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B135-9A66-4BCC-99A2-75343D4BA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94E79-7FC4-4DCD-8543-CAAA2BEF9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Stettsen Olsen</a:t>
            </a:r>
          </a:p>
        </p:txBody>
      </p:sp>
    </p:spTree>
    <p:extLst>
      <p:ext uri="{BB962C8B-B14F-4D97-AF65-F5344CB8AC3E}">
        <p14:creationId xmlns:p14="http://schemas.microsoft.com/office/powerpoint/2010/main" val="352421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0832-0A62-4CA0-B499-433C6CE2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6485"/>
            <a:ext cx="9905998" cy="1478570"/>
          </a:xfrm>
        </p:spPr>
        <p:txBody>
          <a:bodyPr/>
          <a:lstStyle/>
          <a:p>
            <a:r>
              <a:rPr lang="en-US" dirty="0"/>
              <a:t>Inheritance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2FD2-E560-4714-9FD0-6E4F2ABC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3550"/>
            <a:ext cx="4189409" cy="4477965"/>
          </a:xfrm>
        </p:spPr>
        <p:txBody>
          <a:bodyPr>
            <a:normAutofit/>
          </a:bodyPr>
          <a:lstStyle/>
          <a:p>
            <a:r>
              <a:rPr lang="en-US" dirty="0"/>
              <a:t>Now we can add methods to our child class as we did with the parent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F6F5D-75BE-46AC-BC38-389DB9D5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21" y="1385770"/>
            <a:ext cx="5192097" cy="482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1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52EC-8CEE-41B6-A5AF-678988F0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BFA9-8F26-4D57-A3E8-1EB6EAE5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1412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example we have to instances of a Person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DF499-836B-4196-941D-EB92C1BDD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3618"/>
            <a:ext cx="4951411" cy="108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4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B7FC-E011-4765-8A19-0A302B14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Javascript</a:t>
            </a:r>
            <a:r>
              <a:rPr lang="en-US" dirty="0"/>
              <a:t> object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AB3A03-244E-42C6-851E-BF450C393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1908376"/>
            <a:ext cx="9906000" cy="2560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ED75B1-5A9F-4139-A4DE-F2F615851011}"/>
              </a:ext>
            </a:extLst>
          </p:cNvPr>
          <p:cNvSpPr txBox="1"/>
          <p:nvPr/>
        </p:nvSpPr>
        <p:spPr>
          <a:xfrm>
            <a:off x="1141410" y="4760913"/>
            <a:ext cx="990600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JavaScript Object is a container that houses variables and methods relevant to something. This is a custom variable type. A JavaScript object is essentially a class.</a:t>
            </a:r>
          </a:p>
          <a:p>
            <a:r>
              <a:rPr lang="en-US" sz="1100" dirty="0"/>
              <a:t>https://www.w3schools.com/Js/js_objects.asp</a:t>
            </a:r>
          </a:p>
        </p:txBody>
      </p:sp>
    </p:spTree>
    <p:extLst>
      <p:ext uri="{BB962C8B-B14F-4D97-AF65-F5344CB8AC3E}">
        <p14:creationId xmlns:p14="http://schemas.microsoft.com/office/powerpoint/2010/main" val="301399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509A-5506-497E-9A94-9EEAE571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Simple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2AEA-3ADD-4860-B6BD-5DAB61B0D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The first kind of declaration is a simple container of variables.</a:t>
            </a:r>
          </a:p>
          <a:p>
            <a:r>
              <a:rPr lang="en-US" dirty="0"/>
              <a:t>It’s a housing unit</a:t>
            </a:r>
          </a:p>
          <a:p>
            <a:r>
              <a:rPr lang="en-US" dirty="0"/>
              <a:t>JSON is used</a:t>
            </a:r>
          </a:p>
          <a:p>
            <a:r>
              <a:rPr lang="en-US" dirty="0"/>
              <a:t>These are called “name and value pairs” </a:t>
            </a:r>
          </a:p>
          <a:p>
            <a:r>
              <a:rPr lang="en-US" dirty="0"/>
              <a:t>When variables are stacked it looks more familiar. This is allowed.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D9D5A-ECE4-4B2E-8DEE-3971A62FD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69" y="2048669"/>
            <a:ext cx="48958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8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F377-61DE-45E6-9C6F-49D4594E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D687-3C8A-4A42-A244-E256C370F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/>
          </a:bodyPr>
          <a:lstStyle/>
          <a:p>
            <a:r>
              <a:rPr lang="en-US" dirty="0"/>
              <a:t>Like most OOP, the object is called and then the property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can also be accessed like this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may look familiar. This is how key and value arrays look and are accessed.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119AF-7A43-4312-A14B-47D92DA2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44" y="2718692"/>
            <a:ext cx="3181350" cy="1190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CCC48E-80AD-4056-8207-FBF3CA269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44" y="4288889"/>
            <a:ext cx="2819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1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9805-8E07-4763-B2AD-285F1560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with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BAA8-A585-4EAD-AA89-FE036450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9756"/>
            <a:ext cx="4583113" cy="4171366"/>
          </a:xfrm>
        </p:spPr>
        <p:txBody>
          <a:bodyPr/>
          <a:lstStyle/>
          <a:p>
            <a:r>
              <a:rPr lang="en-US" dirty="0"/>
              <a:t>An object is still a variable</a:t>
            </a:r>
          </a:p>
          <a:p>
            <a:r>
              <a:rPr lang="en-US" dirty="0"/>
              <a:t>Functions are properties of that variable</a:t>
            </a:r>
          </a:p>
          <a:p>
            <a:r>
              <a:rPr lang="en-US" dirty="0"/>
              <a:t>When referencing variables it is important to use “this” as it refers to the “owner” or container of the variable and function</a:t>
            </a:r>
          </a:p>
          <a:p>
            <a:r>
              <a:rPr lang="en-US" dirty="0"/>
              <a:t>Accessing methods looks like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8520F-470C-49EB-AD2D-7174EB1B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6" y="1749756"/>
            <a:ext cx="5322885" cy="3352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AE1CFA-3A9C-407B-B571-DC83658A7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237" y="5312323"/>
            <a:ext cx="5614174" cy="39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2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4E28-A2BD-4575-A53A-ADF0B02C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thing from w3schools.com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B2D4-69C0-44DF-8B29-4275D2C84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2C488-E3C1-4290-A2BE-1016B8163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49487"/>
            <a:ext cx="10128059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3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0832-0A62-4CA0-B499-433C6CE2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6485"/>
            <a:ext cx="9905998" cy="1478570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2FD2-E560-4714-9FD0-6E4F2ABC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3550"/>
            <a:ext cx="4189409" cy="4477965"/>
          </a:xfrm>
        </p:spPr>
        <p:txBody>
          <a:bodyPr>
            <a:normAutofit/>
          </a:bodyPr>
          <a:lstStyle/>
          <a:p>
            <a:r>
              <a:rPr lang="en-US" dirty="0"/>
              <a:t>Classes are defined as functions</a:t>
            </a:r>
          </a:p>
          <a:p>
            <a:r>
              <a:rPr lang="en-US" dirty="0"/>
              <a:t>Methods are prototyped.</a:t>
            </a:r>
          </a:p>
          <a:p>
            <a:r>
              <a:rPr lang="en-US" dirty="0"/>
              <a:t>The call method is used to call the constructor of the parent class passing the current </a:t>
            </a:r>
            <a:r>
              <a:rPr lang="en-US" dirty="0" err="1"/>
              <a:t>obect</a:t>
            </a:r>
            <a:r>
              <a:rPr lang="en-US" dirty="0"/>
              <a:t> with “this” as the first parameter in addition to the ones already needed.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3DAB1-5383-4EFD-9892-3FBD1F790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21" y="341763"/>
            <a:ext cx="5716590" cy="617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0832-0A62-4CA0-B499-433C6CE2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6485"/>
            <a:ext cx="9905998" cy="1478570"/>
          </a:xfrm>
        </p:spPr>
        <p:txBody>
          <a:bodyPr/>
          <a:lstStyle/>
          <a:p>
            <a:r>
              <a:rPr lang="en-US" dirty="0"/>
              <a:t>Inheritance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2FD2-E560-4714-9FD0-6E4F2ABC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3550"/>
            <a:ext cx="4189409" cy="4477965"/>
          </a:xfrm>
        </p:spPr>
        <p:txBody>
          <a:bodyPr>
            <a:normAutofit/>
          </a:bodyPr>
          <a:lstStyle/>
          <a:p>
            <a:r>
              <a:rPr lang="en-US" dirty="0"/>
              <a:t>Only properties are transferred with the call method so one more method is needed to get all prototyped methods. This is the </a:t>
            </a:r>
            <a:r>
              <a:rPr lang="en-US" dirty="0" err="1"/>
              <a:t>Object.create</a:t>
            </a:r>
            <a:r>
              <a:rPr lang="en-US" dirty="0"/>
              <a:t>() method.</a:t>
            </a:r>
          </a:p>
          <a:p>
            <a:r>
              <a:rPr lang="en-US" dirty="0"/>
              <a:t>All prototyped methods are inherited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28CE3-A3FB-4B77-95E7-B56D9BE6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21" y="341763"/>
            <a:ext cx="5796257" cy="40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0832-0A62-4CA0-B499-433C6CE2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6485"/>
            <a:ext cx="9905998" cy="1478570"/>
          </a:xfrm>
        </p:spPr>
        <p:txBody>
          <a:bodyPr/>
          <a:lstStyle/>
          <a:p>
            <a:r>
              <a:rPr lang="en-US" dirty="0"/>
              <a:t>Inheritance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2FD2-E560-4714-9FD0-6E4F2ABC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3550"/>
            <a:ext cx="4189409" cy="44779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Lastly making the child class’ prototype equal to the parent’s mess up the constructor and sets it to the parent constructor</a:t>
            </a:r>
          </a:p>
          <a:p>
            <a:r>
              <a:rPr lang="en-US" dirty="0"/>
              <a:t>To fix this we need to set the constructor back to its own by using prototype, referencing the constructor, and then set it to the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28CE3-A3FB-4B77-95E7-B56D9BE6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21" y="341763"/>
            <a:ext cx="5796257" cy="40778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CB22B4-8898-402A-AA4F-19124A17A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1" y="5091965"/>
            <a:ext cx="5793077" cy="67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52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349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JavaScript objects</vt:lpstr>
      <vt:lpstr>What is a Javascript object</vt:lpstr>
      <vt:lpstr>Simple Declaration</vt:lpstr>
      <vt:lpstr>Accessing data</vt:lpstr>
      <vt:lpstr>Object with methods</vt:lpstr>
      <vt:lpstr>One more thing from w3schools.com</vt:lpstr>
      <vt:lpstr>Inheritance</vt:lpstr>
      <vt:lpstr>Inheritance 2</vt:lpstr>
      <vt:lpstr>Inheritance 3</vt:lpstr>
      <vt:lpstr>Inheritance 4</vt:lpstr>
      <vt:lpstr>Instantiation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objects</dc:title>
  <dc:creator>Stettsen Olsen</dc:creator>
  <cp:lastModifiedBy>Stettsen Olsen</cp:lastModifiedBy>
  <cp:revision>19</cp:revision>
  <dcterms:created xsi:type="dcterms:W3CDTF">2018-10-03T04:15:06Z</dcterms:created>
  <dcterms:modified xsi:type="dcterms:W3CDTF">2018-10-05T00:31:39Z</dcterms:modified>
</cp:coreProperties>
</file>