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EDFF-8ED7-4453-A8E3-12E4020CD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2404534"/>
            <a:ext cx="9289774" cy="1646302"/>
          </a:xfrm>
        </p:spPr>
        <p:txBody>
          <a:bodyPr/>
          <a:lstStyle/>
          <a:p>
            <a:r>
              <a:rPr lang="en-US" dirty="0"/>
              <a:t>DOM Document Object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2AA7-8D4D-41B9-8D82-FDD23B9C0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Stettsen Olsen</a:t>
            </a:r>
          </a:p>
        </p:txBody>
      </p:sp>
    </p:spTree>
    <p:extLst>
      <p:ext uri="{BB962C8B-B14F-4D97-AF65-F5344CB8AC3E}">
        <p14:creationId xmlns:p14="http://schemas.microsoft.com/office/powerpoint/2010/main" val="734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AD2B-22BC-4FCF-BF90-27E1F2EC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DOM, What is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825E-2C6A-4248-9199-91020E0D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question. You tell me.</a:t>
            </a:r>
          </a:p>
        </p:txBody>
      </p:sp>
    </p:spTree>
    <p:extLst>
      <p:ext uri="{BB962C8B-B14F-4D97-AF65-F5344CB8AC3E}">
        <p14:creationId xmlns:p14="http://schemas.microsoft.com/office/powerpoint/2010/main" val="9977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AD2B-22BC-4FCF-BF90-27E1F2EC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DOM, What is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825E-2C6A-4248-9199-91020E0D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4104364" cy="41869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Document Object Model allows you to reference the document </a:t>
            </a:r>
            <a:r>
              <a:rPr lang="en-US"/>
              <a:t>as an </a:t>
            </a:r>
            <a:r>
              <a:rPr lang="en-US" dirty="0"/>
              <a:t>object variable. </a:t>
            </a:r>
          </a:p>
          <a:p>
            <a:pPr marL="0" indent="0">
              <a:buNone/>
            </a:pPr>
            <a:r>
              <a:rPr lang="en-US" dirty="0"/>
              <a:t>This is how JavaScript or other languages would be able to dynamically change the document.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8EDC7-9199-489E-891F-5F86B595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98" y="1930400"/>
            <a:ext cx="6888529" cy="4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49E6-E487-484E-BCD1-13A1C7A5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2AC75-5FEE-41CD-BA7B-03672C8D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19893" cy="3880773"/>
          </a:xfrm>
        </p:spPr>
        <p:txBody>
          <a:bodyPr/>
          <a:lstStyle/>
          <a:p>
            <a:r>
              <a:rPr lang="en-US" dirty="0"/>
              <a:t>The document object is called and then it’s function.</a:t>
            </a:r>
          </a:p>
          <a:p>
            <a:r>
              <a:rPr lang="en-US" dirty="0"/>
              <a:t>Functions such as -&gt;</a:t>
            </a:r>
          </a:p>
          <a:p>
            <a:pPr marL="457200" lvl="1" indent="0">
              <a:buNone/>
            </a:pPr>
            <a:r>
              <a:rPr lang="en-US" dirty="0"/>
              <a:t>can be used to return an array</a:t>
            </a:r>
          </a:p>
          <a:p>
            <a:pPr marL="457200" lvl="1" indent="0">
              <a:buNone/>
            </a:pPr>
            <a:r>
              <a:rPr lang="en-US" dirty="0"/>
              <a:t>of elements or a single element.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435D9-48ED-4967-88D0-408AF0AC7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27" y="2160589"/>
            <a:ext cx="4676775" cy="200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C74CE-5FDC-4045-9B6A-59F1CBB5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1" t="47371" r="42540" b="32500"/>
          <a:stretch/>
        </p:blipFill>
        <p:spPr>
          <a:xfrm>
            <a:off x="4596630" y="2376487"/>
            <a:ext cx="614172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F82A-D5EE-43F8-8220-A5D4BBA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0116-605E-476D-A124-5A20478A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81793" cy="3880773"/>
          </a:xfrm>
        </p:spPr>
        <p:txBody>
          <a:bodyPr/>
          <a:lstStyle/>
          <a:p>
            <a:r>
              <a:rPr lang="en-US" dirty="0"/>
              <a:t>Attributes are all the little CSS properties or HTML properties that can be modified.</a:t>
            </a:r>
          </a:p>
          <a:p>
            <a:r>
              <a:rPr lang="en-US" dirty="0"/>
              <a:t>The name convention is kept very similar to CSS, but they do have some differences.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A46F-8733-4933-BB3C-39333219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27" y="2160589"/>
            <a:ext cx="47148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5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6C21-5313-43A1-99DB-37E0B8A1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2089" cy="1320800"/>
          </a:xfrm>
        </p:spPr>
        <p:txBody>
          <a:bodyPr/>
          <a:lstStyle/>
          <a:p>
            <a:r>
              <a:rPr lang="en-US" dirty="0" err="1"/>
              <a:t>createElement</a:t>
            </a:r>
            <a:r>
              <a:rPr lang="en-US" dirty="0"/>
              <a:t> and </a:t>
            </a:r>
            <a:r>
              <a:rPr lang="en-US" dirty="0" err="1"/>
              <a:t>appendChild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7D8DB-67AE-4684-9CBA-70187D4A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5" y="2018857"/>
            <a:ext cx="98107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9899-DA72-42F8-BD85-973A734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insertBefore</a:t>
            </a:r>
            <a:r>
              <a:rPr lang="en-US" dirty="0"/>
              <a:t> and </a:t>
            </a:r>
            <a:r>
              <a:rPr lang="en-US" dirty="0" err="1"/>
              <a:t>removeChild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168F5-0A6C-408A-80E9-801E76A5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17801"/>
            <a:ext cx="10163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5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124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DOM Document Object Model </vt:lpstr>
      <vt:lpstr>DOM, What is that?</vt:lpstr>
      <vt:lpstr>DOM, What is that?</vt:lpstr>
      <vt:lpstr>The Object</vt:lpstr>
      <vt:lpstr>Attributes</vt:lpstr>
      <vt:lpstr>createElement and appendChild</vt:lpstr>
      <vt:lpstr>insertBefore and removeChild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Document Object Model</dc:title>
  <dc:creator>Stettsen Olsen</dc:creator>
  <cp:lastModifiedBy>Stettsen Olsen</cp:lastModifiedBy>
  <cp:revision>8</cp:revision>
  <dcterms:created xsi:type="dcterms:W3CDTF">2018-11-01T22:47:06Z</dcterms:created>
  <dcterms:modified xsi:type="dcterms:W3CDTF">2018-11-02T00:16:53Z</dcterms:modified>
</cp:coreProperties>
</file>