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D3E29-4F0F-493D-9197-E317E0ED76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CSS3 Transitions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A18C2F-B485-4551-8580-F3AB537E82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Stettsen Olsen</a:t>
            </a:r>
          </a:p>
        </p:txBody>
      </p:sp>
    </p:spTree>
    <p:extLst>
      <p:ext uri="{BB962C8B-B14F-4D97-AF65-F5344CB8AC3E}">
        <p14:creationId xmlns:p14="http://schemas.microsoft.com/office/powerpoint/2010/main" val="2189868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FF0F3-1992-4860-9C22-D91298810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CSS transition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14477-0EA2-47CF-84E0-FF24ED645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“CSS transitions allows you to change property values smoothly (from one value to another), over a given duration.” - </a:t>
            </a:r>
            <a:r>
              <a:rPr lang="en-US" dirty="0">
                <a:hlinkClick r:id="rId2"/>
              </a:rPr>
              <a:t>www.w3schools.com</a:t>
            </a:r>
            <a:endParaRPr lang="en-US" dirty="0"/>
          </a:p>
          <a:p>
            <a:r>
              <a:rPr lang="en-US" dirty="0"/>
              <a:t>Mainly supported by all major browsers, but different </a:t>
            </a:r>
            <a:r>
              <a:rPr lang="en-US" dirty="0" err="1"/>
              <a:t>webkits</a:t>
            </a:r>
            <a:r>
              <a:rPr lang="en-US" dirty="0"/>
              <a:t> are needed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5A5C8F-F3F2-4CCE-98F2-3CD6347A5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823" y="3831188"/>
            <a:ext cx="7602359" cy="249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537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452DB-CCBE-4943-B032-7F0CDEC4E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it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77FE9-60BF-46D5-8AD9-4A1243207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“To create a transition effect, you must specify two things:</a:t>
            </a:r>
          </a:p>
          <a:p>
            <a:r>
              <a:rPr lang="en-US" dirty="0"/>
              <a:t>the CSS property you want to add an effect to</a:t>
            </a:r>
          </a:p>
          <a:p>
            <a:r>
              <a:rPr lang="en-US" dirty="0"/>
              <a:t>the duration of the effect” - www.w3schools.com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263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1A527-9731-488B-BEE9-4AD05FB75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148B7-3171-43F3-BCEB-7AA1E10E2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Hover</a:t>
            </a:r>
          </a:p>
          <a:p>
            <a:r>
              <a:rPr lang="en-US" dirty="0"/>
              <a:t>Active</a:t>
            </a:r>
          </a:p>
          <a:p>
            <a:r>
              <a:rPr lang="en-US" dirty="0"/>
              <a:t>After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20659C-71BF-4055-8258-981443272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607" y="3809538"/>
            <a:ext cx="8856786" cy="262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440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CD8CB-5336-46BD-85E5-401222BF1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Properties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76AE39-60E3-4CD4-9B58-E627A9A3F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2380253"/>
            <a:ext cx="1064895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862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836A2-BA9B-4A17-B42E-159EB6E9A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 of Transitions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32160B-B2AC-48A5-B732-D2DCB17CE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656" y="2037496"/>
            <a:ext cx="6618687" cy="470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13715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169</TotalTime>
  <Words>97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Berlin</vt:lpstr>
      <vt:lpstr>CSS3 Transitions</vt:lpstr>
      <vt:lpstr>What’s a CSS transition</vt:lpstr>
      <vt:lpstr>How to make it work</vt:lpstr>
      <vt:lpstr>Triggers</vt:lpstr>
      <vt:lpstr>Transition Properties</vt:lpstr>
      <vt:lpstr>Speed of Transitions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CSS3 Transitions</dc:title>
  <dc:creator>Stettsen Olsen</dc:creator>
  <cp:lastModifiedBy>Stettsen Olsen</cp:lastModifiedBy>
  <cp:revision>4</cp:revision>
  <dcterms:created xsi:type="dcterms:W3CDTF">2018-10-25T02:30:04Z</dcterms:created>
  <dcterms:modified xsi:type="dcterms:W3CDTF">2018-10-25T05:19:49Z</dcterms:modified>
</cp:coreProperties>
</file>