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1EA-C987-874E-80ED-BC9CFD60347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1BE4-0BBD-924C-B14F-845626CA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" y="-2533185"/>
            <a:ext cx="12043316" cy="12043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7905" y="6021658"/>
            <a:ext cx="54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Prediction Error on Test Set = 74.2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5745"/>
            <a:ext cx="11775688" cy="11775688"/>
          </a:xfrm>
        </p:spPr>
      </p:pic>
      <p:sp>
        <p:nvSpPr>
          <p:cNvPr id="5" name="Rectangle 4"/>
          <p:cNvSpPr/>
          <p:nvPr/>
        </p:nvSpPr>
        <p:spPr>
          <a:xfrm>
            <a:off x="6642295" y="6199407"/>
            <a:ext cx="5133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Prediction Error on Test Set = 70.8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Molinaro, Annette</dc:creator>
  <cp:lastModifiedBy>Molinaro, Annette</cp:lastModifiedBy>
  <cp:revision>1</cp:revision>
  <cp:lastPrinted>2017-06-28T21:02:12Z</cp:lastPrinted>
  <dcterms:created xsi:type="dcterms:W3CDTF">2017-06-28T20:55:56Z</dcterms:created>
  <dcterms:modified xsi:type="dcterms:W3CDTF">2017-06-28T21:04:42Z</dcterms:modified>
</cp:coreProperties>
</file>