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83" r:id="rId4"/>
    <p:sldId id="274" r:id="rId5"/>
    <p:sldId id="2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FC15-B665-4B98-91A8-E33142139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2DC3-2BFB-4694-A7F7-2241465C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todoList.html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C71E5-FC66-4303-A2D8-74A0147AF57C}"/>
              </a:ext>
            </a:extLst>
          </p:cNvPr>
          <p:cNvSpPr txBox="1"/>
          <p:nvPr/>
        </p:nvSpPr>
        <p:spPr>
          <a:xfrm>
            <a:off x="3618400" y="820160"/>
            <a:ext cx="6867586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&lt;div </a:t>
            </a:r>
            <a:r>
              <a:rPr lang="en-US" dirty="0" err="1"/>
              <a:t>show.bind</a:t>
            </a:r>
            <a:r>
              <a:rPr lang="en-US" dirty="0"/>
              <a:t>="</a:t>
            </a:r>
            <a:r>
              <a:rPr lang="en-US" dirty="0" err="1"/>
              <a:t>todos.todosArray.length</a:t>
            </a:r>
            <a:r>
              <a:rPr lang="en-US" dirty="0"/>
              <a:t>"&gt;</a:t>
            </a:r>
          </a:p>
          <a:p>
            <a:r>
              <a:rPr lang="en-US" dirty="0"/>
              <a:t>		&lt;table class="table"&gt;</a:t>
            </a:r>
          </a:p>
          <a:p>
            <a:r>
              <a:rPr lang="en-US" dirty="0"/>
              <a:t>				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				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		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ToDo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				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		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				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					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b="1" dirty="0" err="1"/>
              <a:t>repeat.for</a:t>
            </a:r>
            <a:r>
              <a:rPr lang="en-US" b="1" dirty="0"/>
              <a:t> = "</a:t>
            </a:r>
            <a:r>
              <a:rPr lang="en-US" b="1" dirty="0" err="1"/>
              <a:t>todo</a:t>
            </a:r>
            <a:r>
              <a:rPr lang="en-US" b="1" dirty="0"/>
              <a:t> of </a:t>
            </a:r>
            <a:r>
              <a:rPr lang="en-US" b="1" dirty="0" err="1"/>
              <a:t>todos.todosArray</a:t>
            </a:r>
            <a:r>
              <a:rPr lang="en-US" b="1" dirty="0"/>
              <a:t>"</a:t>
            </a:r>
            <a:r>
              <a:rPr lang="en-US" dirty="0"/>
              <a:t>&gt;</a:t>
            </a:r>
          </a:p>
          <a:p>
            <a:r>
              <a:rPr lang="en-US" dirty="0"/>
              <a:t>						&lt;</a:t>
            </a:r>
            <a:r>
              <a:rPr lang="en-US" dirty="0" err="1"/>
              <a:t>th</a:t>
            </a:r>
            <a:r>
              <a:rPr lang="en-US" dirty="0"/>
              <a:t>&gt;${</a:t>
            </a:r>
            <a:r>
              <a:rPr lang="en-US" dirty="0" err="1"/>
              <a:t>todo.todo</a:t>
            </a:r>
            <a:r>
              <a:rPr lang="en-US" dirty="0"/>
              <a:t>}&lt;/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				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		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			&lt;/table&gt;</a:t>
            </a:r>
          </a:p>
          <a:p>
            <a:r>
              <a:rPr lang="en-US" dirty="0"/>
              <a:t>	&lt;/div&gt;</a:t>
            </a:r>
          </a:p>
          <a:p>
            <a:r>
              <a:rPr lang="en-US" dirty="0"/>
              <a:t>	&lt;div </a:t>
            </a:r>
            <a:r>
              <a:rPr lang="en-US" dirty="0" err="1"/>
              <a:t>show.bind</a:t>
            </a:r>
            <a:r>
              <a:rPr lang="en-US" dirty="0"/>
              <a:t>="!</a:t>
            </a:r>
            <a:r>
              <a:rPr lang="en-US" dirty="0" err="1"/>
              <a:t>todos.todosArray.length</a:t>
            </a:r>
            <a:r>
              <a:rPr lang="en-US" dirty="0"/>
              <a:t>"&gt;</a:t>
            </a:r>
          </a:p>
          <a:p>
            <a:r>
              <a:rPr lang="en-US" dirty="0"/>
              <a:t>		&lt;h2&gt;Apparently, you don't have anything to do!&lt;/h2&gt;</a:t>
            </a:r>
          </a:p>
          <a:p>
            <a:r>
              <a:rPr lang="en-US" dirty="0"/>
              <a:t>	&lt;/div&gt;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&lt;/div&gt;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&lt;/div&gt;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&lt;/template&gt;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061D6-B540-40D2-A0E2-63D9974A314C}"/>
              </a:ext>
            </a:extLst>
          </p:cNvPr>
          <p:cNvSpPr txBox="1"/>
          <p:nvPr/>
        </p:nvSpPr>
        <p:spPr>
          <a:xfrm>
            <a:off x="3481431" y="218114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repeat.for</a:t>
            </a:r>
            <a:r>
              <a:rPr lang="en-US" dirty="0"/>
              <a:t> will create the element for each item in the </a:t>
            </a:r>
            <a:r>
              <a:rPr lang="en-US" dirty="0" err="1"/>
              <a:t>todos.todosArray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CC94-8E40-41A6-BC71-9AF04923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7ADF2-DBCD-44C0-89B0-35DEAF7FC379}"/>
              </a:ext>
            </a:extLst>
          </p:cNvPr>
          <p:cNvSpPr/>
          <p:nvPr/>
        </p:nvSpPr>
        <p:spPr>
          <a:xfrm>
            <a:off x="4037901" y="483220"/>
            <a:ext cx="6825842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inject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-framework';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} from '../resources/data/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';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AuthService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';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@inject(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AuthService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class List {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constructor(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this.user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JSON.parse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sessionStorage.getItem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('user'));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this.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activate(){</a:t>
            </a:r>
          </a:p>
          <a:p>
            <a:r>
              <a:rPr lang="en-US" dirty="0"/>
              <a:t>		await </a:t>
            </a:r>
            <a:r>
              <a:rPr lang="en-US" dirty="0" err="1"/>
              <a:t>this.todos.getUserTodos</a:t>
            </a:r>
            <a:r>
              <a:rPr lang="en-US" dirty="0"/>
              <a:t>(</a:t>
            </a:r>
            <a:r>
              <a:rPr lang="en-US" dirty="0" err="1"/>
              <a:t>this.user._id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BD1B8-8FCD-420B-ABA9-459FBDFF6918}"/>
              </a:ext>
            </a:extLst>
          </p:cNvPr>
          <p:cNvSpPr txBox="1"/>
          <p:nvPr/>
        </p:nvSpPr>
        <p:spPr>
          <a:xfrm>
            <a:off x="3818225" y="5838738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Activate function runs automatically when the app navigates to the view</a:t>
            </a:r>
          </a:p>
        </p:txBody>
      </p:sp>
    </p:spTree>
    <p:extLst>
      <p:ext uri="{BB962C8B-B14F-4D97-AF65-F5344CB8AC3E}">
        <p14:creationId xmlns:p14="http://schemas.microsoft.com/office/powerpoint/2010/main" val="334188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D58F-57A8-4F78-BEFE-0760E33A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D8BF2-D5D2-4C28-9458-98B4917B527E}"/>
              </a:ext>
            </a:extLst>
          </p:cNvPr>
          <p:cNvSpPr txBox="1"/>
          <p:nvPr/>
        </p:nvSpPr>
        <p:spPr>
          <a:xfrm>
            <a:off x="3724712" y="2031701"/>
            <a:ext cx="786022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constructor(data)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this.data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data;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this.TODO_SERVICE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'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';</a:t>
            </a:r>
          </a:p>
          <a:p>
            <a:r>
              <a:rPr lang="en-US" dirty="0"/>
              <a:t>		</a:t>
            </a:r>
            <a:r>
              <a:rPr lang="en-US" dirty="0" err="1"/>
              <a:t>this.todosArray</a:t>
            </a:r>
            <a:r>
              <a:rPr lang="en-US" dirty="0"/>
              <a:t> = [];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}</a:t>
            </a:r>
          </a:p>
          <a:p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getUserTodos</a:t>
            </a:r>
            <a:r>
              <a:rPr lang="en-US" dirty="0"/>
              <a:t>(id){</a:t>
            </a:r>
          </a:p>
          <a:p>
            <a:r>
              <a:rPr lang="en-US" dirty="0"/>
              <a:t>		let response = await </a:t>
            </a:r>
            <a:r>
              <a:rPr lang="en-US" dirty="0" err="1"/>
              <a:t>this.data.get</a:t>
            </a:r>
            <a:r>
              <a:rPr lang="en-US" dirty="0"/>
              <a:t>(</a:t>
            </a:r>
            <a:r>
              <a:rPr lang="en-US" dirty="0" err="1"/>
              <a:t>this.TODO_SERVICE</a:t>
            </a:r>
            <a:r>
              <a:rPr lang="en-US" dirty="0"/>
              <a:t> + "/user/" + id);</a:t>
            </a:r>
          </a:p>
          <a:p>
            <a:r>
              <a:rPr lang="en-US" dirty="0"/>
              <a:t>		if(!</a:t>
            </a:r>
            <a:r>
              <a:rPr lang="en-US" dirty="0" err="1"/>
              <a:t>response.error</a:t>
            </a:r>
            <a:r>
              <a:rPr lang="en-US" dirty="0"/>
              <a:t> &amp;&amp; !</a:t>
            </a:r>
            <a:r>
              <a:rPr lang="en-US" dirty="0" err="1"/>
              <a:t>response.message</a:t>
            </a:r>
            <a:r>
              <a:rPr lang="en-US" dirty="0"/>
              <a:t>){</a:t>
            </a:r>
          </a:p>
          <a:p>
            <a:r>
              <a:rPr lang="en-US" dirty="0"/>
              <a:t>			</a:t>
            </a:r>
            <a:r>
              <a:rPr lang="en-US" dirty="0" err="1"/>
              <a:t>this.todosArray</a:t>
            </a:r>
            <a:r>
              <a:rPr lang="en-US" dirty="0"/>
              <a:t> = response;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57FB8-948C-49C0-8C40-7EDA20A66DB8}"/>
              </a:ext>
            </a:extLst>
          </p:cNvPr>
          <p:cNvSpPr txBox="1"/>
          <p:nvPr/>
        </p:nvSpPr>
        <p:spPr>
          <a:xfrm>
            <a:off x="6568580" y="66273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the </a:t>
            </a:r>
            <a:r>
              <a:rPr lang="en-US" dirty="0" err="1"/>
              <a:t>todosArray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FFCD1-DCD0-4ABE-85A3-EB5FDF543882}"/>
              </a:ext>
            </a:extLst>
          </p:cNvPr>
          <p:cNvCxnSpPr/>
          <p:nvPr/>
        </p:nvCxnSpPr>
        <p:spPr>
          <a:xfrm flipH="1">
            <a:off x="6484690" y="1123837"/>
            <a:ext cx="1568741" cy="203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2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6CB-DE3D-4E04-89F0-3ED1AD8E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B9C94-4729-48F4-8F11-0873438A0475}"/>
              </a:ext>
            </a:extLst>
          </p:cNvPr>
          <p:cNvSpPr txBox="1"/>
          <p:nvPr/>
        </p:nvSpPr>
        <p:spPr>
          <a:xfrm>
            <a:off x="3565321" y="1271164"/>
            <a:ext cx="821801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async</a:t>
            </a:r>
            <a:r>
              <a:rPr lang="en-US" dirty="0"/>
              <a:t> save(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        if(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		let </a:t>
            </a:r>
            <a:r>
              <a:rPr lang="en-US" dirty="0" err="1"/>
              <a:t>serverResponse</a:t>
            </a:r>
            <a:r>
              <a:rPr lang="en-US" dirty="0"/>
              <a:t> = await </a:t>
            </a:r>
            <a:r>
              <a:rPr lang="en-US" dirty="0" err="1"/>
              <a:t>this.data.post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this.TODOS_SERVICE</a:t>
            </a:r>
            <a:r>
              <a:rPr lang="en-US" dirty="0"/>
              <a:t> + "/" </a:t>
            </a:r>
            <a:br>
              <a:rPr lang="en-US" dirty="0"/>
            </a:br>
            <a:r>
              <a:rPr lang="en-US" dirty="0"/>
              <a:t>					+ 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		if(! </a:t>
            </a:r>
            <a:r>
              <a:rPr lang="en-US" dirty="0" err="1"/>
              <a:t>serverResponse.error</a:t>
            </a:r>
            <a:r>
              <a:rPr lang="en-US" dirty="0"/>
              <a:t>){</a:t>
            </a:r>
          </a:p>
          <a:p>
            <a:r>
              <a:rPr lang="en-US" dirty="0"/>
              <a:t>			</a:t>
            </a:r>
            <a:r>
              <a:rPr lang="en-US" dirty="0" err="1"/>
              <a:t>this.todosArray.push</a:t>
            </a:r>
            <a:r>
              <a:rPr lang="en-US" dirty="0"/>
              <a:t>(</a:t>
            </a:r>
            <a:r>
              <a:rPr lang="en-US" dirty="0" err="1"/>
              <a:t>serverResponse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response;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FB3CF-9902-4E9A-9156-C82EE14E9004}"/>
              </a:ext>
            </a:extLst>
          </p:cNvPr>
          <p:cNvSpPr txBox="1"/>
          <p:nvPr/>
        </p:nvSpPr>
        <p:spPr>
          <a:xfrm>
            <a:off x="5721292" y="4781725"/>
            <a:ext cx="583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</a:t>
            </a:r>
            <a:r>
              <a:rPr lang="en-US" dirty="0" err="1"/>
              <a:t>todo</a:t>
            </a:r>
            <a:r>
              <a:rPr lang="en-US" dirty="0"/>
              <a:t> was added without error, add it to the </a:t>
            </a:r>
            <a:r>
              <a:rPr lang="en-US" dirty="0" err="1"/>
              <a:t>todo</a:t>
            </a:r>
            <a:r>
              <a:rPr lang="en-US" dirty="0"/>
              <a:t> array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DE302A-4E6E-4616-98D3-8F144175A56F}"/>
              </a:ext>
            </a:extLst>
          </p:cNvPr>
          <p:cNvCxnSpPr/>
          <p:nvPr/>
        </p:nvCxnSpPr>
        <p:spPr>
          <a:xfrm flipH="1" flipV="1">
            <a:off x="6887361" y="3112316"/>
            <a:ext cx="418920" cy="149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070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5824</TotalTime>
  <Words>111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ToDo List View</vt:lpstr>
      <vt:lpstr>todoList.html</vt:lpstr>
      <vt:lpstr>list.js</vt:lpstr>
      <vt:lpstr>todos.js</vt:lpstr>
      <vt:lpstr>todos.js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Ross HIGHTOWER</dc:creator>
  <cp:lastModifiedBy>Ross</cp:lastModifiedBy>
  <cp:revision>71</cp:revision>
  <dcterms:created xsi:type="dcterms:W3CDTF">2014-07-21T11:45:34Z</dcterms:created>
  <dcterms:modified xsi:type="dcterms:W3CDTF">2017-11-14T19:47:43Z</dcterms:modified>
</cp:coreProperties>
</file>