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foursquare.com/docs/resources/categori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EC638-8092-42D2-9C86-CC77F737F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Clustering and Segmenting</a:t>
            </a:r>
            <a:br>
              <a:rPr lang="en-US" sz="3200" b="1" dirty="0"/>
            </a:br>
            <a:r>
              <a:rPr lang="en-US" sz="3200" b="1" dirty="0"/>
              <a:t>Los Angeles Communities Through</a:t>
            </a:r>
            <a:br>
              <a:rPr lang="en-US" sz="3200" b="1" dirty="0"/>
            </a:br>
            <a:r>
              <a:rPr lang="en-US" sz="3200" b="1" dirty="0"/>
              <a:t> K-Means Unsupervised Machine Learning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FD891-597E-4509-9B43-58E7AD40B8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Cameron Olson</a:t>
            </a:r>
          </a:p>
          <a:p>
            <a:r>
              <a:rPr lang="en-US" dirty="0"/>
              <a:t>github.com/olson996/</a:t>
            </a:r>
            <a:r>
              <a:rPr lang="en-US" dirty="0" err="1"/>
              <a:t>Coursera_Capstone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5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E2142-1A8F-4836-A1B0-3A97F584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Non-Normalized Housing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29B62-56E7-4418-986B-F7089F939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098E98-3D38-4A8A-8E23-0B03038F1B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79884" y="759655"/>
            <a:ext cx="7304584" cy="523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1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445C-408B-4529-B9FB-61525F05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F63D4-3456-41FC-A8B6-974BD267A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not normalized K-Means assigns greater weight to the housing </a:t>
            </a:r>
          </a:p>
          <a:p>
            <a:r>
              <a:rPr lang="en-US" dirty="0"/>
              <a:t>Non-Normalized cluster pattern resembled choropleth map. </a:t>
            </a:r>
          </a:p>
          <a:p>
            <a:r>
              <a:rPr lang="en-US" dirty="0"/>
              <a:t>The normalized example does cluster the higher mean priced housing areas, it fails to cluster the lower mean priced ones.</a:t>
            </a:r>
          </a:p>
        </p:txBody>
      </p:sp>
    </p:spTree>
    <p:extLst>
      <p:ext uri="{BB962C8B-B14F-4D97-AF65-F5344CB8AC3E}">
        <p14:creationId xmlns:p14="http://schemas.microsoft.com/office/powerpoint/2010/main" val="1450114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DB51-9F26-40D0-A8D6-F339A3A7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BEB1B-59C7-45BD-9B28-18907939A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is skewed and when normalized this significantly changes the way that K-Means clusters the data</a:t>
            </a:r>
          </a:p>
          <a:p>
            <a:r>
              <a:rPr lang="en-US" dirty="0"/>
              <a:t>Non-Normalized K-Means allows housing price to outweigh venue frequency completely. </a:t>
            </a:r>
          </a:p>
          <a:p>
            <a:r>
              <a:rPr lang="en-US" dirty="0"/>
              <a:t>There is a large disproportionality among average single-family housing prices in communities around LA.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Be sure to check out the report Word Document for detailed results including the top common venues among the non-normalized and normalized clusters!</a:t>
            </a:r>
          </a:p>
        </p:txBody>
      </p:sp>
    </p:spTree>
    <p:extLst>
      <p:ext uri="{BB962C8B-B14F-4D97-AF65-F5344CB8AC3E}">
        <p14:creationId xmlns:p14="http://schemas.microsoft.com/office/powerpoint/2010/main" val="429399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BDA37-7EA3-4200-8044-75C0A34F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F1EBE-9081-4C6C-875D-CF88B5FC0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961" y="689317"/>
            <a:ext cx="7315200" cy="589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Could I find the neighborhoods that match my level of income in Los Angeles and choose one that matches my venue interests?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Main Goals: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Cluster visualizations of the neighborhoods in Los Angeles.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Segment communities through un-supervised machine learning.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Foursquare's</a:t>
            </a:r>
            <a:r>
              <a:rPr lang="en-US" dirty="0"/>
              <a:t> API to get venues around a community, and cluster Los Angeles communities with the housing price of the area and its top venues nearby.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venue categories can be found </a:t>
            </a:r>
            <a:r>
              <a:rPr lang="en-US" u="sng" dirty="0">
                <a:hlinkClick r:id="rId2"/>
              </a:rPr>
              <a:t>here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3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2391-5697-4877-B853-0FE2C16B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DEE9-3822-460A-A170-D964378B3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7403" y="277951"/>
            <a:ext cx="7315200" cy="6292954"/>
          </a:xfrm>
        </p:spPr>
        <p:txBody>
          <a:bodyPr/>
          <a:lstStyle/>
          <a:p>
            <a:r>
              <a:rPr lang="en-US" dirty="0"/>
              <a:t>The data used in this research report is provided by the Los Angeles Almanac, https://www.laalmanac.com.  </a:t>
            </a:r>
          </a:p>
          <a:p>
            <a:r>
              <a:rPr lang="en-US" dirty="0"/>
              <a:t>The data includes the zip code, community name, and average price of a single-family home.</a:t>
            </a:r>
          </a:p>
          <a:p>
            <a:r>
              <a:rPr lang="en-US" dirty="0"/>
              <a:t>We use the requests, beautiful soup, and panda libraries to web scrape</a:t>
            </a:r>
          </a:p>
          <a:p>
            <a:r>
              <a:rPr lang="en-US" dirty="0"/>
              <a:t>The coordinates of the neighborhoods will be needed to research the top venues for each zip code and </a:t>
            </a:r>
            <a:r>
              <a:rPr lang="en-US" dirty="0" err="1"/>
              <a:t>geopy</a:t>
            </a:r>
            <a:r>
              <a:rPr lang="en-US" dirty="0"/>
              <a:t> handles this for us.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265 rows, 5 columns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CF9AA6-F136-454A-A918-DC0B8ABF1BA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244" y="3490981"/>
            <a:ext cx="7308365" cy="231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9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6E4E-74EF-4CE1-BFED-4FFDBB7AD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39941-C1D0-40DE-9248-89E305629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214E9-91C4-4AD8-B984-BB2A719ED8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944" y="212036"/>
            <a:ext cx="2083444" cy="355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E88AC5-8A90-49EB-961F-D41B0B481F8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59" y="3424428"/>
            <a:ext cx="3981157" cy="3356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E078C0-7EAF-42B3-9560-FE29E0CD92D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60388" y="406392"/>
            <a:ext cx="5481978" cy="335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7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7C58A-818D-4BF4-BEF3-BDA976A1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E4AEE-E492-412C-ABCA-CBB4DB410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75% of the data is around one million dollars or less. </a:t>
            </a:r>
          </a:p>
          <a:p>
            <a:r>
              <a:rPr lang="en-US" dirty="0"/>
              <a:t>There are 28 zip code communities that meet the criteria of an outlier being greater than 1.7 Million</a:t>
            </a:r>
          </a:p>
          <a:p>
            <a:r>
              <a:rPr lang="en-US" dirty="0"/>
              <a:t>The distribution is positively skewed from well known and high-priced real estate in locations like Beverly Hills and Santa Monica. </a:t>
            </a:r>
          </a:p>
          <a:p>
            <a:r>
              <a:rPr lang="en-US" dirty="0"/>
              <a:t>Most zip codes average single-family homes around $600,000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12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6FAA-60A5-45D1-9C41-9A27871A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Choropleth of Los Angeles Housing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C2DB7-2D3A-4594-A853-8622FE15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F6471-A85B-4F68-9D31-2F41EB23A6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42659" y="517752"/>
            <a:ext cx="7798370" cy="582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2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A6F1-6EA2-4E64-A9DD-8232D937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Choropleth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DE95A-5410-4BAF-93C7-877185CCE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average housing price for 265 zip codes is $936,382.26</a:t>
            </a:r>
          </a:p>
          <a:p>
            <a:r>
              <a:rPr lang="en-US" dirty="0"/>
              <a:t>Beverly Hills is an outlier and is significantly higher than the rest of the area. </a:t>
            </a:r>
          </a:p>
          <a:p>
            <a:r>
              <a:rPr lang="en-US" dirty="0"/>
              <a:t>The more expensive single-family housing prices are higher along the west coast .</a:t>
            </a:r>
          </a:p>
          <a:p>
            <a:r>
              <a:rPr lang="en-US" dirty="0"/>
              <a:t>Price increases with altitude around Hollywood Hills and over the valley as well.</a:t>
            </a:r>
          </a:p>
        </p:txBody>
      </p:sp>
    </p:spTree>
    <p:extLst>
      <p:ext uri="{BB962C8B-B14F-4D97-AF65-F5344CB8AC3E}">
        <p14:creationId xmlns:p14="http://schemas.microsoft.com/office/powerpoint/2010/main" val="3840486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A654D-C354-40B2-9C9B-71F4811B6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3CA4F-FBEE-46DF-B38A-06A3854F5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3336" y="682748"/>
            <a:ext cx="7315200" cy="4423234"/>
          </a:xfrm>
        </p:spPr>
        <p:txBody>
          <a:bodyPr/>
          <a:lstStyle/>
          <a:p>
            <a:r>
              <a:rPr lang="en-US" dirty="0"/>
              <a:t>We performed unsupervised learning using k-means clustering using k=6.</a:t>
            </a:r>
          </a:p>
          <a:p>
            <a:r>
              <a:rPr lang="en-US" dirty="0"/>
              <a:t>Foursquare API is used to find the top frequent venues for each community.</a:t>
            </a:r>
          </a:p>
          <a:p>
            <a:r>
              <a:rPr lang="en-US" dirty="0"/>
              <a:t>We fit the model with normalized housing price and non-normalized housing price combined with the frequency table</a:t>
            </a:r>
          </a:p>
          <a:p>
            <a:r>
              <a:rPr lang="en-US" dirty="0"/>
              <a:t>The table below illustrates the features that the model clusters 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367D44-33BC-42FB-AF5F-FBFD06764F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4892"/>
            <a:ext cx="6045620" cy="19548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C6F26B-C1F2-44F7-BFEE-299953AB9CF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01" y="4635864"/>
            <a:ext cx="4998723" cy="168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00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0813-94F7-4BFA-8FF1-697DE84B6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Housing Clusters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DB75BA-8394-451E-BF55-2517B5AEF24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7089" y="801858"/>
            <a:ext cx="7132320" cy="526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6927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{FE9F537B-EB77-4C66-A7D5-8544ADD80B59}tf03457475</Template>
  <TotalTime>45</TotalTime>
  <Words>503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Wingdings 2</vt:lpstr>
      <vt:lpstr>Frame</vt:lpstr>
      <vt:lpstr>Clustering and Segmenting Los Angeles Communities Through  K-Means Unsupervised Machine Learning </vt:lpstr>
      <vt:lpstr>Introduction</vt:lpstr>
      <vt:lpstr>Data</vt:lpstr>
      <vt:lpstr>Exploratory Analysis</vt:lpstr>
      <vt:lpstr>Exploratory Analysis cont.</vt:lpstr>
      <vt:lpstr>Choropleth of Los Angeles Housing Price</vt:lpstr>
      <vt:lpstr>Choropleth Insights</vt:lpstr>
      <vt:lpstr>K-Means Clustering</vt:lpstr>
      <vt:lpstr>Normalized Housing Clusters</vt:lpstr>
      <vt:lpstr>Non-Normalized Housing Clusters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and Segmenting Los Angeles Communities Through  K-Means Unsupervised Machine Learning</dc:title>
  <dc:creator>Cameron Olson</dc:creator>
  <cp:lastModifiedBy>Cameron Olson</cp:lastModifiedBy>
  <cp:revision>6</cp:revision>
  <dcterms:created xsi:type="dcterms:W3CDTF">2020-01-27T18:06:47Z</dcterms:created>
  <dcterms:modified xsi:type="dcterms:W3CDTF">2020-01-27T18:57:29Z</dcterms:modified>
</cp:coreProperties>
</file>