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D0D4-A754-47B6-A160-EB39FC610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0F88B-651C-413C-A785-FA34BB2E3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30489-10AC-4F1F-A961-CBF409A68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76C2-B2AF-40D5-A576-AD4835D451E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67EB7-14B9-42DB-BB98-02FC4A97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E0804-2D63-43CD-9E88-AA2F6D811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BAE0-125A-4C3A-ACD5-EC1FFED50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9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D2693-8C14-4B4C-8905-FB61C87E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F02A9-EF5B-4CEB-B3B7-5BFFA8B2E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B719-29C6-49A4-95B5-70B5ECA2E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76C2-B2AF-40D5-A576-AD4835D451E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59BD5-5FC0-4657-B15F-F00CAC68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7F3A6-5156-4D11-9085-14AA27A1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BAE0-125A-4C3A-ACD5-EC1FFED50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0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B0E845-6FF9-43A6-A37F-228FFF72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4EF3D-CC3B-44B6-8E78-9B3DA54F7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13B3-5EED-4F4C-B22A-5907DB95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76C2-B2AF-40D5-A576-AD4835D451E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DDD9D-552B-4C1F-A04C-681C70F8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ECDC3-7A23-4CFA-A348-E403A2C9E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BAE0-125A-4C3A-ACD5-EC1FFED50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9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A33A7-5302-4E95-965C-E88B827F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02ABE-3676-49DD-AABD-DCD7C8A70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1B23D-6556-4FD9-A23B-AFFEBDC2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76C2-B2AF-40D5-A576-AD4835D451E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4547D-6BFB-4C2D-984C-4DF2261A3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D5AD0-E41E-49FD-9D02-E2EB1FC7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BAE0-125A-4C3A-ACD5-EC1FFED50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5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7C2B-8672-427B-93B6-B527B5B44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4D719-E9A9-4177-B93D-BE5E4C774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BC4ED-D8B7-4CD6-81D2-425A83BA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76C2-B2AF-40D5-A576-AD4835D451E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54804-7CD5-4BA3-A8BD-5941D3AF0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05C8A-1A98-48FA-ABB3-64B9EC12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BAE0-125A-4C3A-ACD5-EC1FFED50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6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6A5BF-7488-4ECE-9681-BE135AD6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3F034-DFEA-45AA-93A8-277D67CF2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5249D-549E-40AB-A94E-19FA5ECBE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EA041-0CBC-4366-9922-F5227BF1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76C2-B2AF-40D5-A576-AD4835D451E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192A9-8866-4A57-BB06-4D3B5C4D9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357CB-8046-45EC-A4E0-0BAA0DAD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BAE0-125A-4C3A-ACD5-EC1FFED50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9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D266D-678E-4C1F-8362-F60A858E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18ACB-94E8-4990-89A1-1A49A36FC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DEA20-3796-4AB5-B399-6B15010A1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E1B16-092B-4A58-B7AF-D9A29A5D4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DE3CD1-9E6A-475C-8D32-FDE39BEE1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D03768-FAF5-4E19-9791-221B6253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76C2-B2AF-40D5-A576-AD4835D451E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81D60D-6DF3-4C69-B908-F6B767FD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58BE6B-C6EA-42E0-830D-AE60CD80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BAE0-125A-4C3A-ACD5-EC1FFED50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2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A2F09-BBDA-4815-9512-A1C4EDDF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C75CDE-5BD6-40BA-9E7F-738439BF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76C2-B2AF-40D5-A576-AD4835D451E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FD95E-F514-4366-9483-D37C5E52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F2D2C-0103-4C65-9415-D1C1CA87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BAE0-125A-4C3A-ACD5-EC1FFED50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F00470-2F7F-4BF3-A97A-2FA2E53E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76C2-B2AF-40D5-A576-AD4835D451E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484384-2F9D-4D17-9D21-37FF097B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FA77C-E3AC-49F0-BBC5-8633D8EF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BAE0-125A-4C3A-ACD5-EC1FFED50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3B20-528B-4ED3-ACBB-88948CC30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08625-66D6-431B-8E39-78A3685F7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5BCDC-7C78-4A4B-9CD0-4178A7174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EB620-0C89-4DD7-8D50-A632FE25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76C2-B2AF-40D5-A576-AD4835D451E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6D270-4349-4E47-8AFC-A4D8143D7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27D39-7322-44F0-BA64-9E7885801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BAE0-125A-4C3A-ACD5-EC1FFED50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07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474E2-2407-4B90-B52E-892903CF7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299C0-96B8-4FCB-90C5-65621B1A1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71B2A-9F6E-4D3C-973E-2419A887B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A103F-269E-4494-9B74-41157B1D6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76C2-B2AF-40D5-A576-AD4835D451E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7F224-3D33-4D94-B95D-936DA101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100CB-F59B-4FC6-8774-9FEC1AD1D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BAE0-125A-4C3A-ACD5-EC1FFED50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6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573F72-040A-408E-84AB-58A7A5DEA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40F48-BF2E-425E-A236-803DB854F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03EEC-67C0-46C4-A1DB-70C313189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476C2-B2AF-40D5-A576-AD4835D451E1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EE69A-CF88-4664-AAAE-9D1A2D4A3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F9325-C6D8-4851-B4EA-D079B363F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8BAE0-125A-4C3A-ACD5-EC1FFED50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9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E1556A-161E-40BE-A6FB-17A97D724EE8}"/>
              </a:ext>
            </a:extLst>
          </p:cNvPr>
          <p:cNvSpPr/>
          <p:nvPr/>
        </p:nvSpPr>
        <p:spPr>
          <a:xfrm>
            <a:off x="681037" y="5680469"/>
            <a:ext cx="2862263" cy="83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Encrypt files in directory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86E449EC-B28D-4202-B52E-2FFB227EB7C2}"/>
              </a:ext>
            </a:extLst>
          </p:cNvPr>
          <p:cNvSpPr/>
          <p:nvPr/>
        </p:nvSpPr>
        <p:spPr>
          <a:xfrm>
            <a:off x="1071563" y="309563"/>
            <a:ext cx="2081212" cy="61436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Program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D0D5B1C8-9173-43F7-B439-F33649CB9C1F}"/>
              </a:ext>
            </a:extLst>
          </p:cNvPr>
          <p:cNvSpPr/>
          <p:nvPr/>
        </p:nvSpPr>
        <p:spPr>
          <a:xfrm>
            <a:off x="809625" y="1281112"/>
            <a:ext cx="2605088" cy="12477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defined directory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AD275B72-9A52-4793-863F-63BA299CE502}"/>
              </a:ext>
            </a:extLst>
          </p:cNvPr>
          <p:cNvSpPr/>
          <p:nvPr/>
        </p:nvSpPr>
        <p:spPr>
          <a:xfrm>
            <a:off x="809625" y="2805112"/>
            <a:ext cx="2605088" cy="12477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defined file 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6E6680-7056-420C-AD4B-25C13FC2A239}"/>
              </a:ext>
            </a:extLst>
          </p:cNvPr>
          <p:cNvSpPr txBox="1"/>
          <p:nvPr/>
        </p:nvSpPr>
        <p:spPr>
          <a:xfrm>
            <a:off x="7319963" y="34218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7888B7-C3CF-4447-B945-FB503BBD5168}"/>
              </a:ext>
            </a:extLst>
          </p:cNvPr>
          <p:cNvSpPr txBox="1"/>
          <p:nvPr/>
        </p:nvSpPr>
        <p:spPr>
          <a:xfrm>
            <a:off x="3638550" y="324433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B934F4-6DD8-462C-B484-F70F68AD8A17}"/>
              </a:ext>
            </a:extLst>
          </p:cNvPr>
          <p:cNvSpPr txBox="1"/>
          <p:nvPr/>
        </p:nvSpPr>
        <p:spPr>
          <a:xfrm>
            <a:off x="4576763" y="1062394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9414E0-64D5-4EB2-B594-B813A4FAE185}"/>
              </a:ext>
            </a:extLst>
          </p:cNvPr>
          <p:cNvSpPr txBox="1"/>
          <p:nvPr/>
        </p:nvSpPr>
        <p:spPr>
          <a:xfrm>
            <a:off x="857402" y="3792020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B1DD2AB9-4840-401E-BB04-2A97197C31EE}"/>
              </a:ext>
            </a:extLst>
          </p:cNvPr>
          <p:cNvSpPr/>
          <p:nvPr/>
        </p:nvSpPr>
        <p:spPr>
          <a:xfrm>
            <a:off x="4633912" y="157162"/>
            <a:ext cx="2605088" cy="12477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File Encrypt?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3F7AA6-1311-4356-B205-B76F830EDC0B}"/>
              </a:ext>
            </a:extLst>
          </p:cNvPr>
          <p:cNvSpPr/>
          <p:nvPr/>
        </p:nvSpPr>
        <p:spPr>
          <a:xfrm>
            <a:off x="4576763" y="2113359"/>
            <a:ext cx="2862263" cy="83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message number of files encrypted successfully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248DD8-9312-454B-95B7-3D6A3FEA52C9}"/>
              </a:ext>
            </a:extLst>
          </p:cNvPr>
          <p:cNvSpPr/>
          <p:nvPr/>
        </p:nvSpPr>
        <p:spPr>
          <a:xfrm>
            <a:off x="8158163" y="295990"/>
            <a:ext cx="2862263" cy="83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Raise file encryption error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ACD4F5-53AC-4845-9684-AFBEB169CCDD}"/>
              </a:ext>
            </a:extLst>
          </p:cNvPr>
          <p:cNvSpPr/>
          <p:nvPr/>
        </p:nvSpPr>
        <p:spPr>
          <a:xfrm>
            <a:off x="681037" y="4396918"/>
            <a:ext cx="2862263" cy="83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 file encryption </a:t>
            </a:r>
            <a:r>
              <a:rPr lang="en-US" dirty="0" err="1"/>
              <a:t>dest</a:t>
            </a:r>
            <a:r>
              <a:rPr lang="en-US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6E5DED-031E-4DCB-ACCC-66D7CDE0818E}"/>
              </a:ext>
            </a:extLst>
          </p:cNvPr>
          <p:cNvSpPr txBox="1"/>
          <p:nvPr/>
        </p:nvSpPr>
        <p:spPr>
          <a:xfrm>
            <a:off x="7400926" y="3514011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04AC65-0FE3-4692-8950-72C457A589CE}"/>
              </a:ext>
            </a:extLst>
          </p:cNvPr>
          <p:cNvSpPr txBox="1"/>
          <p:nvPr/>
        </p:nvSpPr>
        <p:spPr>
          <a:xfrm>
            <a:off x="4657726" y="423421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09A2B7B7-190F-458B-8385-C3FF83AF9F53}"/>
              </a:ext>
            </a:extLst>
          </p:cNvPr>
          <p:cNvSpPr/>
          <p:nvPr/>
        </p:nvSpPr>
        <p:spPr>
          <a:xfrm>
            <a:off x="4714875" y="3328987"/>
            <a:ext cx="2605088" cy="12477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Files to encrypt?</a:t>
            </a:r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E6E51171-E4B5-4217-965F-2741C1935601}"/>
              </a:ext>
            </a:extLst>
          </p:cNvPr>
          <p:cNvSpPr/>
          <p:nvPr/>
        </p:nvSpPr>
        <p:spPr>
          <a:xfrm>
            <a:off x="4967288" y="5488425"/>
            <a:ext cx="2081212" cy="61436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Program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5DBC40C-C632-4516-A1FC-D9208A2C7FF7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1933576" y="1102518"/>
            <a:ext cx="357187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D83ACED-915B-4D6E-982B-E4F5644A5AB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1974057" y="2666999"/>
            <a:ext cx="276225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C3147CB-A7FD-4B58-BB98-9A77D3305142}"/>
              </a:ext>
            </a:extLst>
          </p:cNvPr>
          <p:cNvCxnSpPr>
            <a:stCxn id="8" idx="2"/>
            <a:endCxn id="17" idx="0"/>
          </p:cNvCxnSpPr>
          <p:nvPr/>
        </p:nvCxnSpPr>
        <p:spPr>
          <a:xfrm rot="5400000">
            <a:off x="1940154" y="4224902"/>
            <a:ext cx="344031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27BEFC6-1823-4C5E-B403-7BEABD6313F5}"/>
              </a:ext>
            </a:extLst>
          </p:cNvPr>
          <p:cNvCxnSpPr>
            <a:stCxn id="17" idx="2"/>
            <a:endCxn id="5" idx="0"/>
          </p:cNvCxnSpPr>
          <p:nvPr/>
        </p:nvCxnSpPr>
        <p:spPr>
          <a:xfrm rot="5400000">
            <a:off x="1885921" y="5454221"/>
            <a:ext cx="452496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D25F40C-FF59-41DB-85BF-26E29711E63E}"/>
              </a:ext>
            </a:extLst>
          </p:cNvPr>
          <p:cNvCxnSpPr>
            <a:stCxn id="5" idx="3"/>
            <a:endCxn id="13" idx="0"/>
          </p:cNvCxnSpPr>
          <p:nvPr/>
        </p:nvCxnSpPr>
        <p:spPr>
          <a:xfrm flipV="1">
            <a:off x="3543300" y="157162"/>
            <a:ext cx="2393156" cy="5938835"/>
          </a:xfrm>
          <a:prstGeom prst="bentConnector4">
            <a:avLst>
              <a:gd name="adj1" fmla="val 22786"/>
              <a:gd name="adj2" fmla="val 1019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95E8EEB-F58F-4D05-B89A-4E5D3B01C572}"/>
              </a:ext>
            </a:extLst>
          </p:cNvPr>
          <p:cNvCxnSpPr>
            <a:stCxn id="13" idx="2"/>
          </p:cNvCxnSpPr>
          <p:nvPr/>
        </p:nvCxnSpPr>
        <p:spPr>
          <a:xfrm rot="16200000" flipH="1">
            <a:off x="5572795" y="1768597"/>
            <a:ext cx="847726" cy="1204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D597E2AD-A632-4F90-98CD-B45BA9236D41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 rot="16200000" flipH="1">
            <a:off x="5820371" y="3131938"/>
            <a:ext cx="384573" cy="95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0033C4A-D0A4-4D75-809A-80CD7BE63E35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rot="5400000">
            <a:off x="5556826" y="5027831"/>
            <a:ext cx="911663" cy="95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32EAEFB-1FF9-4CCB-8A52-8517717243F1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7239000" y="711518"/>
            <a:ext cx="919163" cy="695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A4529C4-8D23-41E3-9E76-6A857D9DA707}"/>
              </a:ext>
            </a:extLst>
          </p:cNvPr>
          <p:cNvSpPr/>
          <p:nvPr/>
        </p:nvSpPr>
        <p:spPr>
          <a:xfrm>
            <a:off x="8362951" y="1537097"/>
            <a:ext cx="2862263" cy="1139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message number of files encrypted successfully and number of files unsuccessful 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9E231A70-2C9A-40EE-B5BC-E110E40D5D92}"/>
              </a:ext>
            </a:extLst>
          </p:cNvPr>
          <p:cNvCxnSpPr>
            <a:cxnSpLocks/>
            <a:stCxn id="42" idx="2"/>
            <a:endCxn id="20" idx="0"/>
          </p:cNvCxnSpPr>
          <p:nvPr/>
        </p:nvCxnSpPr>
        <p:spPr>
          <a:xfrm rot="5400000">
            <a:off x="7579520" y="1114424"/>
            <a:ext cx="652462" cy="37766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F0D69BE6-B58D-4BCC-9C15-7BEDE329B935}"/>
              </a:ext>
            </a:extLst>
          </p:cNvPr>
          <p:cNvCxnSpPr>
            <a:stCxn id="15" idx="2"/>
            <a:endCxn id="42" idx="0"/>
          </p:cNvCxnSpPr>
          <p:nvPr/>
        </p:nvCxnSpPr>
        <p:spPr>
          <a:xfrm rot="16200000" flipH="1">
            <a:off x="9486663" y="1229677"/>
            <a:ext cx="410052" cy="2047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1979998-F4FD-4638-8BA3-45833CFF546F}"/>
              </a:ext>
            </a:extLst>
          </p:cNvPr>
          <p:cNvCxnSpPr>
            <a:cxnSpLocks/>
            <a:stCxn id="20" idx="3"/>
            <a:endCxn id="6" idx="0"/>
          </p:cNvCxnSpPr>
          <p:nvPr/>
        </p:nvCxnSpPr>
        <p:spPr>
          <a:xfrm flipH="1" flipV="1">
            <a:off x="2112169" y="309563"/>
            <a:ext cx="5207794" cy="3643312"/>
          </a:xfrm>
          <a:prstGeom prst="bentConnector4">
            <a:avLst>
              <a:gd name="adj1" fmla="val -82671"/>
              <a:gd name="adj2" fmla="val 1062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783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Curtis Olson</dc:creator>
  <cp:lastModifiedBy>Curtis Olson</cp:lastModifiedBy>
  <cp:revision>2</cp:revision>
  <dcterms:created xsi:type="dcterms:W3CDTF">2020-09-07T17:14:16Z</dcterms:created>
  <dcterms:modified xsi:type="dcterms:W3CDTF">2020-09-07T17:45:33Z</dcterms:modified>
</cp:coreProperties>
</file>