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417" r:id="rId2"/>
    <p:sldId id="422" r:id="rId3"/>
    <p:sldId id="398" r:id="rId4"/>
    <p:sldId id="399" r:id="rId5"/>
    <p:sldId id="260" r:id="rId6"/>
    <p:sldId id="275" r:id="rId7"/>
    <p:sldId id="372" r:id="rId8"/>
    <p:sldId id="276" r:id="rId9"/>
    <p:sldId id="277" r:id="rId10"/>
    <p:sldId id="373" r:id="rId11"/>
    <p:sldId id="279" r:id="rId12"/>
    <p:sldId id="280" r:id="rId13"/>
    <p:sldId id="282" r:id="rId14"/>
    <p:sldId id="420" r:id="rId15"/>
    <p:sldId id="285" r:id="rId16"/>
    <p:sldId id="286" r:id="rId17"/>
    <p:sldId id="265" r:id="rId18"/>
    <p:sldId id="263" r:id="rId19"/>
    <p:sldId id="264" r:id="rId20"/>
    <p:sldId id="266" r:id="rId21"/>
    <p:sldId id="268" r:id="rId22"/>
    <p:sldId id="269" r:id="rId23"/>
    <p:sldId id="273" r:id="rId24"/>
    <p:sldId id="401" r:id="rId25"/>
    <p:sldId id="291" r:id="rId26"/>
    <p:sldId id="421" r:id="rId27"/>
    <p:sldId id="272" r:id="rId28"/>
    <p:sldId id="287" r:id="rId29"/>
    <p:sldId id="379" r:id="rId30"/>
    <p:sldId id="378" r:id="rId31"/>
    <p:sldId id="387" r:id="rId32"/>
    <p:sldId id="388" r:id="rId33"/>
    <p:sldId id="415" r:id="rId34"/>
    <p:sldId id="416" r:id="rId35"/>
    <p:sldId id="403" r:id="rId36"/>
    <p:sldId id="412" r:id="rId37"/>
    <p:sldId id="375" r:id="rId38"/>
    <p:sldId id="376" r:id="rId39"/>
    <p:sldId id="382" r:id="rId40"/>
    <p:sldId id="381" r:id="rId41"/>
    <p:sldId id="288" r:id="rId42"/>
    <p:sldId id="383" r:id="rId43"/>
    <p:sldId id="293" r:id="rId44"/>
    <p:sldId id="294" r:id="rId45"/>
    <p:sldId id="298" r:id="rId46"/>
    <p:sldId id="418" r:id="rId47"/>
    <p:sldId id="41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in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009CAB"/>
    <a:srgbClr val="C5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494" autoAdjust="0"/>
  </p:normalViewPr>
  <p:slideViewPr>
    <p:cSldViewPr>
      <p:cViewPr varScale="1">
        <p:scale>
          <a:sx n="83" d="100"/>
          <a:sy n="83" d="100"/>
        </p:scale>
        <p:origin x="145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2E2CD-F590-4462-A609-501F1CBFA6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FC02D5DA-B2E3-41DD-B003-2482D2720D63}">
      <dgm:prSet phldrT="[Text]"/>
      <dgm:spPr/>
      <dgm:t>
        <a:bodyPr/>
        <a:lstStyle/>
        <a:p>
          <a:r>
            <a:rPr lang="nl-BE" dirty="0" smtClean="0"/>
            <a:t>body</a:t>
          </a:r>
          <a:endParaRPr lang="nl-BE" dirty="0"/>
        </a:p>
      </dgm:t>
    </dgm:pt>
    <dgm:pt modelId="{DA02ADEE-DCB2-4320-96DC-7B60FE7DA479}" type="parTrans" cxnId="{3BF3C12E-D567-444A-A346-6018D6D44F95}">
      <dgm:prSet/>
      <dgm:spPr/>
      <dgm:t>
        <a:bodyPr/>
        <a:lstStyle/>
        <a:p>
          <a:endParaRPr lang="nl-BE"/>
        </a:p>
      </dgm:t>
    </dgm:pt>
    <dgm:pt modelId="{0CB60A2F-1A78-4ECF-BEF0-433E22E58C1E}" type="sibTrans" cxnId="{3BF3C12E-D567-444A-A346-6018D6D44F95}">
      <dgm:prSet/>
      <dgm:spPr/>
      <dgm:t>
        <a:bodyPr/>
        <a:lstStyle/>
        <a:p>
          <a:endParaRPr lang="nl-BE"/>
        </a:p>
      </dgm:t>
    </dgm:pt>
    <dgm:pt modelId="{66BC352E-08C8-4D54-A9B8-2178694D55D0}">
      <dgm:prSet phldrT="[Text]"/>
      <dgm:spPr/>
      <dgm:t>
        <a:bodyPr/>
        <a:lstStyle/>
        <a:p>
          <a:r>
            <a:rPr lang="nl-BE" dirty="0" smtClean="0"/>
            <a:t>h1</a:t>
          </a:r>
          <a:endParaRPr lang="nl-BE" dirty="0"/>
        </a:p>
      </dgm:t>
    </dgm:pt>
    <dgm:pt modelId="{695085C7-236D-4F7F-AD19-B9C589AB91A1}" type="parTrans" cxnId="{2F92785C-48D9-404B-A02A-F4C3B9BF10AB}">
      <dgm:prSet/>
      <dgm:spPr/>
      <dgm:t>
        <a:bodyPr/>
        <a:lstStyle/>
        <a:p>
          <a:endParaRPr lang="nl-BE"/>
        </a:p>
      </dgm:t>
    </dgm:pt>
    <dgm:pt modelId="{D9518B86-DEEF-439F-8B5D-31358A216789}" type="sibTrans" cxnId="{2F92785C-48D9-404B-A02A-F4C3B9BF10AB}">
      <dgm:prSet/>
      <dgm:spPr/>
      <dgm:t>
        <a:bodyPr/>
        <a:lstStyle/>
        <a:p>
          <a:endParaRPr lang="nl-BE"/>
        </a:p>
      </dgm:t>
    </dgm:pt>
    <dgm:pt modelId="{ECD67C7C-2C80-4C9C-AEBA-3BC41FC5DFCD}">
      <dgm:prSet phldrT="[Text]"/>
      <dgm:spPr/>
      <dgm:t>
        <a:bodyPr/>
        <a:lstStyle/>
        <a:p>
          <a:r>
            <a:rPr lang="nl-BE" dirty="0" smtClean="0"/>
            <a:t>p</a:t>
          </a:r>
          <a:endParaRPr lang="nl-BE" dirty="0"/>
        </a:p>
      </dgm:t>
    </dgm:pt>
    <dgm:pt modelId="{2C596E86-EC66-4AD4-84E0-44971A4C8EB1}" type="parTrans" cxnId="{FBDF4C3E-1700-48E1-A8CD-A164FEA6D791}">
      <dgm:prSet/>
      <dgm:spPr/>
      <dgm:t>
        <a:bodyPr/>
        <a:lstStyle/>
        <a:p>
          <a:endParaRPr lang="nl-BE"/>
        </a:p>
      </dgm:t>
    </dgm:pt>
    <dgm:pt modelId="{B5595491-F077-405A-AE49-85EEF9C1BA2E}" type="sibTrans" cxnId="{FBDF4C3E-1700-48E1-A8CD-A164FEA6D791}">
      <dgm:prSet/>
      <dgm:spPr/>
      <dgm:t>
        <a:bodyPr/>
        <a:lstStyle/>
        <a:p>
          <a:endParaRPr lang="nl-BE"/>
        </a:p>
      </dgm:t>
    </dgm:pt>
    <dgm:pt modelId="{F21D18D0-A44D-42E3-9C54-BC26BF304B34}">
      <dgm:prSet phldrT="[Text]"/>
      <dgm:spPr/>
      <dgm:t>
        <a:bodyPr/>
        <a:lstStyle/>
        <a:p>
          <a:r>
            <a:rPr lang="nl-BE" dirty="0" smtClean="0"/>
            <a:t>div</a:t>
          </a:r>
          <a:endParaRPr lang="nl-BE" dirty="0"/>
        </a:p>
      </dgm:t>
    </dgm:pt>
    <dgm:pt modelId="{3F14227B-10AF-4900-A299-2D2FB8C65265}" type="parTrans" cxnId="{77339BAE-3092-4F32-B21E-2EDAAC368F90}">
      <dgm:prSet/>
      <dgm:spPr/>
      <dgm:t>
        <a:bodyPr/>
        <a:lstStyle/>
        <a:p>
          <a:endParaRPr lang="nl-BE"/>
        </a:p>
      </dgm:t>
    </dgm:pt>
    <dgm:pt modelId="{0B6CF2D4-AE76-469D-BB33-ED490990BBEC}" type="sibTrans" cxnId="{77339BAE-3092-4F32-B21E-2EDAAC368F90}">
      <dgm:prSet/>
      <dgm:spPr/>
      <dgm:t>
        <a:bodyPr/>
        <a:lstStyle/>
        <a:p>
          <a:endParaRPr lang="nl-BE"/>
        </a:p>
      </dgm:t>
    </dgm:pt>
    <dgm:pt modelId="{99E18AD9-5C09-4B19-8C47-074779840E93}">
      <dgm:prSet/>
      <dgm:spPr/>
      <dgm:t>
        <a:bodyPr/>
        <a:lstStyle/>
        <a:p>
          <a:r>
            <a:rPr lang="nl-BE" dirty="0" smtClean="0"/>
            <a:t>em</a:t>
          </a:r>
          <a:endParaRPr lang="nl-BE" dirty="0"/>
        </a:p>
      </dgm:t>
    </dgm:pt>
    <dgm:pt modelId="{4EB41540-3554-4B99-BF37-73594A889A42}" type="parTrans" cxnId="{5E97C6DB-D8CD-4036-86B2-4C3E722182F0}">
      <dgm:prSet/>
      <dgm:spPr/>
      <dgm:t>
        <a:bodyPr/>
        <a:lstStyle/>
        <a:p>
          <a:endParaRPr lang="nl-BE"/>
        </a:p>
      </dgm:t>
    </dgm:pt>
    <dgm:pt modelId="{B08E1C30-2E83-47EE-BB02-8C539E3EC45E}" type="sibTrans" cxnId="{5E97C6DB-D8CD-4036-86B2-4C3E722182F0}">
      <dgm:prSet/>
      <dgm:spPr/>
      <dgm:t>
        <a:bodyPr/>
        <a:lstStyle/>
        <a:p>
          <a:endParaRPr lang="nl-BE"/>
        </a:p>
      </dgm:t>
    </dgm:pt>
    <dgm:pt modelId="{48CAD6CD-03E1-433C-BE1B-D308B73FE181}">
      <dgm:prSet/>
      <dgm:spPr/>
      <dgm:t>
        <a:bodyPr/>
        <a:lstStyle/>
        <a:p>
          <a:r>
            <a:rPr lang="nl-BE" dirty="0" smtClean="0"/>
            <a:t>ul</a:t>
          </a:r>
          <a:endParaRPr lang="nl-BE" dirty="0"/>
        </a:p>
      </dgm:t>
    </dgm:pt>
    <dgm:pt modelId="{E435B665-9100-4382-99B4-9FE1BE4AF4BA}" type="parTrans" cxnId="{4D54A87F-F9BB-45CF-A239-57C5B774E532}">
      <dgm:prSet/>
      <dgm:spPr/>
      <dgm:t>
        <a:bodyPr/>
        <a:lstStyle/>
        <a:p>
          <a:endParaRPr lang="nl-BE"/>
        </a:p>
      </dgm:t>
    </dgm:pt>
    <dgm:pt modelId="{55E231BB-2664-43CE-8697-BDEBB78E2106}" type="sibTrans" cxnId="{4D54A87F-F9BB-45CF-A239-57C5B774E532}">
      <dgm:prSet/>
      <dgm:spPr/>
      <dgm:t>
        <a:bodyPr/>
        <a:lstStyle/>
        <a:p>
          <a:endParaRPr lang="nl-BE"/>
        </a:p>
      </dgm:t>
    </dgm:pt>
    <dgm:pt modelId="{27092D07-5AF9-4818-880A-674FFFBF4278}">
      <dgm:prSet/>
      <dgm:spPr/>
      <dgm:t>
        <a:bodyPr/>
        <a:lstStyle/>
        <a:p>
          <a:r>
            <a:rPr lang="nl-BE" dirty="0" smtClean="0"/>
            <a:t>li</a:t>
          </a:r>
          <a:endParaRPr lang="nl-BE" dirty="0"/>
        </a:p>
      </dgm:t>
    </dgm:pt>
    <dgm:pt modelId="{23645824-E487-4611-864C-AF989495ED90}" type="parTrans" cxnId="{4A401BE0-4828-4273-A2EE-819DB432E62D}">
      <dgm:prSet/>
      <dgm:spPr/>
      <dgm:t>
        <a:bodyPr/>
        <a:lstStyle/>
        <a:p>
          <a:endParaRPr lang="nl-BE"/>
        </a:p>
      </dgm:t>
    </dgm:pt>
    <dgm:pt modelId="{57FCDF9E-9DC2-4C16-80C2-0AD65BE49296}" type="sibTrans" cxnId="{4A401BE0-4828-4273-A2EE-819DB432E62D}">
      <dgm:prSet/>
      <dgm:spPr/>
      <dgm:t>
        <a:bodyPr/>
        <a:lstStyle/>
        <a:p>
          <a:endParaRPr lang="nl-BE"/>
        </a:p>
      </dgm:t>
    </dgm:pt>
    <dgm:pt modelId="{B00F367C-7F0B-4D22-B5C7-52DA7495ADA4}" type="pres">
      <dgm:prSet presAssocID="{A432E2CD-F590-4462-A609-501F1CBFA6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C450DC-51E0-40B9-AF49-D6C3E5C22C4D}" type="pres">
      <dgm:prSet presAssocID="{FC02D5DA-B2E3-41DD-B003-2482D2720D63}" presName="hierRoot1" presStyleCnt="0">
        <dgm:presLayoutVars>
          <dgm:hierBranch val="init"/>
        </dgm:presLayoutVars>
      </dgm:prSet>
      <dgm:spPr/>
    </dgm:pt>
    <dgm:pt modelId="{FD52794E-4920-43C9-B592-CB156E6D6CEC}" type="pres">
      <dgm:prSet presAssocID="{FC02D5DA-B2E3-41DD-B003-2482D2720D63}" presName="rootComposite1" presStyleCnt="0"/>
      <dgm:spPr/>
    </dgm:pt>
    <dgm:pt modelId="{0ADBBC4C-B038-4D30-B0EF-2CB12C3645EE}" type="pres">
      <dgm:prSet presAssocID="{FC02D5DA-B2E3-41DD-B003-2482D2720D6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7C907B-E6A0-4D22-A526-4DD1547ECEE3}" type="pres">
      <dgm:prSet presAssocID="{FC02D5DA-B2E3-41DD-B003-2482D2720D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5AF59A2-A2E9-4EA5-9344-C212DF5AA367}" type="pres">
      <dgm:prSet presAssocID="{FC02D5DA-B2E3-41DD-B003-2482D2720D63}" presName="hierChild2" presStyleCnt="0"/>
      <dgm:spPr/>
    </dgm:pt>
    <dgm:pt modelId="{7A10BEC4-3C65-4080-B739-93F87DE3D5D1}" type="pres">
      <dgm:prSet presAssocID="{695085C7-236D-4F7F-AD19-B9C589AB91A1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12C86ED-7DDD-498E-9750-192D8F09FDDC}" type="pres">
      <dgm:prSet presAssocID="{66BC352E-08C8-4D54-A9B8-2178694D55D0}" presName="hierRoot2" presStyleCnt="0">
        <dgm:presLayoutVars>
          <dgm:hierBranch val="init"/>
        </dgm:presLayoutVars>
      </dgm:prSet>
      <dgm:spPr/>
    </dgm:pt>
    <dgm:pt modelId="{167A17FB-02E2-499C-8643-83F5653C99E7}" type="pres">
      <dgm:prSet presAssocID="{66BC352E-08C8-4D54-A9B8-2178694D55D0}" presName="rootComposite" presStyleCnt="0"/>
      <dgm:spPr/>
    </dgm:pt>
    <dgm:pt modelId="{DC1AD397-83EB-4422-BCE5-19D3364A0808}" type="pres">
      <dgm:prSet presAssocID="{66BC352E-08C8-4D54-A9B8-2178694D55D0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DD4E1C-CA3A-42BA-90EE-DD65EBB65290}" type="pres">
      <dgm:prSet presAssocID="{66BC352E-08C8-4D54-A9B8-2178694D55D0}" presName="rootConnector" presStyleLbl="node2" presStyleIdx="0" presStyleCnt="3"/>
      <dgm:spPr/>
      <dgm:t>
        <a:bodyPr/>
        <a:lstStyle/>
        <a:p>
          <a:endParaRPr lang="en-US"/>
        </a:p>
      </dgm:t>
    </dgm:pt>
    <dgm:pt modelId="{4E8D4C88-DB63-4542-B033-BD729364613C}" type="pres">
      <dgm:prSet presAssocID="{66BC352E-08C8-4D54-A9B8-2178694D55D0}" presName="hierChild4" presStyleCnt="0"/>
      <dgm:spPr/>
    </dgm:pt>
    <dgm:pt modelId="{0A95E4E9-4BEB-4BA6-AC6D-88BBDD5E2C82}" type="pres">
      <dgm:prSet presAssocID="{66BC352E-08C8-4D54-A9B8-2178694D55D0}" presName="hierChild5" presStyleCnt="0"/>
      <dgm:spPr/>
    </dgm:pt>
    <dgm:pt modelId="{D5BF725A-BC5C-45BC-8E01-32520DC671C2}" type="pres">
      <dgm:prSet presAssocID="{2C596E86-EC66-4AD4-84E0-44971A4C8EB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DFA6C4A-70BD-46EE-9F1F-9E4A7C569C6F}" type="pres">
      <dgm:prSet presAssocID="{ECD67C7C-2C80-4C9C-AEBA-3BC41FC5DFCD}" presName="hierRoot2" presStyleCnt="0">
        <dgm:presLayoutVars>
          <dgm:hierBranch val="init"/>
        </dgm:presLayoutVars>
      </dgm:prSet>
      <dgm:spPr/>
    </dgm:pt>
    <dgm:pt modelId="{B75E59EE-B464-4499-A169-D674AAD2F77C}" type="pres">
      <dgm:prSet presAssocID="{ECD67C7C-2C80-4C9C-AEBA-3BC41FC5DFCD}" presName="rootComposite" presStyleCnt="0"/>
      <dgm:spPr/>
    </dgm:pt>
    <dgm:pt modelId="{C757309F-1D76-49E1-9826-E8B26E3578E9}" type="pres">
      <dgm:prSet presAssocID="{ECD67C7C-2C80-4C9C-AEBA-3BC41FC5DFCD}" presName="rootText" presStyleLbl="node2" presStyleIdx="1" presStyleCnt="3" custLinFactNeighborX="1899" custLinFactNeighborY="-4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F260AA-ACB5-45E3-9719-17E7E513DFDC}" type="pres">
      <dgm:prSet presAssocID="{ECD67C7C-2C80-4C9C-AEBA-3BC41FC5DFCD}" presName="rootConnector" presStyleLbl="node2" presStyleIdx="1" presStyleCnt="3"/>
      <dgm:spPr/>
      <dgm:t>
        <a:bodyPr/>
        <a:lstStyle/>
        <a:p>
          <a:endParaRPr lang="en-US"/>
        </a:p>
      </dgm:t>
    </dgm:pt>
    <dgm:pt modelId="{480ADE62-1188-4D5D-A91F-DB61462AD3A0}" type="pres">
      <dgm:prSet presAssocID="{ECD67C7C-2C80-4C9C-AEBA-3BC41FC5DFCD}" presName="hierChild4" presStyleCnt="0"/>
      <dgm:spPr/>
    </dgm:pt>
    <dgm:pt modelId="{C498C938-0BE6-4E81-B156-346F64DE09E2}" type="pres">
      <dgm:prSet presAssocID="{4EB41540-3554-4B99-BF37-73594A889A42}" presName="Name37" presStyleLbl="parChTrans1D3" presStyleIdx="0" presStyleCnt="2"/>
      <dgm:spPr/>
      <dgm:t>
        <a:bodyPr/>
        <a:lstStyle/>
        <a:p>
          <a:endParaRPr lang="en-US"/>
        </a:p>
      </dgm:t>
    </dgm:pt>
    <dgm:pt modelId="{0B190293-0E6A-4667-AFF5-421B58222EAA}" type="pres">
      <dgm:prSet presAssocID="{99E18AD9-5C09-4B19-8C47-074779840E93}" presName="hierRoot2" presStyleCnt="0">
        <dgm:presLayoutVars>
          <dgm:hierBranch val="init"/>
        </dgm:presLayoutVars>
      </dgm:prSet>
      <dgm:spPr/>
    </dgm:pt>
    <dgm:pt modelId="{7CC50366-DF04-4A23-BF11-7A354DADB49B}" type="pres">
      <dgm:prSet presAssocID="{99E18AD9-5C09-4B19-8C47-074779840E93}" presName="rootComposite" presStyleCnt="0"/>
      <dgm:spPr/>
    </dgm:pt>
    <dgm:pt modelId="{00047542-9FC5-4440-997F-CD7DA85D522E}" type="pres">
      <dgm:prSet presAssocID="{99E18AD9-5C09-4B19-8C47-074779840E9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A02D61-13AE-47B5-BD65-2C98BAD7E082}" type="pres">
      <dgm:prSet presAssocID="{99E18AD9-5C09-4B19-8C47-074779840E93}" presName="rootConnector" presStyleLbl="node3" presStyleIdx="0" presStyleCnt="2"/>
      <dgm:spPr/>
      <dgm:t>
        <a:bodyPr/>
        <a:lstStyle/>
        <a:p>
          <a:endParaRPr lang="en-US"/>
        </a:p>
      </dgm:t>
    </dgm:pt>
    <dgm:pt modelId="{740242EF-1DF0-4FE5-B5AC-06D41BC4AB0C}" type="pres">
      <dgm:prSet presAssocID="{99E18AD9-5C09-4B19-8C47-074779840E93}" presName="hierChild4" presStyleCnt="0"/>
      <dgm:spPr/>
    </dgm:pt>
    <dgm:pt modelId="{9EFE1BF8-5D7B-4FA2-9C76-345A378888C5}" type="pres">
      <dgm:prSet presAssocID="{99E18AD9-5C09-4B19-8C47-074779840E93}" presName="hierChild5" presStyleCnt="0"/>
      <dgm:spPr/>
    </dgm:pt>
    <dgm:pt modelId="{F37F8E51-0142-4EDA-9150-7035B7EB3D02}" type="pres">
      <dgm:prSet presAssocID="{ECD67C7C-2C80-4C9C-AEBA-3BC41FC5DFCD}" presName="hierChild5" presStyleCnt="0"/>
      <dgm:spPr/>
    </dgm:pt>
    <dgm:pt modelId="{C24626F4-CFAD-4C54-A06C-66AA19FE0516}" type="pres">
      <dgm:prSet presAssocID="{3F14227B-10AF-4900-A299-2D2FB8C6526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CF570BF-B025-467C-BC2D-E422F8652410}" type="pres">
      <dgm:prSet presAssocID="{F21D18D0-A44D-42E3-9C54-BC26BF304B34}" presName="hierRoot2" presStyleCnt="0">
        <dgm:presLayoutVars>
          <dgm:hierBranch val="init"/>
        </dgm:presLayoutVars>
      </dgm:prSet>
      <dgm:spPr/>
    </dgm:pt>
    <dgm:pt modelId="{7C78E2A6-2EDE-4486-BBFA-81ECC281CCFF}" type="pres">
      <dgm:prSet presAssocID="{F21D18D0-A44D-42E3-9C54-BC26BF304B34}" presName="rootComposite" presStyleCnt="0"/>
      <dgm:spPr/>
    </dgm:pt>
    <dgm:pt modelId="{D69F57CD-CA20-4EE7-9F50-1C092FBCBED3}" type="pres">
      <dgm:prSet presAssocID="{F21D18D0-A44D-42E3-9C54-BC26BF304B3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583A5B-3EB2-4878-B867-2542A3F76EF8}" type="pres">
      <dgm:prSet presAssocID="{F21D18D0-A44D-42E3-9C54-BC26BF304B3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837A02F-22C9-4C6F-BA96-994E8691E6EB}" type="pres">
      <dgm:prSet presAssocID="{F21D18D0-A44D-42E3-9C54-BC26BF304B34}" presName="hierChild4" presStyleCnt="0"/>
      <dgm:spPr/>
    </dgm:pt>
    <dgm:pt modelId="{204DCC99-925D-46AB-AEB9-58EA98F6C230}" type="pres">
      <dgm:prSet presAssocID="{E435B665-9100-4382-99B4-9FE1BE4AF4BA}" presName="Name37" presStyleLbl="parChTrans1D3" presStyleIdx="1" presStyleCnt="2"/>
      <dgm:spPr/>
      <dgm:t>
        <a:bodyPr/>
        <a:lstStyle/>
        <a:p>
          <a:endParaRPr lang="en-US"/>
        </a:p>
      </dgm:t>
    </dgm:pt>
    <dgm:pt modelId="{439BC19B-50F3-405E-934B-088607939477}" type="pres">
      <dgm:prSet presAssocID="{48CAD6CD-03E1-433C-BE1B-D308B73FE181}" presName="hierRoot2" presStyleCnt="0">
        <dgm:presLayoutVars>
          <dgm:hierBranch val="init"/>
        </dgm:presLayoutVars>
      </dgm:prSet>
      <dgm:spPr/>
    </dgm:pt>
    <dgm:pt modelId="{4796BCBA-1435-4B1B-A02B-A73577EE44CB}" type="pres">
      <dgm:prSet presAssocID="{48CAD6CD-03E1-433C-BE1B-D308B73FE181}" presName="rootComposite" presStyleCnt="0"/>
      <dgm:spPr/>
    </dgm:pt>
    <dgm:pt modelId="{4F00FD9F-7003-4520-BF31-1791CF187003}" type="pres">
      <dgm:prSet presAssocID="{48CAD6CD-03E1-433C-BE1B-D308B73FE181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C10CAC-6EF6-496E-883E-A9B101DDFB0C}" type="pres">
      <dgm:prSet presAssocID="{48CAD6CD-03E1-433C-BE1B-D308B73FE181}" presName="rootConnector" presStyleLbl="node3" presStyleIdx="1" presStyleCnt="2"/>
      <dgm:spPr/>
      <dgm:t>
        <a:bodyPr/>
        <a:lstStyle/>
        <a:p>
          <a:endParaRPr lang="en-US"/>
        </a:p>
      </dgm:t>
    </dgm:pt>
    <dgm:pt modelId="{F6875FBB-4AC4-45CB-922D-A2B03A16E76C}" type="pres">
      <dgm:prSet presAssocID="{48CAD6CD-03E1-433C-BE1B-D308B73FE181}" presName="hierChild4" presStyleCnt="0"/>
      <dgm:spPr/>
    </dgm:pt>
    <dgm:pt modelId="{9B3F3F94-606B-4152-85A8-8A837F775F9D}" type="pres">
      <dgm:prSet presAssocID="{23645824-E487-4611-864C-AF989495ED90}" presName="Name37" presStyleLbl="parChTrans1D4" presStyleIdx="0" presStyleCnt="1"/>
      <dgm:spPr/>
      <dgm:t>
        <a:bodyPr/>
        <a:lstStyle/>
        <a:p>
          <a:endParaRPr lang="en-US"/>
        </a:p>
      </dgm:t>
    </dgm:pt>
    <dgm:pt modelId="{C767FDA3-67A6-4E47-8A65-FAD59E706BFB}" type="pres">
      <dgm:prSet presAssocID="{27092D07-5AF9-4818-880A-674FFFBF4278}" presName="hierRoot2" presStyleCnt="0">
        <dgm:presLayoutVars>
          <dgm:hierBranch val="init"/>
        </dgm:presLayoutVars>
      </dgm:prSet>
      <dgm:spPr/>
    </dgm:pt>
    <dgm:pt modelId="{D73B1DF5-6B88-4F65-A4A1-15D883E95CF5}" type="pres">
      <dgm:prSet presAssocID="{27092D07-5AF9-4818-880A-674FFFBF4278}" presName="rootComposite" presStyleCnt="0"/>
      <dgm:spPr/>
    </dgm:pt>
    <dgm:pt modelId="{CC043562-D893-476D-B477-3A2F7EF8D339}" type="pres">
      <dgm:prSet presAssocID="{27092D07-5AF9-4818-880A-674FFFBF4278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69B3E4-D04B-48BD-996C-B7C40F2D338C}" type="pres">
      <dgm:prSet presAssocID="{27092D07-5AF9-4818-880A-674FFFBF4278}" presName="rootConnector" presStyleLbl="node4" presStyleIdx="0" presStyleCnt="1"/>
      <dgm:spPr/>
      <dgm:t>
        <a:bodyPr/>
        <a:lstStyle/>
        <a:p>
          <a:endParaRPr lang="en-US"/>
        </a:p>
      </dgm:t>
    </dgm:pt>
    <dgm:pt modelId="{89676CBD-1B9E-4242-AF72-EB881749003C}" type="pres">
      <dgm:prSet presAssocID="{27092D07-5AF9-4818-880A-674FFFBF4278}" presName="hierChild4" presStyleCnt="0"/>
      <dgm:spPr/>
    </dgm:pt>
    <dgm:pt modelId="{23373C82-D010-4B4A-A0EF-6D157448AF63}" type="pres">
      <dgm:prSet presAssocID="{27092D07-5AF9-4818-880A-674FFFBF4278}" presName="hierChild5" presStyleCnt="0"/>
      <dgm:spPr/>
    </dgm:pt>
    <dgm:pt modelId="{18AE61D5-B2C5-4A82-A66E-7BF189F31D19}" type="pres">
      <dgm:prSet presAssocID="{48CAD6CD-03E1-433C-BE1B-D308B73FE181}" presName="hierChild5" presStyleCnt="0"/>
      <dgm:spPr/>
    </dgm:pt>
    <dgm:pt modelId="{21B60FBF-8FC4-4CF1-B26D-E1951D671B98}" type="pres">
      <dgm:prSet presAssocID="{F21D18D0-A44D-42E3-9C54-BC26BF304B34}" presName="hierChild5" presStyleCnt="0"/>
      <dgm:spPr/>
    </dgm:pt>
    <dgm:pt modelId="{24641F26-AD6B-4B8B-83AC-EAA19EAB0172}" type="pres">
      <dgm:prSet presAssocID="{FC02D5DA-B2E3-41DD-B003-2482D2720D63}" presName="hierChild3" presStyleCnt="0"/>
      <dgm:spPr/>
    </dgm:pt>
  </dgm:ptLst>
  <dgm:cxnLst>
    <dgm:cxn modelId="{FBDF4C3E-1700-48E1-A8CD-A164FEA6D791}" srcId="{FC02D5DA-B2E3-41DD-B003-2482D2720D63}" destId="{ECD67C7C-2C80-4C9C-AEBA-3BC41FC5DFCD}" srcOrd="1" destOrd="0" parTransId="{2C596E86-EC66-4AD4-84E0-44971A4C8EB1}" sibTransId="{B5595491-F077-405A-AE49-85EEF9C1BA2E}"/>
    <dgm:cxn modelId="{23B6493F-B88B-49D2-A4B6-6305EB8E8791}" type="presOf" srcId="{48CAD6CD-03E1-433C-BE1B-D308B73FE181}" destId="{D5C10CAC-6EF6-496E-883E-A9B101DDFB0C}" srcOrd="1" destOrd="0" presId="urn:microsoft.com/office/officeart/2005/8/layout/orgChart1"/>
    <dgm:cxn modelId="{ACF915E1-BBB1-4C17-A267-87CABD7B2784}" type="presOf" srcId="{ECD67C7C-2C80-4C9C-AEBA-3BC41FC5DFCD}" destId="{C757309F-1D76-49E1-9826-E8B26E3578E9}" srcOrd="0" destOrd="0" presId="urn:microsoft.com/office/officeart/2005/8/layout/orgChart1"/>
    <dgm:cxn modelId="{B58CCF27-1D54-450C-A4AC-48CA13EF0913}" type="presOf" srcId="{FC02D5DA-B2E3-41DD-B003-2482D2720D63}" destId="{4B7C907B-E6A0-4D22-A526-4DD1547ECEE3}" srcOrd="1" destOrd="0" presId="urn:microsoft.com/office/officeart/2005/8/layout/orgChart1"/>
    <dgm:cxn modelId="{63E307FF-DF99-4E61-803C-9CCA6FA90C5E}" type="presOf" srcId="{23645824-E487-4611-864C-AF989495ED90}" destId="{9B3F3F94-606B-4152-85A8-8A837F775F9D}" srcOrd="0" destOrd="0" presId="urn:microsoft.com/office/officeart/2005/8/layout/orgChart1"/>
    <dgm:cxn modelId="{77339BAE-3092-4F32-B21E-2EDAAC368F90}" srcId="{FC02D5DA-B2E3-41DD-B003-2482D2720D63}" destId="{F21D18D0-A44D-42E3-9C54-BC26BF304B34}" srcOrd="2" destOrd="0" parTransId="{3F14227B-10AF-4900-A299-2D2FB8C65265}" sibTransId="{0B6CF2D4-AE76-469D-BB33-ED490990BBEC}"/>
    <dgm:cxn modelId="{4A401BE0-4828-4273-A2EE-819DB432E62D}" srcId="{48CAD6CD-03E1-433C-BE1B-D308B73FE181}" destId="{27092D07-5AF9-4818-880A-674FFFBF4278}" srcOrd="0" destOrd="0" parTransId="{23645824-E487-4611-864C-AF989495ED90}" sibTransId="{57FCDF9E-9DC2-4C16-80C2-0AD65BE49296}"/>
    <dgm:cxn modelId="{2F92785C-48D9-404B-A02A-F4C3B9BF10AB}" srcId="{FC02D5DA-B2E3-41DD-B003-2482D2720D63}" destId="{66BC352E-08C8-4D54-A9B8-2178694D55D0}" srcOrd="0" destOrd="0" parTransId="{695085C7-236D-4F7F-AD19-B9C589AB91A1}" sibTransId="{D9518B86-DEEF-439F-8B5D-31358A216789}"/>
    <dgm:cxn modelId="{343A8176-F23A-4DA9-BA9A-5E46F897033C}" type="presOf" srcId="{27092D07-5AF9-4818-880A-674FFFBF4278}" destId="{1E69B3E4-D04B-48BD-996C-B7C40F2D338C}" srcOrd="1" destOrd="0" presId="urn:microsoft.com/office/officeart/2005/8/layout/orgChart1"/>
    <dgm:cxn modelId="{CCC520E5-5C16-4AF0-A15E-38E4931F85C6}" type="presOf" srcId="{F21D18D0-A44D-42E3-9C54-BC26BF304B34}" destId="{4D583A5B-3EB2-4878-B867-2542A3F76EF8}" srcOrd="1" destOrd="0" presId="urn:microsoft.com/office/officeart/2005/8/layout/orgChart1"/>
    <dgm:cxn modelId="{25C4E719-0379-415B-A84D-44C9D6F66B6D}" type="presOf" srcId="{2C596E86-EC66-4AD4-84E0-44971A4C8EB1}" destId="{D5BF725A-BC5C-45BC-8E01-32520DC671C2}" srcOrd="0" destOrd="0" presId="urn:microsoft.com/office/officeart/2005/8/layout/orgChart1"/>
    <dgm:cxn modelId="{BDAEE231-507C-4C70-9945-5B907FB3CA0E}" type="presOf" srcId="{27092D07-5AF9-4818-880A-674FFFBF4278}" destId="{CC043562-D893-476D-B477-3A2F7EF8D339}" srcOrd="0" destOrd="0" presId="urn:microsoft.com/office/officeart/2005/8/layout/orgChart1"/>
    <dgm:cxn modelId="{BD898853-3EEE-4F46-89F0-833EC1BE956B}" type="presOf" srcId="{E435B665-9100-4382-99B4-9FE1BE4AF4BA}" destId="{204DCC99-925D-46AB-AEB9-58EA98F6C230}" srcOrd="0" destOrd="0" presId="urn:microsoft.com/office/officeart/2005/8/layout/orgChart1"/>
    <dgm:cxn modelId="{3BF3C12E-D567-444A-A346-6018D6D44F95}" srcId="{A432E2CD-F590-4462-A609-501F1CBFA6B5}" destId="{FC02D5DA-B2E3-41DD-B003-2482D2720D63}" srcOrd="0" destOrd="0" parTransId="{DA02ADEE-DCB2-4320-96DC-7B60FE7DA479}" sibTransId="{0CB60A2F-1A78-4ECF-BEF0-433E22E58C1E}"/>
    <dgm:cxn modelId="{8A8EE8B8-5122-4DED-BB0B-A62B7E7ED8BF}" type="presOf" srcId="{A432E2CD-F590-4462-A609-501F1CBFA6B5}" destId="{B00F367C-7F0B-4D22-B5C7-52DA7495ADA4}" srcOrd="0" destOrd="0" presId="urn:microsoft.com/office/officeart/2005/8/layout/orgChart1"/>
    <dgm:cxn modelId="{55BE9191-52DB-4E57-BD9F-F82C9DF0FB29}" type="presOf" srcId="{99E18AD9-5C09-4B19-8C47-074779840E93}" destId="{20A02D61-13AE-47B5-BD65-2C98BAD7E082}" srcOrd="1" destOrd="0" presId="urn:microsoft.com/office/officeart/2005/8/layout/orgChart1"/>
    <dgm:cxn modelId="{9DCDDB2F-9890-4900-9317-AC4B9372D277}" type="presOf" srcId="{695085C7-236D-4F7F-AD19-B9C589AB91A1}" destId="{7A10BEC4-3C65-4080-B739-93F87DE3D5D1}" srcOrd="0" destOrd="0" presId="urn:microsoft.com/office/officeart/2005/8/layout/orgChart1"/>
    <dgm:cxn modelId="{BF32B0B4-8E4B-4E5C-ABBB-EE00A41EDAAC}" type="presOf" srcId="{3F14227B-10AF-4900-A299-2D2FB8C65265}" destId="{C24626F4-CFAD-4C54-A06C-66AA19FE0516}" srcOrd="0" destOrd="0" presId="urn:microsoft.com/office/officeart/2005/8/layout/orgChart1"/>
    <dgm:cxn modelId="{4D54A87F-F9BB-45CF-A239-57C5B774E532}" srcId="{F21D18D0-A44D-42E3-9C54-BC26BF304B34}" destId="{48CAD6CD-03E1-433C-BE1B-D308B73FE181}" srcOrd="0" destOrd="0" parTransId="{E435B665-9100-4382-99B4-9FE1BE4AF4BA}" sibTransId="{55E231BB-2664-43CE-8697-BDEBB78E2106}"/>
    <dgm:cxn modelId="{9F8803D2-A5AE-4F09-8121-15F544445FC3}" type="presOf" srcId="{4EB41540-3554-4B99-BF37-73594A889A42}" destId="{C498C938-0BE6-4E81-B156-346F64DE09E2}" srcOrd="0" destOrd="0" presId="urn:microsoft.com/office/officeart/2005/8/layout/orgChart1"/>
    <dgm:cxn modelId="{E07B3E9D-DED5-4C9F-9FAF-9A4165E91A6B}" type="presOf" srcId="{99E18AD9-5C09-4B19-8C47-074779840E93}" destId="{00047542-9FC5-4440-997F-CD7DA85D522E}" srcOrd="0" destOrd="0" presId="urn:microsoft.com/office/officeart/2005/8/layout/orgChart1"/>
    <dgm:cxn modelId="{5113B725-19BB-4796-9BAA-7BC3F84DFB4A}" type="presOf" srcId="{FC02D5DA-B2E3-41DD-B003-2482D2720D63}" destId="{0ADBBC4C-B038-4D30-B0EF-2CB12C3645EE}" srcOrd="0" destOrd="0" presId="urn:microsoft.com/office/officeart/2005/8/layout/orgChart1"/>
    <dgm:cxn modelId="{D2C72794-EEE4-4F93-9DCF-BECA876A4D35}" type="presOf" srcId="{66BC352E-08C8-4D54-A9B8-2178694D55D0}" destId="{DC1AD397-83EB-4422-BCE5-19D3364A0808}" srcOrd="0" destOrd="0" presId="urn:microsoft.com/office/officeart/2005/8/layout/orgChart1"/>
    <dgm:cxn modelId="{5E97C6DB-D8CD-4036-86B2-4C3E722182F0}" srcId="{ECD67C7C-2C80-4C9C-AEBA-3BC41FC5DFCD}" destId="{99E18AD9-5C09-4B19-8C47-074779840E93}" srcOrd="0" destOrd="0" parTransId="{4EB41540-3554-4B99-BF37-73594A889A42}" sibTransId="{B08E1C30-2E83-47EE-BB02-8C539E3EC45E}"/>
    <dgm:cxn modelId="{61CBB157-94A8-4EF4-B6AA-696642E63FEC}" type="presOf" srcId="{48CAD6CD-03E1-433C-BE1B-D308B73FE181}" destId="{4F00FD9F-7003-4520-BF31-1791CF187003}" srcOrd="0" destOrd="0" presId="urn:microsoft.com/office/officeart/2005/8/layout/orgChart1"/>
    <dgm:cxn modelId="{4F50E89E-EFD6-4E73-BA35-5C7E9E0BF15F}" type="presOf" srcId="{F21D18D0-A44D-42E3-9C54-BC26BF304B34}" destId="{D69F57CD-CA20-4EE7-9F50-1C092FBCBED3}" srcOrd="0" destOrd="0" presId="urn:microsoft.com/office/officeart/2005/8/layout/orgChart1"/>
    <dgm:cxn modelId="{55CCD36B-7EA0-4823-8785-584BD0313867}" type="presOf" srcId="{ECD67C7C-2C80-4C9C-AEBA-3BC41FC5DFCD}" destId="{90F260AA-ACB5-45E3-9719-17E7E513DFDC}" srcOrd="1" destOrd="0" presId="urn:microsoft.com/office/officeart/2005/8/layout/orgChart1"/>
    <dgm:cxn modelId="{90F05048-4CA7-4E82-A191-912E52AD4B26}" type="presOf" srcId="{66BC352E-08C8-4D54-A9B8-2178694D55D0}" destId="{51DD4E1C-CA3A-42BA-90EE-DD65EBB65290}" srcOrd="1" destOrd="0" presId="urn:microsoft.com/office/officeart/2005/8/layout/orgChart1"/>
    <dgm:cxn modelId="{6D84A200-A85C-456F-811E-477F5284B536}" type="presParOf" srcId="{B00F367C-7F0B-4D22-B5C7-52DA7495ADA4}" destId="{15C450DC-51E0-40B9-AF49-D6C3E5C22C4D}" srcOrd="0" destOrd="0" presId="urn:microsoft.com/office/officeart/2005/8/layout/orgChart1"/>
    <dgm:cxn modelId="{2DE8C22C-C9AB-4746-B054-04CDD36E3F98}" type="presParOf" srcId="{15C450DC-51E0-40B9-AF49-D6C3E5C22C4D}" destId="{FD52794E-4920-43C9-B592-CB156E6D6CEC}" srcOrd="0" destOrd="0" presId="urn:microsoft.com/office/officeart/2005/8/layout/orgChart1"/>
    <dgm:cxn modelId="{23A1A081-6CCD-4FFB-A2EF-D6615DDA7D02}" type="presParOf" srcId="{FD52794E-4920-43C9-B592-CB156E6D6CEC}" destId="{0ADBBC4C-B038-4D30-B0EF-2CB12C3645EE}" srcOrd="0" destOrd="0" presId="urn:microsoft.com/office/officeart/2005/8/layout/orgChart1"/>
    <dgm:cxn modelId="{6044C64F-D729-4858-A7B2-786D652E9DD5}" type="presParOf" srcId="{FD52794E-4920-43C9-B592-CB156E6D6CEC}" destId="{4B7C907B-E6A0-4D22-A526-4DD1547ECEE3}" srcOrd="1" destOrd="0" presId="urn:microsoft.com/office/officeart/2005/8/layout/orgChart1"/>
    <dgm:cxn modelId="{905B6A1F-95D8-47A0-8D9A-D8785AA0B336}" type="presParOf" srcId="{15C450DC-51E0-40B9-AF49-D6C3E5C22C4D}" destId="{85AF59A2-A2E9-4EA5-9344-C212DF5AA367}" srcOrd="1" destOrd="0" presId="urn:microsoft.com/office/officeart/2005/8/layout/orgChart1"/>
    <dgm:cxn modelId="{B56CFEE4-3640-4D32-9DF4-9CD023C960E0}" type="presParOf" srcId="{85AF59A2-A2E9-4EA5-9344-C212DF5AA367}" destId="{7A10BEC4-3C65-4080-B739-93F87DE3D5D1}" srcOrd="0" destOrd="0" presId="urn:microsoft.com/office/officeart/2005/8/layout/orgChart1"/>
    <dgm:cxn modelId="{4038FDF7-5A44-41AE-89DC-0404DB8AB7BD}" type="presParOf" srcId="{85AF59A2-A2E9-4EA5-9344-C212DF5AA367}" destId="{212C86ED-7DDD-498E-9750-192D8F09FDDC}" srcOrd="1" destOrd="0" presId="urn:microsoft.com/office/officeart/2005/8/layout/orgChart1"/>
    <dgm:cxn modelId="{E9DC8D94-C58B-4842-8200-41F77F97088C}" type="presParOf" srcId="{212C86ED-7DDD-498E-9750-192D8F09FDDC}" destId="{167A17FB-02E2-499C-8643-83F5653C99E7}" srcOrd="0" destOrd="0" presId="urn:microsoft.com/office/officeart/2005/8/layout/orgChart1"/>
    <dgm:cxn modelId="{AC239F9F-D200-42ED-8F3B-CD8C50A9B849}" type="presParOf" srcId="{167A17FB-02E2-499C-8643-83F5653C99E7}" destId="{DC1AD397-83EB-4422-BCE5-19D3364A0808}" srcOrd="0" destOrd="0" presId="urn:microsoft.com/office/officeart/2005/8/layout/orgChart1"/>
    <dgm:cxn modelId="{49A1C275-5307-4EBE-87B6-B17BEF6E1D16}" type="presParOf" srcId="{167A17FB-02E2-499C-8643-83F5653C99E7}" destId="{51DD4E1C-CA3A-42BA-90EE-DD65EBB65290}" srcOrd="1" destOrd="0" presId="urn:microsoft.com/office/officeart/2005/8/layout/orgChart1"/>
    <dgm:cxn modelId="{1D1E88B4-7F8C-47E6-B725-081FABE70599}" type="presParOf" srcId="{212C86ED-7DDD-498E-9750-192D8F09FDDC}" destId="{4E8D4C88-DB63-4542-B033-BD729364613C}" srcOrd="1" destOrd="0" presId="urn:microsoft.com/office/officeart/2005/8/layout/orgChart1"/>
    <dgm:cxn modelId="{A81841D8-C375-4E33-9170-D5FB35B94E20}" type="presParOf" srcId="{212C86ED-7DDD-498E-9750-192D8F09FDDC}" destId="{0A95E4E9-4BEB-4BA6-AC6D-88BBDD5E2C82}" srcOrd="2" destOrd="0" presId="urn:microsoft.com/office/officeart/2005/8/layout/orgChart1"/>
    <dgm:cxn modelId="{134897A8-1A61-449E-B6AA-DDFC37F04205}" type="presParOf" srcId="{85AF59A2-A2E9-4EA5-9344-C212DF5AA367}" destId="{D5BF725A-BC5C-45BC-8E01-32520DC671C2}" srcOrd="2" destOrd="0" presId="urn:microsoft.com/office/officeart/2005/8/layout/orgChart1"/>
    <dgm:cxn modelId="{E580F4D6-DD5D-4679-8085-2FCEAFAAC4FD}" type="presParOf" srcId="{85AF59A2-A2E9-4EA5-9344-C212DF5AA367}" destId="{2DFA6C4A-70BD-46EE-9F1F-9E4A7C569C6F}" srcOrd="3" destOrd="0" presId="urn:microsoft.com/office/officeart/2005/8/layout/orgChart1"/>
    <dgm:cxn modelId="{2088727E-83C2-4553-A636-284156CBCD51}" type="presParOf" srcId="{2DFA6C4A-70BD-46EE-9F1F-9E4A7C569C6F}" destId="{B75E59EE-B464-4499-A169-D674AAD2F77C}" srcOrd="0" destOrd="0" presId="urn:microsoft.com/office/officeart/2005/8/layout/orgChart1"/>
    <dgm:cxn modelId="{39350809-F01A-4202-886F-C5BD8046E08B}" type="presParOf" srcId="{B75E59EE-B464-4499-A169-D674AAD2F77C}" destId="{C757309F-1D76-49E1-9826-E8B26E3578E9}" srcOrd="0" destOrd="0" presId="urn:microsoft.com/office/officeart/2005/8/layout/orgChart1"/>
    <dgm:cxn modelId="{E687483A-B268-42F3-8F27-3DC7F15F14F2}" type="presParOf" srcId="{B75E59EE-B464-4499-A169-D674AAD2F77C}" destId="{90F260AA-ACB5-45E3-9719-17E7E513DFDC}" srcOrd="1" destOrd="0" presId="urn:microsoft.com/office/officeart/2005/8/layout/orgChart1"/>
    <dgm:cxn modelId="{56E3BAA8-4F83-4D7E-BB41-A02F20A697A9}" type="presParOf" srcId="{2DFA6C4A-70BD-46EE-9F1F-9E4A7C569C6F}" destId="{480ADE62-1188-4D5D-A91F-DB61462AD3A0}" srcOrd="1" destOrd="0" presId="urn:microsoft.com/office/officeart/2005/8/layout/orgChart1"/>
    <dgm:cxn modelId="{9515804E-3AF5-4336-A039-C43E93FCDF60}" type="presParOf" srcId="{480ADE62-1188-4D5D-A91F-DB61462AD3A0}" destId="{C498C938-0BE6-4E81-B156-346F64DE09E2}" srcOrd="0" destOrd="0" presId="urn:microsoft.com/office/officeart/2005/8/layout/orgChart1"/>
    <dgm:cxn modelId="{696CE67E-C02A-44C8-B131-F30EC236AF56}" type="presParOf" srcId="{480ADE62-1188-4D5D-A91F-DB61462AD3A0}" destId="{0B190293-0E6A-4667-AFF5-421B58222EAA}" srcOrd="1" destOrd="0" presId="urn:microsoft.com/office/officeart/2005/8/layout/orgChart1"/>
    <dgm:cxn modelId="{8A2BE1AD-3AA7-451E-B27B-495470188007}" type="presParOf" srcId="{0B190293-0E6A-4667-AFF5-421B58222EAA}" destId="{7CC50366-DF04-4A23-BF11-7A354DADB49B}" srcOrd="0" destOrd="0" presId="urn:microsoft.com/office/officeart/2005/8/layout/orgChart1"/>
    <dgm:cxn modelId="{5134BC79-56EE-4C77-A5F9-D35DF439F3FA}" type="presParOf" srcId="{7CC50366-DF04-4A23-BF11-7A354DADB49B}" destId="{00047542-9FC5-4440-997F-CD7DA85D522E}" srcOrd="0" destOrd="0" presId="urn:microsoft.com/office/officeart/2005/8/layout/orgChart1"/>
    <dgm:cxn modelId="{5586E75D-7D2E-46F5-A5CC-876B9CEC3280}" type="presParOf" srcId="{7CC50366-DF04-4A23-BF11-7A354DADB49B}" destId="{20A02D61-13AE-47B5-BD65-2C98BAD7E082}" srcOrd="1" destOrd="0" presId="urn:microsoft.com/office/officeart/2005/8/layout/orgChart1"/>
    <dgm:cxn modelId="{7B997574-E6AB-40A3-B905-3B6AE705A472}" type="presParOf" srcId="{0B190293-0E6A-4667-AFF5-421B58222EAA}" destId="{740242EF-1DF0-4FE5-B5AC-06D41BC4AB0C}" srcOrd="1" destOrd="0" presId="urn:microsoft.com/office/officeart/2005/8/layout/orgChart1"/>
    <dgm:cxn modelId="{D60AB2AB-8DEE-4B65-8CA8-D0A465F86D72}" type="presParOf" srcId="{0B190293-0E6A-4667-AFF5-421B58222EAA}" destId="{9EFE1BF8-5D7B-4FA2-9C76-345A378888C5}" srcOrd="2" destOrd="0" presId="urn:microsoft.com/office/officeart/2005/8/layout/orgChart1"/>
    <dgm:cxn modelId="{474EDEB9-E8F7-4DDF-A021-1AC3B8674780}" type="presParOf" srcId="{2DFA6C4A-70BD-46EE-9F1F-9E4A7C569C6F}" destId="{F37F8E51-0142-4EDA-9150-7035B7EB3D02}" srcOrd="2" destOrd="0" presId="urn:microsoft.com/office/officeart/2005/8/layout/orgChart1"/>
    <dgm:cxn modelId="{118BAA2A-FAE6-4086-8F4D-8E91D7CCD5CD}" type="presParOf" srcId="{85AF59A2-A2E9-4EA5-9344-C212DF5AA367}" destId="{C24626F4-CFAD-4C54-A06C-66AA19FE0516}" srcOrd="4" destOrd="0" presId="urn:microsoft.com/office/officeart/2005/8/layout/orgChart1"/>
    <dgm:cxn modelId="{FD3BBD46-5CD5-4C83-8961-14F0809BA7E9}" type="presParOf" srcId="{85AF59A2-A2E9-4EA5-9344-C212DF5AA367}" destId="{0CF570BF-B025-467C-BC2D-E422F8652410}" srcOrd="5" destOrd="0" presId="urn:microsoft.com/office/officeart/2005/8/layout/orgChart1"/>
    <dgm:cxn modelId="{4EDD3E0C-F431-41B7-9E95-84AD26AB4B67}" type="presParOf" srcId="{0CF570BF-B025-467C-BC2D-E422F8652410}" destId="{7C78E2A6-2EDE-4486-BBFA-81ECC281CCFF}" srcOrd="0" destOrd="0" presId="urn:microsoft.com/office/officeart/2005/8/layout/orgChart1"/>
    <dgm:cxn modelId="{45F225DA-C1C5-43CB-B478-ED978444407E}" type="presParOf" srcId="{7C78E2A6-2EDE-4486-BBFA-81ECC281CCFF}" destId="{D69F57CD-CA20-4EE7-9F50-1C092FBCBED3}" srcOrd="0" destOrd="0" presId="urn:microsoft.com/office/officeart/2005/8/layout/orgChart1"/>
    <dgm:cxn modelId="{4B811D9B-A312-4B99-8AE2-4F9D9EDC7E33}" type="presParOf" srcId="{7C78E2A6-2EDE-4486-BBFA-81ECC281CCFF}" destId="{4D583A5B-3EB2-4878-B867-2542A3F76EF8}" srcOrd="1" destOrd="0" presId="urn:microsoft.com/office/officeart/2005/8/layout/orgChart1"/>
    <dgm:cxn modelId="{39603914-A399-4745-9F79-6F70914F90FE}" type="presParOf" srcId="{0CF570BF-B025-467C-BC2D-E422F8652410}" destId="{F837A02F-22C9-4C6F-BA96-994E8691E6EB}" srcOrd="1" destOrd="0" presId="urn:microsoft.com/office/officeart/2005/8/layout/orgChart1"/>
    <dgm:cxn modelId="{12A212BA-F9C3-4974-BB7A-801886BB8AB2}" type="presParOf" srcId="{F837A02F-22C9-4C6F-BA96-994E8691E6EB}" destId="{204DCC99-925D-46AB-AEB9-58EA98F6C230}" srcOrd="0" destOrd="0" presId="urn:microsoft.com/office/officeart/2005/8/layout/orgChart1"/>
    <dgm:cxn modelId="{9B98870A-EB16-4D12-A07A-7D27723CA9B7}" type="presParOf" srcId="{F837A02F-22C9-4C6F-BA96-994E8691E6EB}" destId="{439BC19B-50F3-405E-934B-088607939477}" srcOrd="1" destOrd="0" presId="urn:microsoft.com/office/officeart/2005/8/layout/orgChart1"/>
    <dgm:cxn modelId="{B4D6213F-1FE0-444C-89CC-60219B1B052B}" type="presParOf" srcId="{439BC19B-50F3-405E-934B-088607939477}" destId="{4796BCBA-1435-4B1B-A02B-A73577EE44CB}" srcOrd="0" destOrd="0" presId="urn:microsoft.com/office/officeart/2005/8/layout/orgChart1"/>
    <dgm:cxn modelId="{32027983-1187-44E7-B665-72CF2D2A6A47}" type="presParOf" srcId="{4796BCBA-1435-4B1B-A02B-A73577EE44CB}" destId="{4F00FD9F-7003-4520-BF31-1791CF187003}" srcOrd="0" destOrd="0" presId="urn:microsoft.com/office/officeart/2005/8/layout/orgChart1"/>
    <dgm:cxn modelId="{05185459-93A7-44CB-B688-E766D50C91BE}" type="presParOf" srcId="{4796BCBA-1435-4B1B-A02B-A73577EE44CB}" destId="{D5C10CAC-6EF6-496E-883E-A9B101DDFB0C}" srcOrd="1" destOrd="0" presId="urn:microsoft.com/office/officeart/2005/8/layout/orgChart1"/>
    <dgm:cxn modelId="{B836CFE8-CA45-4C8B-A7C5-0085CC97C693}" type="presParOf" srcId="{439BC19B-50F3-405E-934B-088607939477}" destId="{F6875FBB-4AC4-45CB-922D-A2B03A16E76C}" srcOrd="1" destOrd="0" presId="urn:microsoft.com/office/officeart/2005/8/layout/orgChart1"/>
    <dgm:cxn modelId="{CE96EC84-C478-4D7C-990D-FC25BCF86B94}" type="presParOf" srcId="{F6875FBB-4AC4-45CB-922D-A2B03A16E76C}" destId="{9B3F3F94-606B-4152-85A8-8A837F775F9D}" srcOrd="0" destOrd="0" presId="urn:microsoft.com/office/officeart/2005/8/layout/orgChart1"/>
    <dgm:cxn modelId="{E24901AB-7DF0-4F9E-BE20-90B2C21CDEFD}" type="presParOf" srcId="{F6875FBB-4AC4-45CB-922D-A2B03A16E76C}" destId="{C767FDA3-67A6-4E47-8A65-FAD59E706BFB}" srcOrd="1" destOrd="0" presId="urn:microsoft.com/office/officeart/2005/8/layout/orgChart1"/>
    <dgm:cxn modelId="{FB35AF1A-950E-4C97-9F66-C22BA050EB16}" type="presParOf" srcId="{C767FDA3-67A6-4E47-8A65-FAD59E706BFB}" destId="{D73B1DF5-6B88-4F65-A4A1-15D883E95CF5}" srcOrd="0" destOrd="0" presId="urn:microsoft.com/office/officeart/2005/8/layout/orgChart1"/>
    <dgm:cxn modelId="{C5FB93EC-5794-49B8-BEE9-D8319FA83B59}" type="presParOf" srcId="{D73B1DF5-6B88-4F65-A4A1-15D883E95CF5}" destId="{CC043562-D893-476D-B477-3A2F7EF8D339}" srcOrd="0" destOrd="0" presId="urn:microsoft.com/office/officeart/2005/8/layout/orgChart1"/>
    <dgm:cxn modelId="{E589F5E0-47BE-4513-9BE1-1D787C2766BB}" type="presParOf" srcId="{D73B1DF5-6B88-4F65-A4A1-15D883E95CF5}" destId="{1E69B3E4-D04B-48BD-996C-B7C40F2D338C}" srcOrd="1" destOrd="0" presId="urn:microsoft.com/office/officeart/2005/8/layout/orgChart1"/>
    <dgm:cxn modelId="{4F9005E7-0DDB-40EA-9BD1-B315A7BD4D1D}" type="presParOf" srcId="{C767FDA3-67A6-4E47-8A65-FAD59E706BFB}" destId="{89676CBD-1B9E-4242-AF72-EB881749003C}" srcOrd="1" destOrd="0" presId="urn:microsoft.com/office/officeart/2005/8/layout/orgChart1"/>
    <dgm:cxn modelId="{22F2833F-B9BD-4669-9CDF-ECA2D5AFF4B1}" type="presParOf" srcId="{C767FDA3-67A6-4E47-8A65-FAD59E706BFB}" destId="{23373C82-D010-4B4A-A0EF-6D157448AF63}" srcOrd="2" destOrd="0" presId="urn:microsoft.com/office/officeart/2005/8/layout/orgChart1"/>
    <dgm:cxn modelId="{8E269FC9-E3F6-4A7E-86AD-BC6BA98E8DAA}" type="presParOf" srcId="{439BC19B-50F3-405E-934B-088607939477}" destId="{18AE61D5-B2C5-4A82-A66E-7BF189F31D19}" srcOrd="2" destOrd="0" presId="urn:microsoft.com/office/officeart/2005/8/layout/orgChart1"/>
    <dgm:cxn modelId="{AB650E07-471E-4601-AFD8-4948E008637E}" type="presParOf" srcId="{0CF570BF-B025-467C-BC2D-E422F8652410}" destId="{21B60FBF-8FC4-4CF1-B26D-E1951D671B98}" srcOrd="2" destOrd="0" presId="urn:microsoft.com/office/officeart/2005/8/layout/orgChart1"/>
    <dgm:cxn modelId="{BF937883-AEE6-40D5-A2AD-F7B1CCFDDC97}" type="presParOf" srcId="{15C450DC-51E0-40B9-AF49-D6C3E5C22C4D}" destId="{24641F26-AD6B-4B8B-83AC-EAA19EAB01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F3F94-606B-4152-85A8-8A837F775F9D}">
      <dsp:nvSpPr>
        <dsp:cNvPr id="0" name=""/>
        <dsp:cNvSpPr/>
      </dsp:nvSpPr>
      <dsp:spPr>
        <a:xfrm>
          <a:off x="3272195" y="2378201"/>
          <a:ext cx="177056" cy="542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974"/>
              </a:lnTo>
              <a:lnTo>
                <a:pt x="177056" y="54297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DCC99-925D-46AB-AEB9-58EA98F6C230}">
      <dsp:nvSpPr>
        <dsp:cNvPr id="0" name=""/>
        <dsp:cNvSpPr/>
      </dsp:nvSpPr>
      <dsp:spPr>
        <a:xfrm>
          <a:off x="3698626" y="1540132"/>
          <a:ext cx="91440" cy="2478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87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626F4-CFAD-4C54-A06C-66AA19FE0516}">
      <dsp:nvSpPr>
        <dsp:cNvPr id="0" name=""/>
        <dsp:cNvSpPr/>
      </dsp:nvSpPr>
      <dsp:spPr>
        <a:xfrm>
          <a:off x="2168540" y="702062"/>
          <a:ext cx="1575806" cy="247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939"/>
              </a:lnTo>
              <a:lnTo>
                <a:pt x="1575806" y="123939"/>
              </a:lnTo>
              <a:lnTo>
                <a:pt x="1575806" y="2478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98C938-0BE6-4E81-B156-346F64DE09E2}">
      <dsp:nvSpPr>
        <dsp:cNvPr id="0" name=""/>
        <dsp:cNvSpPr/>
      </dsp:nvSpPr>
      <dsp:spPr>
        <a:xfrm>
          <a:off x="1571256" y="1510823"/>
          <a:ext cx="154641" cy="572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283"/>
              </a:lnTo>
              <a:lnTo>
                <a:pt x="154641" y="57228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F725A-BC5C-45BC-8E01-32520DC671C2}">
      <dsp:nvSpPr>
        <dsp:cNvPr id="0" name=""/>
        <dsp:cNvSpPr/>
      </dsp:nvSpPr>
      <dsp:spPr>
        <a:xfrm>
          <a:off x="2043408" y="702062"/>
          <a:ext cx="125132" cy="218570"/>
        </a:xfrm>
        <a:custGeom>
          <a:avLst/>
          <a:gdLst/>
          <a:ahLst/>
          <a:cxnLst/>
          <a:rect l="0" t="0" r="0" b="0"/>
          <a:pathLst>
            <a:path>
              <a:moveTo>
                <a:pt x="125132" y="0"/>
              </a:moveTo>
              <a:lnTo>
                <a:pt x="125132" y="94631"/>
              </a:lnTo>
              <a:lnTo>
                <a:pt x="0" y="94631"/>
              </a:lnTo>
              <a:lnTo>
                <a:pt x="0" y="2185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0BEC4-3C65-4080-B739-93F87DE3D5D1}">
      <dsp:nvSpPr>
        <dsp:cNvPr id="0" name=""/>
        <dsp:cNvSpPr/>
      </dsp:nvSpPr>
      <dsp:spPr>
        <a:xfrm>
          <a:off x="592734" y="702062"/>
          <a:ext cx="1575806" cy="247879"/>
        </a:xfrm>
        <a:custGeom>
          <a:avLst/>
          <a:gdLst/>
          <a:ahLst/>
          <a:cxnLst/>
          <a:rect l="0" t="0" r="0" b="0"/>
          <a:pathLst>
            <a:path>
              <a:moveTo>
                <a:pt x="1575806" y="0"/>
              </a:moveTo>
              <a:lnTo>
                <a:pt x="1575806" y="123939"/>
              </a:lnTo>
              <a:lnTo>
                <a:pt x="0" y="123939"/>
              </a:lnTo>
              <a:lnTo>
                <a:pt x="0" y="2478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BBC4C-B038-4D30-B0EF-2CB12C3645EE}">
      <dsp:nvSpPr>
        <dsp:cNvPr id="0" name=""/>
        <dsp:cNvSpPr/>
      </dsp:nvSpPr>
      <dsp:spPr>
        <a:xfrm>
          <a:off x="1578350" y="111873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body</a:t>
          </a:r>
          <a:endParaRPr lang="nl-BE" sz="3600" kern="1200" dirty="0"/>
        </a:p>
      </dsp:txBody>
      <dsp:txXfrm>
        <a:off x="1578350" y="111873"/>
        <a:ext cx="1180379" cy="590189"/>
      </dsp:txXfrm>
    </dsp:sp>
    <dsp:sp modelId="{DC1AD397-83EB-4422-BCE5-19D3364A0808}">
      <dsp:nvSpPr>
        <dsp:cNvPr id="0" name=""/>
        <dsp:cNvSpPr/>
      </dsp:nvSpPr>
      <dsp:spPr>
        <a:xfrm>
          <a:off x="2544" y="949942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h1</a:t>
          </a:r>
          <a:endParaRPr lang="nl-BE" sz="3600" kern="1200" dirty="0"/>
        </a:p>
      </dsp:txBody>
      <dsp:txXfrm>
        <a:off x="2544" y="949942"/>
        <a:ext cx="1180379" cy="590189"/>
      </dsp:txXfrm>
    </dsp:sp>
    <dsp:sp modelId="{C757309F-1D76-49E1-9826-E8B26E3578E9}">
      <dsp:nvSpPr>
        <dsp:cNvPr id="0" name=""/>
        <dsp:cNvSpPr/>
      </dsp:nvSpPr>
      <dsp:spPr>
        <a:xfrm>
          <a:off x="1453218" y="920633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p</a:t>
          </a:r>
          <a:endParaRPr lang="nl-BE" sz="3600" kern="1200" dirty="0"/>
        </a:p>
      </dsp:txBody>
      <dsp:txXfrm>
        <a:off x="1453218" y="920633"/>
        <a:ext cx="1180379" cy="590189"/>
      </dsp:txXfrm>
    </dsp:sp>
    <dsp:sp modelId="{00047542-9FC5-4440-997F-CD7DA85D522E}">
      <dsp:nvSpPr>
        <dsp:cNvPr id="0" name=""/>
        <dsp:cNvSpPr/>
      </dsp:nvSpPr>
      <dsp:spPr>
        <a:xfrm>
          <a:off x="1725898" y="1788011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em</a:t>
          </a:r>
          <a:endParaRPr lang="nl-BE" sz="3600" kern="1200" dirty="0"/>
        </a:p>
      </dsp:txBody>
      <dsp:txXfrm>
        <a:off x="1725898" y="1788011"/>
        <a:ext cx="1180379" cy="590189"/>
      </dsp:txXfrm>
    </dsp:sp>
    <dsp:sp modelId="{D69F57CD-CA20-4EE7-9F50-1C092FBCBED3}">
      <dsp:nvSpPr>
        <dsp:cNvPr id="0" name=""/>
        <dsp:cNvSpPr/>
      </dsp:nvSpPr>
      <dsp:spPr>
        <a:xfrm>
          <a:off x="3154157" y="949942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div</a:t>
          </a:r>
          <a:endParaRPr lang="nl-BE" sz="3600" kern="1200" dirty="0"/>
        </a:p>
      </dsp:txBody>
      <dsp:txXfrm>
        <a:off x="3154157" y="949942"/>
        <a:ext cx="1180379" cy="590189"/>
      </dsp:txXfrm>
    </dsp:sp>
    <dsp:sp modelId="{4F00FD9F-7003-4520-BF31-1791CF187003}">
      <dsp:nvSpPr>
        <dsp:cNvPr id="0" name=""/>
        <dsp:cNvSpPr/>
      </dsp:nvSpPr>
      <dsp:spPr>
        <a:xfrm>
          <a:off x="3154157" y="1788011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ul</a:t>
          </a:r>
          <a:endParaRPr lang="nl-BE" sz="3600" kern="1200" dirty="0"/>
        </a:p>
      </dsp:txBody>
      <dsp:txXfrm>
        <a:off x="3154157" y="1788011"/>
        <a:ext cx="1180379" cy="590189"/>
      </dsp:txXfrm>
    </dsp:sp>
    <dsp:sp modelId="{CC043562-D893-476D-B477-3A2F7EF8D339}">
      <dsp:nvSpPr>
        <dsp:cNvPr id="0" name=""/>
        <dsp:cNvSpPr/>
      </dsp:nvSpPr>
      <dsp:spPr>
        <a:xfrm>
          <a:off x="3449252" y="2626081"/>
          <a:ext cx="1180379" cy="5901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nl-BE" sz="3600" kern="1200" dirty="0" smtClean="0"/>
            <a:t>li</a:t>
          </a:r>
          <a:endParaRPr lang="nl-BE" sz="3600" kern="1200" dirty="0"/>
        </a:p>
      </dsp:txBody>
      <dsp:txXfrm>
        <a:off x="3449252" y="2626081"/>
        <a:ext cx="1180379" cy="59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941CD-0B20-4B22-B0DD-0DE4051A5F2B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23361-C6CA-41D5-9407-C3F7EAC824E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6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23361-C6CA-41D5-9407-C3F7EAC824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72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6190B-2C4B-4A73-A0BF-D29B173E9B29}" type="slidenum">
              <a:rPr lang="nl-NL" smtClean="0"/>
              <a:pPr/>
              <a:t>14</a:t>
            </a:fld>
            <a:endParaRPr lang="nl-NL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90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273D4-CF34-4F8F-ABC6-6D4B2FECBE63}" type="slidenum">
              <a:rPr lang="nl-NL" smtClean="0"/>
              <a:pPr/>
              <a:t>15</a:t>
            </a:fld>
            <a:endParaRPr lang="nl-NL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516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97862-D0B8-4CB7-B3D2-D7CD20A20470}" type="slidenum">
              <a:rPr lang="nl-NL" smtClean="0"/>
              <a:pPr/>
              <a:t>16</a:t>
            </a:fld>
            <a:endParaRPr lang="nl-NL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9967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50486-8C79-4C78-9DDB-9010AFC8F7E9}" type="slidenum">
              <a:rPr lang="nl-NL" smtClean="0"/>
              <a:pPr/>
              <a:t>17</a:t>
            </a:fld>
            <a:endParaRPr lang="nl-NL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529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2FD55-C9ED-4086-B694-AE7B9AFBA7C8}" type="slidenum">
              <a:rPr lang="nl-NL" smtClean="0"/>
              <a:pPr/>
              <a:t>18</a:t>
            </a:fld>
            <a:endParaRPr lang="nl-NL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6881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98F2E3-54F6-423B-864B-01A7959C0D96}" type="slidenum">
              <a:rPr lang="nl-NL" smtClean="0"/>
              <a:pPr/>
              <a:t>19</a:t>
            </a:fld>
            <a:endParaRPr lang="nl-NL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7114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1361E0-88C0-4D55-BEA7-ACED4CBD514A}" type="slidenum">
              <a:rPr lang="nl-NL" smtClean="0"/>
              <a:pPr/>
              <a:t>20</a:t>
            </a:fld>
            <a:endParaRPr lang="nl-NL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74699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B9D9D-8A17-443B-AF85-7186B20492F7}" type="slidenum">
              <a:rPr lang="nl-NL" smtClean="0"/>
              <a:pPr/>
              <a:t>21</a:t>
            </a:fld>
            <a:endParaRPr lang="nl-NL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2124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02BD44-740F-4990-8F78-9AD0A80BE63E}" type="slidenum">
              <a:rPr lang="nl-NL" smtClean="0"/>
              <a:pPr/>
              <a:t>22</a:t>
            </a:fld>
            <a:endParaRPr lang="nl-NL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36072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B28D37-FE7A-4A2C-8308-20FEF125027B}" type="slidenum">
              <a:rPr lang="nl-NL" smtClean="0"/>
              <a:pPr/>
              <a:t>23</a:t>
            </a:fld>
            <a:endParaRPr lang="nl-NL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941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2DECE8-A392-47ED-8477-B9A062D801E6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9165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5B09A4-BB38-482B-A824-C3FAE6532BFC}" type="slidenum">
              <a:rPr lang="nl-NL" smtClean="0"/>
              <a:pPr/>
              <a:t>25</a:t>
            </a:fld>
            <a:endParaRPr lang="nl-NL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3785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27B58-0F0E-48A5-889E-22BA48441BCD}" type="slidenum">
              <a:rPr lang="nl-NL" smtClean="0"/>
              <a:pPr/>
              <a:t>27</a:t>
            </a:fld>
            <a:endParaRPr lang="nl-NL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5956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C4B23-F5D6-4651-875A-4795ACA58270}" type="slidenum">
              <a:rPr lang="nl-NL" smtClean="0"/>
              <a:pPr/>
              <a:t>28</a:t>
            </a:fld>
            <a:endParaRPr lang="nl-NL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6902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BCA93-7FF4-4DC5-AC6E-9E7D3F78E6F9}" type="slidenum">
              <a:rPr lang="nl-NL" smtClean="0"/>
              <a:pPr/>
              <a:t>31</a:t>
            </a:fld>
            <a:endParaRPr lang="nl-NL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38441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92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98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73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B024D6-3DDD-4CAA-A00C-9855E3934E8E}" type="slidenum">
              <a:rPr lang="nl-NL" smtClean="0"/>
              <a:pPr/>
              <a:t>41</a:t>
            </a:fld>
            <a:endParaRPr lang="nl-NL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39224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26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18871B-D343-41CD-8E3A-2AC16B15E124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87240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778C6C-3CB6-478E-8126-643F811A298B}" type="slidenum">
              <a:rPr lang="nl-NL" smtClean="0"/>
              <a:pPr/>
              <a:t>8</a:t>
            </a:fld>
            <a:endParaRPr lang="nl-NL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8382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EE7D60-EC99-4736-9283-3863B2284085}" type="slidenum">
              <a:rPr lang="nl-NL" smtClean="0"/>
              <a:pPr/>
              <a:t>9</a:t>
            </a:fld>
            <a:endParaRPr lang="nl-NL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51246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16C0C-943C-4680-B780-9BB443264D98}" type="slidenum">
              <a:rPr lang="nl-NL" smtClean="0"/>
              <a:pPr/>
              <a:t>10</a:t>
            </a:fld>
            <a:endParaRPr lang="nl-NL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39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3A26B-4075-4B7C-AA02-1FD9D2B45215}" type="slidenum">
              <a:rPr lang="nl-NL" smtClean="0"/>
              <a:pPr/>
              <a:t>11</a:t>
            </a:fld>
            <a:endParaRPr lang="nl-NL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918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E26EC-842B-40CB-B510-97C079A35805}" type="slidenum">
              <a:rPr lang="nl-NL" smtClean="0"/>
              <a:pPr/>
              <a:t>12</a:t>
            </a:fld>
            <a:endParaRPr lang="nl-NL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4271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421B45-FE25-4035-B5DE-988D3DC736FE}" type="slidenum">
              <a:rPr lang="nl-NL" smtClean="0"/>
              <a:pPr/>
              <a:t>13</a:t>
            </a:fld>
            <a:endParaRPr lang="nl-NL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526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fld id="{2E62AD66-739C-4D19-8FD5-EFD82008CEA3}" type="datetime1">
              <a:rPr lang="en-US" smtClean="0"/>
              <a:t>2/8/2021</a:t>
            </a:fld>
            <a:endParaRPr lang="en-US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8785356-AA97-4730-9CCA-B2C37ECD25C3}" type="datetime1">
              <a:rPr lang="en-US" smtClean="0"/>
              <a:t>2/8/2021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A002-379D-4EB6-8080-9C587AB9BA6D}" type="datetime1">
              <a:rPr lang="en-US" smtClean="0"/>
              <a:t>2/8/2021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995B-4253-49E7-A950-1CD6B23922FE}" type="datetime1">
              <a:rPr lang="en-US" smtClean="0"/>
              <a:t>2/8/2021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5B670C5-4226-4925-92EC-A5014C45BACB}" type="datetime1">
              <a:rPr lang="en-US" smtClean="0"/>
              <a:t>2/8/2021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EC97D0-1830-42C8-8950-28DBB5D6A40A}" type="datetime1">
              <a:rPr lang="en-US" smtClean="0"/>
              <a:t>2/8/2021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5B88CE1-F72A-4AFE-99B9-DFDE3587C4B6}" type="datetime1">
              <a:rPr lang="en-US" smtClean="0"/>
              <a:t>2/8/2021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5002-E12A-40D6-8641-C08E504B7F3D}" type="datetime1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B6A6-909D-4495-A89F-1B23F87B6356}" type="datetime1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EC56C58E-4553-42A2-8956-9D43C9D7325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fld id="{969A19C5-FF54-4F3C-9E33-5A5D57C10EDD}" type="datetime1">
              <a:rPr lang="en-US" smtClean="0"/>
              <a:t>2/8/2021</a:t>
            </a:fld>
            <a:endParaRPr lang="en-US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Classe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w3schools.com/css/css_background.asp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ebdesignledger.com/resources/best-places-to-find-seamless-background-pattern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../rgba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lorlovers.com/" TargetMode="External"/><Relationship Id="rId2" Type="http://schemas.openxmlformats.org/officeDocument/2006/relationships/hyperlink" Target="https://color.adobe.com/nl/explore/newest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0to255.com/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w3schools.com/css/css_font.asp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../Lect1Ex_CSS.html" TargetMode="Externa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I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noProof="0" dirty="0" smtClean="0"/>
              <a:t>Cascading Stylesheets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Basics of CSS</a:t>
            </a:r>
            <a:endParaRPr lang="en-US" noProof="0" dirty="0"/>
          </a:p>
        </p:txBody>
      </p:sp>
      <p:sp>
        <p:nvSpPr>
          <p:cNvPr id="4" name="Rechthoek 3"/>
          <p:cNvSpPr/>
          <p:nvPr/>
        </p:nvSpPr>
        <p:spPr>
          <a:xfrm>
            <a:off x="2699792" y="6093296"/>
            <a:ext cx="3935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http://www.w3schools.com/css/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preferably small letters</a:t>
            </a:r>
          </a:p>
          <a:p>
            <a:pPr eaLnBrk="1" hangingPunct="1"/>
            <a:r>
              <a:rPr lang="en-US" dirty="0"/>
              <a:t>c</a:t>
            </a:r>
            <a:r>
              <a:rPr lang="en-US" noProof="0" dirty="0" smtClean="0"/>
              <a:t>lass names and id’s are case sensitive : only numbers, letters, _ and – </a:t>
            </a:r>
          </a:p>
          <a:p>
            <a:pPr eaLnBrk="1" hangingPunct="1"/>
            <a:r>
              <a:rPr lang="en-US" dirty="0"/>
              <a:t>a</a:t>
            </a:r>
            <a:r>
              <a:rPr lang="en-US" noProof="0" dirty="0" err="1" smtClean="0"/>
              <a:t>lways</a:t>
            </a:r>
            <a:r>
              <a:rPr lang="en-US" noProof="0" dirty="0" smtClean="0"/>
              <a:t> start with a letter</a:t>
            </a:r>
          </a:p>
          <a:p>
            <a:pPr eaLnBrk="1" hangingPunct="1"/>
            <a:r>
              <a:rPr lang="en-US" noProof="0" dirty="0" smtClean="0"/>
              <a:t>no spaces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Rules for id / class names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2527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</a:t>
            </a:r>
            <a:r>
              <a:rPr lang="en-US" noProof="0" dirty="0" smtClean="0"/>
              <a:t>lass is </a:t>
            </a:r>
            <a:r>
              <a:rPr lang="en-US" b="1" noProof="0" dirty="0" smtClean="0">
                <a:solidFill>
                  <a:srgbClr val="F04C25"/>
                </a:solidFill>
              </a:rPr>
              <a:t>not</a:t>
            </a:r>
            <a:r>
              <a:rPr lang="en-US" noProof="0" dirty="0" smtClean="0">
                <a:solidFill>
                  <a:srgbClr val="F04C25"/>
                </a:solidFill>
              </a:rPr>
              <a:t> </a:t>
            </a:r>
            <a:r>
              <a:rPr lang="en-US" noProof="0" dirty="0" smtClean="0"/>
              <a:t>unique</a:t>
            </a:r>
          </a:p>
          <a:p>
            <a:r>
              <a:rPr lang="en-US" dirty="0"/>
              <a:t>used to define equal styles for elements with the same class </a:t>
            </a:r>
            <a:r>
              <a:rPr lang="en-US" dirty="0" smtClean="0"/>
              <a:t>name</a:t>
            </a:r>
          </a:p>
          <a:p>
            <a:r>
              <a:rPr lang="en-US" dirty="0"/>
              <a:t>all HTML elements with the same class attribute will get the same style</a:t>
            </a:r>
            <a:endParaRPr lang="en-US" noProof="0" dirty="0" smtClean="0"/>
          </a:p>
          <a:p>
            <a:pPr marL="0" indent="0" eaLnBrk="1" hangingPunct="1">
              <a:buNone/>
            </a:pPr>
            <a:endParaRPr lang="en-US" noProof="0" dirty="0" smtClean="0">
              <a:solidFill>
                <a:srgbClr val="F04C25"/>
              </a:solidFill>
            </a:endParaRPr>
          </a:p>
          <a:p>
            <a:pPr marL="0" indent="0" eaLnBrk="1" hangingPunct="1"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.</a:t>
            </a:r>
            <a:r>
              <a:rPr lang="en-US" dirty="0" smtClean="0">
                <a:solidFill>
                  <a:srgbClr val="F04C25"/>
                </a:solidFill>
              </a:rPr>
              <a:t>important </a:t>
            </a:r>
            <a:r>
              <a:rPr lang="en-US" noProof="0" dirty="0" smtClean="0"/>
              <a:t>{</a:t>
            </a:r>
            <a:endParaRPr lang="en-US" noProof="0" dirty="0" smtClean="0"/>
          </a:p>
          <a:p>
            <a:pPr marL="109728" indent="0" eaLnBrk="1" hangingPunct="1"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background-color:red</a:t>
            </a:r>
            <a:r>
              <a:rPr lang="en-US" noProof="0" dirty="0" smtClean="0"/>
              <a:t>;</a:t>
            </a:r>
            <a:endParaRPr lang="en-US" noProof="0" dirty="0" smtClean="0"/>
          </a:p>
          <a:p>
            <a:pPr marL="109728" indent="0" eaLnBrk="1" hangingPunct="1">
              <a:buNone/>
            </a:pPr>
            <a:r>
              <a:rPr lang="en-US" noProof="0" dirty="0" smtClean="0"/>
              <a:t>}</a:t>
            </a:r>
          </a:p>
          <a:p>
            <a:pPr eaLnBrk="1" hangingPunct="1"/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Selector: Class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25272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sz="3800" noProof="0" dirty="0" smtClean="0"/>
              <a:t>&lt;p </a:t>
            </a:r>
            <a:r>
              <a:rPr lang="en-US" sz="3800" noProof="0" dirty="0" smtClean="0">
                <a:solidFill>
                  <a:srgbClr val="F04C25"/>
                </a:solidFill>
              </a:rPr>
              <a:t>class</a:t>
            </a:r>
            <a:r>
              <a:rPr lang="en-US" sz="3800" noProof="0" dirty="0" smtClean="0">
                <a:solidFill>
                  <a:srgbClr val="F04C25"/>
                </a:solidFill>
              </a:rPr>
              <a:t>="intro"</a:t>
            </a:r>
            <a:r>
              <a:rPr lang="en-US" sz="3800" noProof="0" dirty="0" smtClean="0"/>
              <a:t>&gt;</a:t>
            </a:r>
            <a:r>
              <a:rPr lang="en-US" sz="3800" noProof="0" dirty="0" smtClean="0"/>
              <a:t>Lorem Ipsum&lt;/p&gt;</a:t>
            </a:r>
          </a:p>
          <a:p>
            <a:pPr eaLnBrk="1" hangingPunct="1"/>
            <a:r>
              <a:rPr lang="en-US" sz="3800" noProof="0" dirty="0" smtClean="0"/>
              <a:t>&lt;h1 </a:t>
            </a:r>
            <a:r>
              <a:rPr lang="en-US" sz="3800" noProof="0" dirty="0" smtClean="0">
                <a:solidFill>
                  <a:srgbClr val="F04C25"/>
                </a:solidFill>
              </a:rPr>
              <a:t>class</a:t>
            </a:r>
            <a:r>
              <a:rPr lang="en-US" sz="3800" noProof="0" dirty="0" smtClean="0">
                <a:solidFill>
                  <a:srgbClr val="F04C25"/>
                </a:solidFill>
              </a:rPr>
              <a:t>="intro"</a:t>
            </a:r>
            <a:r>
              <a:rPr lang="en-US" sz="3800" noProof="0" dirty="0" smtClean="0"/>
              <a:t>&gt;</a:t>
            </a:r>
            <a:r>
              <a:rPr lang="en-US" sz="3800" noProof="0" dirty="0" smtClean="0"/>
              <a:t>Lorem Ipsum&lt;/h1&gt;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sz="3800" noProof="0" dirty="0" smtClean="0"/>
              <a:t>In </a:t>
            </a:r>
            <a:r>
              <a:rPr lang="en-US" sz="3800" noProof="0" dirty="0" err="1" smtClean="0"/>
              <a:t>css</a:t>
            </a:r>
            <a:r>
              <a:rPr lang="en-US" sz="3800" noProof="0" dirty="0" smtClean="0"/>
              <a:t> :</a:t>
            </a:r>
          </a:p>
          <a:p>
            <a:pPr lvl="1" eaLnBrk="1" hangingPunct="1">
              <a:buFontTx/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.intro</a:t>
            </a:r>
            <a:r>
              <a:rPr lang="en-US" noProof="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color:red</a:t>
            </a:r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smtClean="0"/>
              <a:t>} </a:t>
            </a:r>
          </a:p>
          <a:p>
            <a:pPr lvl="1" eaLnBrk="1" hangingPunct="1">
              <a:buFontTx/>
              <a:buNone/>
            </a:pPr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err="1" smtClean="0">
                <a:solidFill>
                  <a:srgbClr val="F04C25"/>
                </a:solidFill>
              </a:rPr>
              <a:t>p.intro</a:t>
            </a:r>
            <a:r>
              <a:rPr lang="en-US" noProof="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color:red</a:t>
            </a:r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smtClean="0"/>
              <a:t>} 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	</a:t>
            </a:r>
          </a:p>
          <a:p>
            <a:pPr lvl="1" eaLnBrk="1" hangingPunct="1">
              <a:buFontTx/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h1.intro</a:t>
            </a:r>
            <a:r>
              <a:rPr lang="en-US" noProof="0" dirty="0" smtClean="0"/>
              <a:t>{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color:blue</a:t>
            </a:r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smtClean="0"/>
              <a:t>} </a:t>
            </a:r>
          </a:p>
          <a:p>
            <a:pPr lvl="1"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Selector: Class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2822547" y="2816622"/>
            <a:ext cx="511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>
                <a:solidFill>
                  <a:srgbClr val="009CAB"/>
                </a:solidFill>
              </a:rPr>
              <a:t>a</a:t>
            </a:r>
            <a:r>
              <a:rPr lang="nl-BE" dirty="0" err="1" smtClean="0">
                <a:solidFill>
                  <a:srgbClr val="009CAB"/>
                </a:solidFill>
              </a:rPr>
              <a:t>ll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elements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with</a:t>
            </a:r>
            <a:r>
              <a:rPr lang="nl-BE" dirty="0" smtClean="0">
                <a:solidFill>
                  <a:srgbClr val="009CAB"/>
                </a:solidFill>
              </a:rPr>
              <a:t> class </a:t>
            </a:r>
            <a:r>
              <a:rPr lang="nl-BE" dirty="0">
                <a:solidFill>
                  <a:srgbClr val="009CAB"/>
                </a:solidFill>
              </a:rPr>
              <a:t>intro </a:t>
            </a:r>
            <a:r>
              <a:rPr lang="nl-BE" dirty="0" err="1" smtClean="0">
                <a:solidFill>
                  <a:srgbClr val="009CAB"/>
                </a:solidFill>
              </a:rPr>
              <a:t>will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be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styled</a:t>
            </a:r>
            <a:endParaRPr lang="nl-BE" dirty="0">
              <a:solidFill>
                <a:srgbClr val="009CAB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2826394" y="4067780"/>
            <a:ext cx="527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all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paragraphs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with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>
                <a:solidFill>
                  <a:srgbClr val="009CAB"/>
                </a:solidFill>
              </a:rPr>
              <a:t>class </a:t>
            </a:r>
            <a:r>
              <a:rPr lang="nl-BE" dirty="0" smtClean="0">
                <a:solidFill>
                  <a:srgbClr val="009CAB"/>
                </a:solidFill>
              </a:rPr>
              <a:t>intro </a:t>
            </a:r>
            <a:r>
              <a:rPr lang="nl-BE" dirty="0" err="1" smtClean="0">
                <a:solidFill>
                  <a:srgbClr val="009CAB"/>
                </a:solidFill>
              </a:rPr>
              <a:t>will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be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styled</a:t>
            </a:r>
            <a:endParaRPr lang="nl-BE" dirty="0">
              <a:solidFill>
                <a:srgbClr val="009CAB"/>
              </a:solidFill>
            </a:endParaRPr>
          </a:p>
        </p:txBody>
      </p:sp>
      <p:sp>
        <p:nvSpPr>
          <p:cNvPr id="4" name="Tekstvak 3"/>
          <p:cNvSpPr txBox="1"/>
          <p:nvPr/>
        </p:nvSpPr>
        <p:spPr>
          <a:xfrm>
            <a:off x="2822547" y="5219908"/>
            <a:ext cx="540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all</a:t>
            </a:r>
            <a:r>
              <a:rPr lang="nl-BE" dirty="0" smtClean="0">
                <a:solidFill>
                  <a:srgbClr val="009CAB"/>
                </a:solidFill>
              </a:rPr>
              <a:t> h1 </a:t>
            </a:r>
            <a:r>
              <a:rPr lang="nl-BE" dirty="0" err="1" smtClean="0">
                <a:solidFill>
                  <a:srgbClr val="009CAB"/>
                </a:solidFill>
              </a:rPr>
              <a:t>elements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with</a:t>
            </a:r>
            <a:r>
              <a:rPr lang="nl-BE" dirty="0" smtClean="0">
                <a:solidFill>
                  <a:srgbClr val="009CAB"/>
                </a:solidFill>
              </a:rPr>
              <a:t> class intro </a:t>
            </a:r>
            <a:r>
              <a:rPr lang="nl-BE" dirty="0" err="1" smtClean="0">
                <a:solidFill>
                  <a:srgbClr val="009CAB"/>
                </a:solidFill>
              </a:rPr>
              <a:t>will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be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styled</a:t>
            </a:r>
            <a:endParaRPr lang="nl-BE" dirty="0">
              <a:solidFill>
                <a:srgbClr val="009CAB"/>
              </a:solidFill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6826720" y="1822758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>
                <a:hlinkClick r:id="rId3" action="ppaction://hlinkfile"/>
              </a:rPr>
              <a:t>example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elements not defined by a tag. </a:t>
            </a:r>
          </a:p>
          <a:p>
            <a:pPr eaLnBrk="1" hangingPunct="1"/>
            <a:r>
              <a:rPr lang="en-US" noProof="0" dirty="0" smtClean="0"/>
              <a:t>E.g. the first line of a paragraph</a:t>
            </a:r>
          </a:p>
          <a:p>
            <a:pPr eaLnBrk="1" hangingPunct="1"/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smtClean="0"/>
              <a:t>::first-line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::first-letter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::before </a:t>
            </a:r>
          </a:p>
          <a:p>
            <a:pPr lvl="1" eaLnBrk="1" hangingPunct="1">
              <a:buFontTx/>
              <a:buNone/>
            </a:pPr>
            <a:r>
              <a:rPr lang="en-US" noProof="0" dirty="0" smtClean="0"/>
              <a:t>::after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::selection</a:t>
            </a:r>
            <a:endParaRPr lang="en-US" noProof="0" dirty="0" smtClean="0"/>
          </a:p>
          <a:p>
            <a:pPr eaLnBrk="1" hangingPunct="1"/>
            <a:endParaRPr lang="en-US" noProof="0" dirty="0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Selector: Pseudo-elements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hthoek 2"/>
          <p:cNvSpPr/>
          <p:nvPr/>
        </p:nvSpPr>
        <p:spPr>
          <a:xfrm>
            <a:off x="3923928" y="3212976"/>
            <a:ext cx="4572000" cy="1477328"/>
          </a:xfrm>
          <a:prstGeom prst="rect">
            <a:avLst/>
          </a:prstGeom>
          <a:ln w="19050">
            <a:solidFill>
              <a:srgbClr val="F04C2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p::first-letter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{</a:t>
            </a:r>
          </a:p>
          <a:p>
            <a:pPr marL="355600" lvl="1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:#FF0000; </a:t>
            </a:r>
          </a:p>
          <a:p>
            <a:pPr marL="355600" lvl="1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font-size:200%</a:t>
            </a:r>
          </a:p>
          <a:p>
            <a:pPr indent="-101600"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</a:p>
          <a:p>
            <a:pPr indent="-101600"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sz="2000" dirty="0">
                <a:solidFill>
                  <a:sysClr val="windowText" lastClr="000000"/>
                </a:solidFill>
              </a:rPr>
              <a:t>every first letter in a paragraph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Defines a special state of an element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>
              <a:buNone/>
            </a:pPr>
            <a:r>
              <a:rPr lang="en-US" dirty="0" smtClean="0"/>
              <a:t>:hover</a:t>
            </a:r>
            <a:endParaRPr lang="en-US" dirty="0"/>
          </a:p>
          <a:p>
            <a:pPr lvl="1">
              <a:buNone/>
            </a:pPr>
            <a:r>
              <a:rPr lang="en-US" dirty="0"/>
              <a:t>:</a:t>
            </a:r>
            <a:r>
              <a:rPr lang="en-US" dirty="0" smtClean="0"/>
              <a:t>first-child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:focus </a:t>
            </a:r>
            <a:endParaRPr lang="en-US" dirty="0"/>
          </a:p>
          <a:p>
            <a:pPr lvl="1">
              <a:buNone/>
            </a:pPr>
            <a:r>
              <a:rPr lang="en-US" dirty="0" smtClean="0"/>
              <a:t>:enabled</a:t>
            </a:r>
          </a:p>
          <a:p>
            <a:pPr lvl="1">
              <a:buNone/>
            </a:pPr>
            <a:r>
              <a:rPr lang="en-US" dirty="0" smtClean="0"/>
              <a:t>:disabled</a:t>
            </a:r>
          </a:p>
          <a:p>
            <a:pPr lvl="1">
              <a:buNone/>
            </a:pPr>
            <a:r>
              <a:rPr lang="en-US" dirty="0" smtClean="0"/>
              <a:t>…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noProof="0" dirty="0" smtClean="0"/>
          </a:p>
          <a:p>
            <a:pPr lvl="1">
              <a:lnSpc>
                <a:spcPct val="90000"/>
              </a:lnSpc>
            </a:pPr>
            <a:endParaRPr lang="en-US" noProof="0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Selector: Pseudo-class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hthoek 2"/>
          <p:cNvSpPr/>
          <p:nvPr/>
        </p:nvSpPr>
        <p:spPr>
          <a:xfrm>
            <a:off x="3707904" y="2636912"/>
            <a:ext cx="4572000" cy="2003625"/>
          </a:xfrm>
          <a:prstGeom prst="rect">
            <a:avLst/>
          </a:prstGeom>
          <a:ln w="19050">
            <a:solidFill>
              <a:srgbClr val="F04C25"/>
            </a:solidFill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p:first-child </a:t>
            </a:r>
            <a:r>
              <a:rPr lang="en-US" sz="2000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em</a:t>
            </a:r>
            <a:r>
              <a:rPr lang="en-US" sz="2000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font-weight:bold</a:t>
            </a:r>
            <a:endParaRPr lang="en-US" sz="2000" dirty="0" smtClean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  <a:latin typeface="Consolas" panose="020B0609020204030204" pitchFamily="49" charset="0"/>
              </a:rPr>
              <a:t>}</a:t>
            </a: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ysClr val="windowText" lastClr="000000"/>
                </a:solidFill>
              </a:rPr>
              <a:t>= </a:t>
            </a:r>
            <a:r>
              <a:rPr lang="en-US" sz="2000" dirty="0">
                <a:solidFill>
                  <a:sysClr val="windowText" lastClr="000000"/>
                </a:solidFill>
              </a:rPr>
              <a:t>every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&lt;</a:t>
            </a:r>
            <a:r>
              <a:rPr lang="en-US" sz="2000" dirty="0" err="1" smtClean="0">
                <a:solidFill>
                  <a:sysClr val="windowText" lastClr="000000"/>
                </a:solidFill>
              </a:rPr>
              <a:t>em</a:t>
            </a:r>
            <a:r>
              <a:rPr lang="en-US" sz="2000" dirty="0" smtClean="0">
                <a:solidFill>
                  <a:sysClr val="windowText" lastClr="000000"/>
                </a:solidFill>
              </a:rPr>
              <a:t>&gt; element </a:t>
            </a:r>
            <a:r>
              <a:rPr lang="en-US" sz="2000" dirty="0">
                <a:solidFill>
                  <a:sysClr val="windowText" lastClr="000000"/>
                </a:solidFill>
              </a:rPr>
              <a:t>in </a:t>
            </a:r>
            <a:r>
              <a:rPr lang="en-US" sz="2000" dirty="0" smtClean="0">
                <a:solidFill>
                  <a:sysClr val="windowText" lastClr="000000"/>
                </a:solidFill>
              </a:rPr>
              <a:t>a &lt;p&gt; element that is the first child of another element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4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10006"/>
            <a:ext cx="9144000" cy="5039274"/>
          </a:xfrm>
        </p:spPr>
        <p:txBody>
          <a:bodyPr>
            <a:normAutofit fontScale="25000" lnSpcReduction="20000"/>
          </a:bodyPr>
          <a:lstStyle/>
          <a:p>
            <a:r>
              <a:rPr lang="en-US" sz="7400" b="1" noProof="0" dirty="0" smtClean="0"/>
              <a:t>In HTML:</a:t>
            </a:r>
            <a:endParaRPr lang="en-US" noProof="0" dirty="0" smtClean="0"/>
          </a:p>
          <a:p>
            <a:pPr marL="109728" indent="0">
              <a:buNone/>
            </a:pPr>
            <a:r>
              <a:rPr lang="en-US" sz="5500" noProof="0" dirty="0" smtClean="0"/>
              <a:t>	</a:t>
            </a:r>
            <a:r>
              <a:rPr lang="en-US" sz="6000" noProof="0" dirty="0" smtClean="0"/>
              <a:t>&lt;div </a:t>
            </a:r>
            <a:r>
              <a:rPr lang="en-US" sz="6000" dirty="0" smtClean="0"/>
              <a:t>class</a:t>
            </a:r>
            <a:r>
              <a:rPr lang="en-US" sz="6000" noProof="0" dirty="0" smtClean="0"/>
              <a:t>="header"&gt;&lt;</a:t>
            </a:r>
            <a:r>
              <a:rPr lang="en-US" sz="6000" noProof="0" dirty="0" smtClean="0"/>
              <a:t>h1&gt;heading&lt;/h1&gt;&lt;/div&gt;</a:t>
            </a:r>
          </a:p>
          <a:p>
            <a:pPr marL="109728" indent="0">
              <a:buNone/>
            </a:pPr>
            <a:r>
              <a:rPr lang="en-US" sz="6000" noProof="0" dirty="0" smtClean="0"/>
              <a:t>	&lt;div </a:t>
            </a:r>
            <a:r>
              <a:rPr lang="en-US" sz="6000" dirty="0" smtClean="0"/>
              <a:t>class</a:t>
            </a:r>
            <a:r>
              <a:rPr lang="en-US" sz="6000" noProof="0" dirty="0" smtClean="0"/>
              <a:t>="</a:t>
            </a:r>
            <a:r>
              <a:rPr lang="en-US" sz="6000" noProof="0" dirty="0" err="1" smtClean="0"/>
              <a:t>mainContent</a:t>
            </a:r>
            <a:r>
              <a:rPr lang="en-US" sz="6000" noProof="0" dirty="0" smtClean="0"/>
              <a:t>"&gt;&lt;</a:t>
            </a:r>
            <a:r>
              <a:rPr lang="en-US" sz="6000" noProof="0" dirty="0" smtClean="0"/>
              <a:t>p&gt;paragraph&lt;/p&gt;&lt;/div&gt;</a:t>
            </a:r>
          </a:p>
          <a:p>
            <a:pPr marL="109728" indent="0">
              <a:buNone/>
            </a:pPr>
            <a:r>
              <a:rPr lang="en-US" noProof="0" dirty="0" smtClean="0"/>
              <a:t> </a:t>
            </a:r>
          </a:p>
          <a:p>
            <a:r>
              <a:rPr lang="en-US" sz="7400" b="1" noProof="0" dirty="0" smtClean="0"/>
              <a:t>In CSS:</a:t>
            </a:r>
            <a:endParaRPr lang="en-US" sz="7400" dirty="0"/>
          </a:p>
          <a:p>
            <a:pPr lvl="1"/>
            <a:r>
              <a:rPr lang="en-US" sz="7200" dirty="0"/>
              <a:t>d</a:t>
            </a:r>
            <a:r>
              <a:rPr lang="en-US" sz="7200" dirty="0" smtClean="0"/>
              <a:t>escendant selector (s</a:t>
            </a:r>
            <a:r>
              <a:rPr lang="en-US" sz="7200" noProof="0" dirty="0" smtClean="0"/>
              <a:t>pace):</a:t>
            </a:r>
          </a:p>
          <a:p>
            <a:pPr marL="736791" lvl="2" indent="0">
              <a:buNone/>
            </a:pPr>
            <a:r>
              <a:rPr lang="en-US" sz="6000" dirty="0"/>
              <a:t>.</a:t>
            </a:r>
            <a:r>
              <a:rPr lang="en-US" sz="6000" noProof="0" dirty="0" err="1" smtClean="0"/>
              <a:t>mainContent</a:t>
            </a:r>
            <a:r>
              <a:rPr lang="en-US" sz="6000" noProof="0" dirty="0" smtClean="0"/>
              <a:t> p {</a:t>
            </a:r>
          </a:p>
          <a:p>
            <a:pPr marL="736791" lvl="2" indent="0">
              <a:buNone/>
            </a:pPr>
            <a:r>
              <a:rPr lang="en-US" sz="6000" noProof="0" dirty="0" smtClean="0"/>
              <a:t>     color: #000;</a:t>
            </a:r>
          </a:p>
          <a:p>
            <a:pPr marL="736791" lvl="2" indent="0">
              <a:buNone/>
            </a:pPr>
            <a:r>
              <a:rPr lang="en-US" sz="6000" noProof="0" dirty="0" smtClean="0"/>
              <a:t>}</a:t>
            </a:r>
          </a:p>
          <a:p>
            <a:pPr lvl="1"/>
            <a:r>
              <a:rPr lang="en-US" sz="7200" dirty="0" smtClean="0"/>
              <a:t>Child selector (&gt;):</a:t>
            </a:r>
            <a:endParaRPr lang="en-US" sz="6000" noProof="0" dirty="0" smtClean="0"/>
          </a:p>
          <a:p>
            <a:pPr marL="736791" lvl="2" indent="0">
              <a:buNone/>
            </a:pPr>
            <a:r>
              <a:rPr lang="en-US" sz="5700" dirty="0"/>
              <a:t>.</a:t>
            </a:r>
            <a:r>
              <a:rPr lang="en-US" sz="5700" noProof="0" dirty="0" err="1" smtClean="0"/>
              <a:t>mainContent</a:t>
            </a:r>
            <a:r>
              <a:rPr lang="en-US" sz="5700" noProof="0" dirty="0" smtClean="0"/>
              <a:t>&gt;p {</a:t>
            </a:r>
          </a:p>
          <a:p>
            <a:pPr marL="736791" lvl="2" indent="0">
              <a:buNone/>
            </a:pPr>
            <a:r>
              <a:rPr lang="en-US" sz="5700" noProof="0" dirty="0" smtClean="0"/>
              <a:t>     color: #000;</a:t>
            </a:r>
          </a:p>
          <a:p>
            <a:pPr marL="736791" lvl="2" indent="0">
              <a:buNone/>
            </a:pPr>
            <a:r>
              <a:rPr lang="en-US" sz="5700" noProof="0" dirty="0" smtClean="0"/>
              <a:t>}</a:t>
            </a:r>
          </a:p>
          <a:p>
            <a:pPr lvl="1"/>
            <a:r>
              <a:rPr lang="en-US" sz="7200" dirty="0" smtClean="0"/>
              <a:t>Adjacent sibling </a:t>
            </a:r>
            <a:r>
              <a:rPr lang="en-US" sz="7200" dirty="0"/>
              <a:t>selector </a:t>
            </a:r>
            <a:r>
              <a:rPr lang="en-US" sz="7200" dirty="0" smtClean="0"/>
              <a:t>(+):</a:t>
            </a:r>
            <a:endParaRPr lang="en-US" sz="5700" noProof="0" dirty="0" smtClean="0"/>
          </a:p>
          <a:p>
            <a:pPr marL="736791" lvl="2" indent="0">
              <a:buNone/>
            </a:pPr>
            <a:r>
              <a:rPr lang="en-US" sz="5700" dirty="0"/>
              <a:t>.</a:t>
            </a:r>
            <a:r>
              <a:rPr lang="en-US" sz="5700" noProof="0" dirty="0" err="1" smtClean="0"/>
              <a:t>mainContent+p</a:t>
            </a:r>
            <a:r>
              <a:rPr lang="en-US" sz="5700" noProof="0" dirty="0" smtClean="0"/>
              <a:t> {</a:t>
            </a:r>
          </a:p>
          <a:p>
            <a:pPr marL="736791" lvl="2" indent="0">
              <a:buNone/>
            </a:pPr>
            <a:r>
              <a:rPr lang="en-US" sz="5700" noProof="0" dirty="0" smtClean="0"/>
              <a:t>     color: #000;</a:t>
            </a:r>
          </a:p>
          <a:p>
            <a:pPr marL="736791" lvl="2" indent="0">
              <a:buNone/>
            </a:pPr>
            <a:r>
              <a:rPr lang="en-US" sz="5700" noProof="0" dirty="0" smtClean="0"/>
              <a:t>}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Contextual selectors</a:t>
            </a:r>
          </a:p>
        </p:txBody>
      </p:sp>
      <p:sp>
        <p:nvSpPr>
          <p:cNvPr id="2" name="Tekstvak 1"/>
          <p:cNvSpPr txBox="1"/>
          <p:nvPr/>
        </p:nvSpPr>
        <p:spPr>
          <a:xfrm>
            <a:off x="4714504" y="2569667"/>
            <a:ext cx="3571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all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paragraphs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in element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with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class </a:t>
            </a:r>
          </a:p>
          <a:p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mainContent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be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styled</a:t>
            </a:r>
            <a:endParaRPr lang="nl-BE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 flipH="1">
            <a:off x="2771800" y="2862055"/>
            <a:ext cx="1728192" cy="1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4691416" y="3517555"/>
            <a:ext cx="4078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all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paragraphs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that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have an element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with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class 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mainContent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 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as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parent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,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be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styled</a:t>
            </a:r>
            <a:endParaRPr lang="nl-BE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4714504" y="4543611"/>
            <a:ext cx="4055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all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paragraphs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that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are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placed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immediately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after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an element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with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class 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mainContent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",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will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be</a:t>
            </a:r>
            <a:r>
              <a:rPr lang="nl-NL" sz="1600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nl-NL" sz="1600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styled</a:t>
            </a:r>
            <a:endParaRPr lang="nl-BE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5" name="Rechte verbindingslijn met pijl 24"/>
          <p:cNvCxnSpPr/>
          <p:nvPr/>
        </p:nvCxnSpPr>
        <p:spPr>
          <a:xfrm flipH="1" flipV="1">
            <a:off x="2771800" y="3933054"/>
            <a:ext cx="1728192" cy="1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/>
          <p:nvPr/>
        </p:nvCxnSpPr>
        <p:spPr>
          <a:xfrm flipH="1">
            <a:off x="2771800" y="5004053"/>
            <a:ext cx="1728192" cy="0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noProof="0" dirty="0" smtClean="0"/>
              <a:t>h1{</a:t>
            </a:r>
            <a:r>
              <a:rPr lang="en-US" noProof="0" dirty="0" err="1" smtClean="0"/>
              <a:t>font-family:serif</a:t>
            </a:r>
            <a:r>
              <a:rPr lang="en-US" noProof="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h2{</a:t>
            </a:r>
            <a:r>
              <a:rPr lang="en-US" noProof="0" dirty="0" err="1" smtClean="0"/>
              <a:t>font-family:serif</a:t>
            </a:r>
            <a:r>
              <a:rPr lang="en-US" noProof="0" dirty="0" smtClean="0"/>
              <a:t>}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h3{</a:t>
            </a:r>
            <a:r>
              <a:rPr lang="en-US" noProof="0" dirty="0" err="1" smtClean="0"/>
              <a:t>font-family:serif</a:t>
            </a:r>
            <a:r>
              <a:rPr lang="en-US" noProof="0" dirty="0" smtClean="0"/>
              <a:t>}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Replace by: 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h1,h2,h3{</a:t>
            </a:r>
            <a:r>
              <a:rPr lang="en-US" noProof="0" dirty="0" err="1" smtClean="0"/>
              <a:t>font-family:serif</a:t>
            </a:r>
            <a:r>
              <a:rPr lang="en-US" noProof="0" dirty="0" smtClean="0"/>
              <a:t>}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Group Selectors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noProof="0" dirty="0" smtClean="0"/>
              <a:t>&lt;!– this is a comment in html </a:t>
            </a:r>
            <a:r>
              <a:rPr lang="en-US" noProof="0" dirty="0" smtClean="0">
                <a:sym typeface="Wingdings" pitchFamily="2" charset="2"/>
              </a:rPr>
              <a:t>--&gt; </a:t>
            </a: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/*  this is a comment in </a:t>
            </a:r>
            <a:r>
              <a:rPr lang="en-US" noProof="0" dirty="0" err="1" smtClean="0"/>
              <a:t>css</a:t>
            </a:r>
            <a:r>
              <a:rPr lang="en-US" noProof="0" dirty="0" smtClean="0"/>
              <a:t>  */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comments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Inline CSS</a:t>
            </a:r>
          </a:p>
          <a:p>
            <a:pPr eaLnBrk="1" hangingPunct="1"/>
            <a:r>
              <a:rPr lang="en-US" noProof="0" dirty="0" smtClean="0"/>
              <a:t>Internal CSS (embedded style)</a:t>
            </a:r>
          </a:p>
          <a:p>
            <a:pPr eaLnBrk="1" hangingPunct="1"/>
            <a:r>
              <a:rPr lang="en-US" b="1" noProof="0" dirty="0" smtClean="0">
                <a:solidFill>
                  <a:srgbClr val="009CAB"/>
                </a:solidFill>
              </a:rPr>
              <a:t>External CSS (external stylesheet) !</a:t>
            </a:r>
          </a:p>
          <a:p>
            <a:pPr eaLnBrk="1" hangingPunct="1"/>
            <a:endParaRPr lang="en-US" noProof="0" dirty="0" smtClean="0"/>
          </a:p>
          <a:p>
            <a:pPr eaLnBrk="1" hangingPunct="1">
              <a:buNone/>
            </a:pPr>
            <a:r>
              <a:rPr lang="en-US" noProof="0" dirty="0" smtClean="0"/>
              <a:t> 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Ways to insert CSS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the style attribute to the </a:t>
            </a:r>
            <a:r>
              <a:rPr lang="en-US" dirty="0" smtClean="0"/>
              <a:t>HTML element</a:t>
            </a:r>
          </a:p>
          <a:p>
            <a:endParaRPr lang="en-US" noProof="0" dirty="0" smtClean="0"/>
          </a:p>
          <a:p>
            <a:pPr eaLnBrk="1" hangingPunct="1"/>
            <a:r>
              <a:rPr lang="en-US" noProof="0" dirty="0" smtClean="0"/>
              <a:t>&lt;p style</a:t>
            </a:r>
            <a:r>
              <a:rPr lang="en-US" noProof="0" dirty="0" smtClean="0"/>
              <a:t>="</a:t>
            </a:r>
            <a:r>
              <a:rPr lang="en-US" noProof="0" dirty="0" err="1" smtClean="0"/>
              <a:t>color:purple</a:t>
            </a:r>
            <a:r>
              <a:rPr lang="en-US" noProof="0" dirty="0" smtClean="0"/>
              <a:t>"&gt;</a:t>
            </a:r>
            <a:endParaRPr lang="en-US" noProof="0" dirty="0" smtClean="0"/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Disadvantages:</a:t>
            </a:r>
          </a:p>
          <a:p>
            <a:pPr lvl="1"/>
            <a:r>
              <a:rPr lang="en-US" noProof="0" dirty="0" smtClean="0"/>
              <a:t>Style definition for 1 element only =&gt; repetition</a:t>
            </a:r>
          </a:p>
          <a:p>
            <a:pPr lvl="1"/>
            <a:r>
              <a:rPr lang="en-US" noProof="0" dirty="0" smtClean="0"/>
              <a:t>Difficult to maintain</a:t>
            </a:r>
          </a:p>
          <a:p>
            <a:pPr lvl="1"/>
            <a:r>
              <a:rPr lang="en-US" noProof="0" dirty="0" smtClean="0"/>
              <a:t>Large document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Inline </a:t>
            </a:r>
            <a:r>
              <a:rPr lang="en-US" noProof="0" dirty="0" err="1" smtClean="0"/>
              <a:t>css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same</a:t>
            </a:r>
            <a:r>
              <a:rPr lang="nl-BE" dirty="0" smtClean="0"/>
              <a:t> HTML-</a:t>
            </a:r>
            <a:r>
              <a:rPr lang="nl-BE" dirty="0" err="1" smtClean="0"/>
              <a:t>structure</a:t>
            </a:r>
            <a:r>
              <a:rPr lang="nl-BE" dirty="0" smtClean="0"/>
              <a:t> </a:t>
            </a:r>
            <a:endParaRPr lang="nl-BE" dirty="0" smtClean="0"/>
          </a:p>
          <a:p>
            <a:r>
              <a:rPr lang="nl-BE" dirty="0" smtClean="0"/>
              <a:t>Different </a:t>
            </a:r>
            <a:r>
              <a:rPr lang="nl-BE" dirty="0" err="1" smtClean="0"/>
              <a:t>layouts</a:t>
            </a:r>
            <a:endParaRPr lang="nl-BE" dirty="0" smtClean="0"/>
          </a:p>
          <a:p>
            <a:r>
              <a:rPr lang="en-US" dirty="0" smtClean="0">
                <a:hlinkClick r:id="rId2"/>
              </a:rPr>
              <a:t>http://www.csszengarden.com/</a:t>
            </a:r>
            <a:endParaRPr lang="en-US" dirty="0" smtClean="0"/>
          </a:p>
          <a:p>
            <a:endParaRPr lang="nl-BE" dirty="0" smtClean="0"/>
          </a:p>
          <a:p>
            <a:r>
              <a:rPr lang="nl-BE" dirty="0" smtClean="0"/>
              <a:t>HTML = </a:t>
            </a:r>
            <a:r>
              <a:rPr lang="nl-BE" dirty="0" err="1" smtClean="0"/>
              <a:t>Structure</a:t>
            </a:r>
            <a:r>
              <a:rPr lang="nl-BE" dirty="0" smtClean="0"/>
              <a:t>/Content</a:t>
            </a:r>
            <a:endParaRPr lang="nl-BE" dirty="0" smtClean="0"/>
          </a:p>
          <a:p>
            <a:r>
              <a:rPr lang="nl-BE" dirty="0" smtClean="0"/>
              <a:t>CSS = </a:t>
            </a:r>
            <a:r>
              <a:rPr lang="nl-BE" dirty="0" smtClean="0"/>
              <a:t>Layout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CSS Zen Garden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sz="2800" noProof="0" dirty="0" smtClean="0"/>
              <a:t>&lt;head&gt;</a:t>
            </a:r>
          </a:p>
          <a:p>
            <a:pPr eaLnBrk="1" hangingPunct="1">
              <a:buFontTx/>
              <a:buNone/>
            </a:pPr>
            <a:r>
              <a:rPr lang="en-US" sz="2800" noProof="0" dirty="0" smtClean="0"/>
              <a:t>	&lt;title&gt;&lt;/title&gt;</a:t>
            </a:r>
          </a:p>
          <a:p>
            <a:pPr eaLnBrk="1" hangingPunct="1">
              <a:buFontTx/>
              <a:buNone/>
            </a:pPr>
            <a:r>
              <a:rPr lang="en-US" sz="2800" noProof="0" dirty="0" smtClean="0"/>
              <a:t>	&lt;style&gt;</a:t>
            </a:r>
          </a:p>
          <a:p>
            <a:pPr lvl="1" eaLnBrk="1" hangingPunct="1">
              <a:buFontTx/>
              <a:buNone/>
            </a:pPr>
            <a:r>
              <a:rPr lang="en-US" sz="2400" noProof="0" dirty="0" smtClean="0"/>
              <a:t>		p{</a:t>
            </a:r>
            <a:r>
              <a:rPr lang="en-US" sz="2400" noProof="0" dirty="0" err="1" smtClean="0"/>
              <a:t>color:purple</a:t>
            </a:r>
            <a:r>
              <a:rPr lang="en-US" sz="2400" noProof="0" dirty="0" smtClean="0"/>
              <a:t>}</a:t>
            </a:r>
          </a:p>
          <a:p>
            <a:pPr marL="355600" lvl="1" indent="-355600">
              <a:lnSpc>
                <a:spcPct val="100000"/>
              </a:lnSpc>
              <a:buSzPct val="90000"/>
              <a:buNone/>
            </a:pPr>
            <a:r>
              <a:rPr lang="en-US" sz="2800" noProof="0" dirty="0" smtClean="0"/>
              <a:t>	&lt;/style&gt;</a:t>
            </a:r>
          </a:p>
          <a:p>
            <a:pPr eaLnBrk="1" hangingPunct="1">
              <a:buFontTx/>
              <a:buNone/>
            </a:pPr>
            <a:r>
              <a:rPr lang="en-US" sz="2800" noProof="0" dirty="0" smtClean="0"/>
              <a:t>&lt;/head&gt;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internal </a:t>
            </a:r>
            <a:r>
              <a:rPr lang="en-US" noProof="0" dirty="0" err="1" smtClean="0"/>
              <a:t>css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noProof="0" dirty="0" smtClean="0"/>
              <a:t>Large document</a:t>
            </a:r>
          </a:p>
          <a:p>
            <a:pPr eaLnBrk="1" hangingPunct="1"/>
            <a:r>
              <a:rPr lang="en-US" noProof="0" dirty="0" smtClean="0"/>
              <a:t>Separate style sheet for every page in website</a:t>
            </a:r>
          </a:p>
          <a:p>
            <a:pPr eaLnBrk="1" hangingPunct="1"/>
            <a:r>
              <a:rPr lang="en-US" noProof="0" dirty="0" smtClean="0"/>
              <a:t>Difficult to maintain</a:t>
            </a:r>
          </a:p>
          <a:p>
            <a:pPr eaLnBrk="1" hangingPunct="1"/>
            <a:endParaRPr lang="en-US" noProof="0" dirty="0" smtClean="0"/>
          </a:p>
          <a:p>
            <a:pPr eaLnBrk="1" hangingPunct="1"/>
            <a:r>
              <a:rPr lang="en-US" dirty="0" smtClean="0"/>
              <a:t>When useful</a:t>
            </a:r>
            <a:r>
              <a:rPr lang="en-US" noProof="0" dirty="0" smtClean="0"/>
              <a:t>?</a:t>
            </a:r>
          </a:p>
          <a:p>
            <a:pPr lvl="1"/>
            <a:r>
              <a:rPr lang="en-US" dirty="0"/>
              <a:t>if one single HTML page has a unique </a:t>
            </a:r>
            <a:r>
              <a:rPr lang="en-US" dirty="0" smtClean="0"/>
              <a:t>style</a:t>
            </a:r>
          </a:p>
          <a:p>
            <a:pPr lvl="1"/>
            <a:endParaRPr lang="en-US" noProof="0" dirty="0" smtClean="0"/>
          </a:p>
          <a:p>
            <a:pPr eaLnBrk="1" hangingPunct="1"/>
            <a:r>
              <a:rPr lang="en-US" noProof="0" dirty="0" smtClean="0"/>
              <a:t>What if 20 pages need the same style?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disadvantages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noProof="0" dirty="0" smtClean="0"/>
              <a:t>&lt;head&gt;</a:t>
            </a:r>
          </a:p>
          <a:p>
            <a:pPr eaLnBrk="1" hangingPunct="1">
              <a:buFontTx/>
              <a:buNone/>
            </a:pPr>
            <a:r>
              <a:rPr lang="en-US" sz="2400" noProof="0" dirty="0" smtClean="0"/>
              <a:t>	&lt;title&gt;&lt;/title&gt;</a:t>
            </a:r>
          </a:p>
          <a:p>
            <a:pPr eaLnBrk="1" hangingPunct="1">
              <a:buFontTx/>
              <a:buNone/>
            </a:pPr>
            <a:r>
              <a:rPr lang="en-US" sz="2400" noProof="0" dirty="0" smtClean="0">
                <a:solidFill>
                  <a:srgbClr val="FF0000"/>
                </a:solidFill>
              </a:rPr>
              <a:t>	</a:t>
            </a:r>
            <a:r>
              <a:rPr lang="en-US" sz="2400" noProof="0" dirty="0" smtClean="0">
                <a:solidFill>
                  <a:srgbClr val="F04C25"/>
                </a:solidFill>
              </a:rPr>
              <a:t>&lt;link </a:t>
            </a:r>
            <a:r>
              <a:rPr lang="en-US" sz="2400" noProof="0" dirty="0" err="1" smtClean="0">
                <a:solidFill>
                  <a:srgbClr val="F04C25"/>
                </a:solidFill>
              </a:rPr>
              <a:t>rel</a:t>
            </a:r>
            <a:r>
              <a:rPr lang="en-US" sz="2400" noProof="0" dirty="0" smtClean="0">
                <a:solidFill>
                  <a:srgbClr val="F04C25"/>
                </a:solidFill>
              </a:rPr>
              <a:t>="stylesheet" </a:t>
            </a:r>
            <a:r>
              <a:rPr lang="en-US" sz="2400" noProof="0" dirty="0" err="1" smtClean="0">
                <a:solidFill>
                  <a:srgbClr val="F04C25"/>
                </a:solidFill>
              </a:rPr>
              <a:t>href</a:t>
            </a:r>
            <a:r>
              <a:rPr lang="en-US" sz="2400" noProof="0" dirty="0" smtClean="0">
                <a:solidFill>
                  <a:srgbClr val="F04C25"/>
                </a:solidFill>
              </a:rPr>
              <a:t>="name.css" </a:t>
            </a:r>
            <a:r>
              <a:rPr lang="en-US" sz="2400" noProof="0" dirty="0" smtClean="0">
                <a:solidFill>
                  <a:srgbClr val="F04C25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&lt;/head&gt;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external </a:t>
            </a:r>
            <a:r>
              <a:rPr lang="en-US" noProof="0" dirty="0" err="1" smtClean="0"/>
              <a:t>css</a:t>
            </a:r>
            <a:endParaRPr lang="en-US" noProof="0" dirty="0" smtClean="0"/>
          </a:p>
        </p:txBody>
      </p:sp>
      <p:sp>
        <p:nvSpPr>
          <p:cNvPr id="2" name="Rechthoek 1"/>
          <p:cNvSpPr/>
          <p:nvPr/>
        </p:nvSpPr>
        <p:spPr>
          <a:xfrm>
            <a:off x="455323" y="3645024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relation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between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current</a:t>
            </a:r>
            <a:r>
              <a:rPr lang="nl-BE" dirty="0" smtClean="0">
                <a:solidFill>
                  <a:srgbClr val="009CAB"/>
                </a:solidFill>
              </a:rPr>
              <a:t> and </a:t>
            </a:r>
            <a:r>
              <a:rPr lang="nl-BE" dirty="0" err="1" smtClean="0">
                <a:solidFill>
                  <a:srgbClr val="009CAB"/>
                </a:solidFill>
              </a:rPr>
              <a:t>linked</a:t>
            </a:r>
            <a:r>
              <a:rPr lang="nl-BE" dirty="0" smtClean="0">
                <a:solidFill>
                  <a:srgbClr val="009CAB"/>
                </a:solidFill>
              </a:rPr>
              <a:t> document</a:t>
            </a:r>
            <a:endParaRPr lang="nl-BE" dirty="0">
              <a:solidFill>
                <a:srgbClr val="009CAB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1475656" y="2276872"/>
            <a:ext cx="2304256" cy="432048"/>
          </a:xfrm>
          <a:prstGeom prst="ellipse">
            <a:avLst/>
          </a:prstGeom>
          <a:noFill/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" name="Rechte verbindingslijn met pijl 4"/>
          <p:cNvCxnSpPr>
            <a:stCxn id="3" idx="4"/>
          </p:cNvCxnSpPr>
          <p:nvPr/>
        </p:nvCxnSpPr>
        <p:spPr>
          <a:xfrm flipH="1">
            <a:off x="1979712" y="2708920"/>
            <a:ext cx="648072" cy="936104"/>
          </a:xfrm>
          <a:prstGeom prst="straightConnector1">
            <a:avLst/>
          </a:prstGeom>
          <a:ln w="28575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hoek 7"/>
          <p:cNvSpPr/>
          <p:nvPr/>
        </p:nvSpPr>
        <p:spPr>
          <a:xfrm>
            <a:off x="3635896" y="4509120"/>
            <a:ext cx="2376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 smtClean="0">
                <a:solidFill>
                  <a:srgbClr val="009CAB"/>
                </a:solidFill>
              </a:rPr>
              <a:t>Path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to</a:t>
            </a:r>
            <a:r>
              <a:rPr lang="nl-BE" dirty="0" smtClean="0">
                <a:solidFill>
                  <a:srgbClr val="009CAB"/>
                </a:solidFill>
              </a:rPr>
              <a:t> </a:t>
            </a:r>
            <a:r>
              <a:rPr lang="nl-BE" dirty="0" err="1" smtClean="0">
                <a:solidFill>
                  <a:srgbClr val="009CAB"/>
                </a:solidFill>
              </a:rPr>
              <a:t>style</a:t>
            </a:r>
            <a:r>
              <a:rPr lang="nl-BE" dirty="0" smtClean="0">
                <a:solidFill>
                  <a:srgbClr val="009CAB"/>
                </a:solidFill>
              </a:rPr>
              <a:t> sheet</a:t>
            </a:r>
            <a:endParaRPr lang="nl-BE" dirty="0">
              <a:solidFill>
                <a:srgbClr val="009CAB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3792133" y="2288789"/>
            <a:ext cx="2304256" cy="432048"/>
          </a:xfrm>
          <a:prstGeom prst="ellipse">
            <a:avLst/>
          </a:prstGeom>
          <a:noFill/>
          <a:ln>
            <a:solidFill>
              <a:srgbClr val="009C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/>
          <p:cNvCxnSpPr>
            <a:stCxn id="9" idx="4"/>
            <a:endCxn id="8" idx="0"/>
          </p:cNvCxnSpPr>
          <p:nvPr/>
        </p:nvCxnSpPr>
        <p:spPr>
          <a:xfrm flipH="1">
            <a:off x="4824028" y="2720837"/>
            <a:ext cx="120233" cy="1788283"/>
          </a:xfrm>
          <a:prstGeom prst="straightConnector1">
            <a:avLst/>
          </a:prstGeom>
          <a:ln w="28575">
            <a:solidFill>
              <a:srgbClr val="009CA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noProof="0" dirty="0" smtClean="0"/>
              <a:t>ALWAYS fist line of CSS file!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@import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("style.css");</a:t>
            </a:r>
            <a:endParaRPr lang="en-US" noProof="0" dirty="0" smtClean="0"/>
          </a:p>
          <a:p>
            <a:pPr eaLnBrk="1" hangingPunct="1">
              <a:buFontTx/>
              <a:buNone/>
            </a:pPr>
            <a:endParaRPr lang="en-US" noProof="0" dirty="0" smtClean="0"/>
          </a:p>
          <a:p>
            <a:pPr eaLnBrk="1" hangingPunct="1">
              <a:buFontTx/>
              <a:buNone/>
            </a:pPr>
            <a:r>
              <a:rPr lang="en-US" noProof="0" dirty="0" smtClean="0"/>
              <a:t>&lt;style&gt;</a:t>
            </a:r>
          </a:p>
          <a:p>
            <a:pPr eaLnBrk="1" hangingPunct="1">
              <a:buFontTx/>
              <a:buNone/>
            </a:pPr>
            <a:r>
              <a:rPr lang="en-US" noProof="0" dirty="0" smtClean="0"/>
              <a:t>	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("style.css</a:t>
            </a:r>
            <a:r>
              <a:rPr lang="en-US" noProof="0" dirty="0" smtClean="0">
                <a:solidFill>
                  <a:sysClr val="windowText" lastClr="000000"/>
                </a:solidFill>
              </a:rPr>
              <a:t>");</a:t>
            </a:r>
            <a:endParaRPr lang="en-US" noProof="0" dirty="0" smtClean="0">
              <a:solidFill>
                <a:sysClr val="windowText" lastClr="000000"/>
              </a:solidFill>
            </a:endParaRPr>
          </a:p>
          <a:p>
            <a:pPr eaLnBrk="1" hangingPunct="1">
              <a:buFontTx/>
              <a:buNone/>
            </a:pPr>
            <a:r>
              <a:rPr lang="en-US" noProof="0" dirty="0" smtClean="0"/>
              <a:t>&lt;/style&gt;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Import stylesheets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Sometimes used to divide CSS into smaller blocks</a:t>
            </a:r>
          </a:p>
          <a:p>
            <a:endParaRPr lang="en-US" noProof="0" dirty="0" smtClean="0"/>
          </a:p>
          <a:p>
            <a:r>
              <a:rPr lang="en-US" noProof="0" dirty="0" smtClean="0"/>
              <a:t>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("fonts.css");</a:t>
            </a:r>
            <a:endParaRPr lang="en-US" noProof="0" dirty="0" smtClean="0"/>
          </a:p>
          <a:p>
            <a:r>
              <a:rPr lang="en-US" noProof="0" dirty="0" smtClean="0"/>
              <a:t>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("header.css");</a:t>
            </a:r>
            <a:endParaRPr lang="en-US" noProof="0" dirty="0" smtClean="0"/>
          </a:p>
          <a:p>
            <a:r>
              <a:rPr lang="en-US" noProof="0" dirty="0" smtClean="0"/>
              <a:t>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("content.css");</a:t>
            </a:r>
            <a:endParaRPr lang="en-US" noProof="0" dirty="0" smtClean="0"/>
          </a:p>
          <a:p>
            <a:r>
              <a:rPr lang="en-US" noProof="0" dirty="0" smtClean="0"/>
              <a:t>@import </a:t>
            </a:r>
            <a:r>
              <a:rPr lang="en-US" noProof="0" dirty="0" err="1" smtClean="0"/>
              <a:t>url</a:t>
            </a:r>
            <a:r>
              <a:rPr lang="en-US" noProof="0" dirty="0" smtClean="0"/>
              <a:t>("footer.css");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but: can also be achieved using 4 links:</a:t>
            </a:r>
          </a:p>
          <a:p>
            <a:pPr marL="355600" lvl="1" indent="0">
              <a:lnSpc>
                <a:spcPct val="120000"/>
              </a:lnSpc>
              <a:buNone/>
            </a:pPr>
            <a:r>
              <a:rPr lang="en-US" sz="2300" noProof="0" dirty="0" smtClean="0"/>
              <a:t>	&lt;link type</a:t>
            </a:r>
            <a:r>
              <a:rPr lang="en-US" sz="2300" noProof="0" dirty="0" smtClean="0"/>
              <a:t>="text/</a:t>
            </a:r>
            <a:r>
              <a:rPr lang="en-US" sz="2300" noProof="0" dirty="0" err="1" smtClean="0"/>
              <a:t>css</a:t>
            </a:r>
            <a:r>
              <a:rPr lang="en-US" sz="2300" noProof="0" dirty="0" smtClean="0"/>
              <a:t>" </a:t>
            </a:r>
            <a:r>
              <a:rPr lang="en-US" sz="2300" noProof="0" dirty="0" err="1" smtClean="0"/>
              <a:t>href</a:t>
            </a:r>
            <a:r>
              <a:rPr lang="en-US" sz="2300" noProof="0" dirty="0" smtClean="0"/>
              <a:t>="fonts.css" </a:t>
            </a:r>
            <a:r>
              <a:rPr lang="en-US" sz="2300" noProof="0" dirty="0" err="1" smtClean="0"/>
              <a:t>rel</a:t>
            </a:r>
            <a:r>
              <a:rPr lang="en-US" sz="2300" noProof="0" dirty="0" smtClean="0"/>
              <a:t>="stylesheet" </a:t>
            </a:r>
            <a:r>
              <a:rPr lang="en-US" sz="2300" noProof="0" dirty="0" smtClean="0"/>
              <a:t>/&gt;</a:t>
            </a:r>
            <a:br>
              <a:rPr lang="en-US" sz="2300" noProof="0" dirty="0" smtClean="0"/>
            </a:br>
            <a:r>
              <a:rPr lang="en-US" sz="2300" noProof="0" dirty="0" smtClean="0"/>
              <a:t>	&lt;link type</a:t>
            </a:r>
            <a:r>
              <a:rPr lang="en-US" sz="2300" noProof="0" dirty="0" smtClean="0"/>
              <a:t>="text/</a:t>
            </a:r>
            <a:r>
              <a:rPr lang="en-US" sz="2300" noProof="0" dirty="0" err="1" smtClean="0"/>
              <a:t>css</a:t>
            </a:r>
            <a:r>
              <a:rPr lang="en-US" sz="2300" noProof="0" dirty="0" smtClean="0"/>
              <a:t>" </a:t>
            </a:r>
            <a:r>
              <a:rPr lang="en-US" sz="2300" noProof="0" dirty="0" err="1" smtClean="0"/>
              <a:t>href</a:t>
            </a:r>
            <a:r>
              <a:rPr lang="en-US" sz="2300" noProof="0" dirty="0" smtClean="0"/>
              <a:t>="header.css" </a:t>
            </a:r>
            <a:r>
              <a:rPr lang="en-US" sz="2300" noProof="0" dirty="0" err="1" smtClean="0"/>
              <a:t>rel</a:t>
            </a:r>
            <a:r>
              <a:rPr lang="en-US" sz="2300" noProof="0" dirty="0" smtClean="0"/>
              <a:t>="stylesheet" </a:t>
            </a:r>
            <a:r>
              <a:rPr lang="en-US" sz="2300" noProof="0" dirty="0" smtClean="0"/>
              <a:t>/&gt;</a:t>
            </a:r>
            <a:br>
              <a:rPr lang="en-US" sz="2300" noProof="0" dirty="0" smtClean="0"/>
            </a:br>
            <a:r>
              <a:rPr lang="en-US" sz="2300" noProof="0" dirty="0" smtClean="0"/>
              <a:t>	…</a:t>
            </a:r>
          </a:p>
          <a:p>
            <a:endParaRPr lang="en-US" sz="2000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 @import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jdelijke aanduiding voor inhoud 3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8311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noProof="0" dirty="0" smtClean="0"/>
              <a:t>&lt;link type</a:t>
            </a:r>
            <a:r>
              <a:rPr lang="en-US" noProof="0" dirty="0" smtClean="0"/>
              <a:t>="text/</a:t>
            </a:r>
            <a:r>
              <a:rPr lang="en-US" noProof="0" dirty="0" err="1" smtClean="0"/>
              <a:t>css</a:t>
            </a:r>
            <a:r>
              <a:rPr lang="en-US" noProof="0" dirty="0" smtClean="0"/>
              <a:t>" </a:t>
            </a:r>
            <a:r>
              <a:rPr lang="en-US" noProof="0" dirty="0" err="1" smtClean="0"/>
              <a:t>href</a:t>
            </a:r>
            <a:r>
              <a:rPr lang="en-US" noProof="0" dirty="0" smtClean="0"/>
              <a:t>="css1.css" </a:t>
            </a:r>
            <a:r>
              <a:rPr lang="en-US" noProof="0" dirty="0" err="1" smtClean="0"/>
              <a:t>rel</a:t>
            </a:r>
            <a:r>
              <a:rPr lang="en-US" noProof="0" dirty="0" smtClean="0"/>
              <a:t>="stylesheet" </a:t>
            </a:r>
            <a:r>
              <a:rPr lang="en-US" noProof="0" dirty="0" smtClean="0">
                <a:solidFill>
                  <a:srgbClr val="F04C25"/>
                </a:solidFill>
              </a:rPr>
              <a:t>media</a:t>
            </a:r>
            <a:r>
              <a:rPr lang="en-US" noProof="0" dirty="0" smtClean="0">
                <a:solidFill>
                  <a:srgbClr val="F04C25"/>
                </a:solidFill>
              </a:rPr>
              <a:t>="screen" </a:t>
            </a:r>
            <a:r>
              <a:rPr lang="en-US" noProof="0" dirty="0" smtClean="0"/>
              <a:t>/&gt;</a:t>
            </a:r>
            <a:br>
              <a:rPr lang="en-US" noProof="0" dirty="0" smtClean="0"/>
            </a:br>
            <a:endParaRPr lang="en-US" noProof="0" dirty="0" smtClean="0"/>
          </a:p>
          <a:p>
            <a:pPr>
              <a:lnSpc>
                <a:spcPct val="120000"/>
              </a:lnSpc>
              <a:buNone/>
            </a:pPr>
            <a:r>
              <a:rPr lang="en-US" noProof="0" dirty="0" smtClean="0"/>
              <a:t>&lt;link type</a:t>
            </a:r>
            <a:r>
              <a:rPr lang="en-US" noProof="0" dirty="0" smtClean="0"/>
              <a:t>="text/</a:t>
            </a:r>
            <a:r>
              <a:rPr lang="en-US" noProof="0" dirty="0" err="1" smtClean="0"/>
              <a:t>css</a:t>
            </a:r>
            <a:r>
              <a:rPr lang="en-US" noProof="0" dirty="0" smtClean="0"/>
              <a:t>" </a:t>
            </a:r>
            <a:r>
              <a:rPr lang="en-US" noProof="0" dirty="0" err="1" smtClean="0"/>
              <a:t>href</a:t>
            </a:r>
            <a:r>
              <a:rPr lang="en-US" noProof="0" dirty="0" smtClean="0"/>
              <a:t>="print.css" </a:t>
            </a:r>
            <a:r>
              <a:rPr lang="en-US" noProof="0" dirty="0" err="1" smtClean="0"/>
              <a:t>rel</a:t>
            </a:r>
            <a:r>
              <a:rPr lang="en-US" noProof="0" dirty="0" smtClean="0"/>
              <a:t>="stylesheet" </a:t>
            </a:r>
            <a:r>
              <a:rPr lang="en-US" noProof="0" dirty="0" smtClean="0">
                <a:solidFill>
                  <a:srgbClr val="F04C25"/>
                </a:solidFill>
              </a:rPr>
              <a:t>media</a:t>
            </a:r>
            <a:r>
              <a:rPr lang="en-US" noProof="0" dirty="0" smtClean="0">
                <a:solidFill>
                  <a:srgbClr val="F04C25"/>
                </a:solidFill>
              </a:rPr>
              <a:t>="print" </a:t>
            </a:r>
            <a:r>
              <a:rPr lang="en-US" noProof="0" dirty="0" smtClean="0"/>
              <a:t>/&gt;</a:t>
            </a:r>
          </a:p>
          <a:p>
            <a:pPr>
              <a:buNone/>
            </a:pP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in print.css:</a:t>
            </a:r>
          </a:p>
          <a:p>
            <a:pPr>
              <a:buNone/>
            </a:pPr>
            <a:endParaRPr lang="en-US" sz="900" noProof="0" dirty="0" smtClean="0"/>
          </a:p>
          <a:p>
            <a:pPr>
              <a:buNone/>
            </a:pPr>
            <a:r>
              <a:rPr lang="en-US" noProof="0" dirty="0" err="1" smtClean="0"/>
              <a:t>img</a:t>
            </a:r>
            <a:r>
              <a:rPr lang="en-US" noProof="0" dirty="0" smtClean="0"/>
              <a:t> {</a:t>
            </a:r>
            <a:endParaRPr lang="en-US" noProof="0" dirty="0" smtClean="0"/>
          </a:p>
          <a:p>
            <a:pPr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display:none</a:t>
            </a:r>
            <a:r>
              <a:rPr lang="en-US" noProof="0" dirty="0" smtClean="0"/>
              <a:t>;			=&gt; why?</a:t>
            </a:r>
          </a:p>
          <a:p>
            <a:pPr>
              <a:buNone/>
            </a:pPr>
            <a:r>
              <a:rPr lang="en-US" noProof="0" dirty="0" smtClean="0"/>
              <a:t>}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err="1" smtClean="0"/>
              <a:t>Mediatypes</a:t>
            </a:r>
            <a:endParaRPr lang="en-US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 fontScale="85000" lnSpcReduction="20000"/>
          </a:bodyPr>
          <a:lstStyle/>
          <a:p>
            <a:r>
              <a:rPr lang="nl-BE" dirty="0" smtClean="0"/>
              <a:t>way of </a:t>
            </a:r>
            <a:r>
              <a:rPr lang="nl-BE" dirty="0" err="1" smtClean="0"/>
              <a:t>insertion</a:t>
            </a:r>
            <a:endParaRPr lang="nl-BE" dirty="0" smtClean="0"/>
          </a:p>
          <a:p>
            <a:pPr marL="882650" lvl="1" indent="-514350">
              <a:buAutoNum type="arabicPeriod"/>
            </a:pPr>
            <a:r>
              <a:rPr lang="nl-BE" dirty="0" err="1" smtClean="0"/>
              <a:t>Inline</a:t>
            </a:r>
            <a:r>
              <a:rPr lang="nl-BE" dirty="0" smtClean="0"/>
              <a:t> </a:t>
            </a:r>
            <a:r>
              <a:rPr lang="nl-BE" dirty="0" err="1" smtClean="0"/>
              <a:t>style</a:t>
            </a:r>
            <a:endParaRPr lang="nl-BE" dirty="0" smtClean="0"/>
          </a:p>
          <a:p>
            <a:pPr marL="882650" lvl="1" indent="-514350">
              <a:buAutoNum type="arabicPeriod"/>
            </a:pPr>
            <a:r>
              <a:rPr lang="nl-BE" dirty="0" err="1" smtClean="0"/>
              <a:t>External</a:t>
            </a:r>
            <a:r>
              <a:rPr lang="nl-BE" dirty="0" smtClean="0"/>
              <a:t> and </a:t>
            </a:r>
            <a:r>
              <a:rPr lang="nl-BE" dirty="0" err="1" smtClean="0"/>
              <a:t>internal</a:t>
            </a:r>
            <a:r>
              <a:rPr lang="nl-BE" dirty="0" smtClean="0"/>
              <a:t> </a:t>
            </a:r>
            <a:r>
              <a:rPr lang="nl-BE" dirty="0" err="1" smtClean="0"/>
              <a:t>style</a:t>
            </a:r>
            <a:r>
              <a:rPr lang="nl-BE" dirty="0" smtClean="0"/>
              <a:t> sheets</a:t>
            </a:r>
          </a:p>
          <a:p>
            <a:pPr marL="882650" lvl="1" indent="-514350">
              <a:buAutoNum type="arabicPeriod"/>
            </a:pPr>
            <a:r>
              <a:rPr lang="nl-BE" dirty="0" smtClean="0"/>
              <a:t>Browser </a:t>
            </a:r>
            <a:r>
              <a:rPr lang="nl-BE" dirty="0" err="1" smtClean="0"/>
              <a:t>defaults</a:t>
            </a:r>
            <a:endParaRPr lang="nl-BE" dirty="0" smtClean="0"/>
          </a:p>
          <a:p>
            <a:pPr marL="514350" indent="-514350">
              <a:buAutoNum type="arabicPeriod"/>
            </a:pPr>
            <a:endParaRPr lang="nl-BE" dirty="0" smtClean="0"/>
          </a:p>
          <a:p>
            <a:r>
              <a:rPr lang="nl-BE" dirty="0" smtClean="0"/>
              <a:t>Type of </a:t>
            </a:r>
            <a:r>
              <a:rPr lang="nl-BE" dirty="0" err="1" smtClean="0"/>
              <a:t>selector</a:t>
            </a:r>
            <a:r>
              <a:rPr lang="nl-BE" dirty="0" smtClean="0"/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a </a:t>
            </a:r>
            <a:r>
              <a:rPr lang="en-US" dirty="0"/>
              <a:t>more specific </a:t>
            </a:r>
            <a:r>
              <a:rPr lang="en-US" b="1" dirty="0"/>
              <a:t>selector</a:t>
            </a:r>
            <a:r>
              <a:rPr lang="en-US" dirty="0"/>
              <a:t> </a:t>
            </a:r>
            <a:r>
              <a:rPr lang="en-US" dirty="0" smtClean="0"/>
              <a:t>takes </a:t>
            </a:r>
            <a:r>
              <a:rPr lang="en-US" b="1" dirty="0" smtClean="0"/>
              <a:t>precedence</a:t>
            </a:r>
            <a:r>
              <a:rPr lang="en-US" dirty="0" smtClean="0"/>
              <a:t> </a:t>
            </a:r>
            <a:r>
              <a:rPr lang="en-US" dirty="0"/>
              <a:t>over </a:t>
            </a:r>
            <a:r>
              <a:rPr lang="en-US" dirty="0" smtClean="0"/>
              <a:t>	a </a:t>
            </a:r>
            <a:r>
              <a:rPr lang="en-US" dirty="0"/>
              <a:t>less specific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Code order: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	rules </a:t>
            </a:r>
            <a:r>
              <a:rPr lang="en-US" dirty="0"/>
              <a:t>that appear later in the code override </a:t>
            </a:r>
            <a:r>
              <a:rPr lang="en-US" dirty="0" smtClean="0"/>
              <a:t>	earlier rules </a:t>
            </a:r>
            <a:r>
              <a:rPr lang="en-US" dirty="0"/>
              <a:t>if both have the same specificity</a:t>
            </a:r>
            <a:endParaRPr lang="nl-BE" dirty="0"/>
          </a:p>
          <a:p>
            <a:pPr marL="514350" indent="-514350">
              <a:buAutoNum type="arabicPeriod"/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Order of </a:t>
            </a:r>
            <a:r>
              <a:rPr lang="nl-BE" dirty="0" err="1" smtClean="0"/>
              <a:t>precedence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612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Cascading</a:t>
            </a:r>
          </a:p>
          <a:p>
            <a:pPr lvl="1"/>
            <a:r>
              <a:rPr lang="en-US" noProof="0" dirty="0" smtClean="0"/>
              <a:t>Style definitions are</a:t>
            </a:r>
            <a:r>
              <a:rPr lang="en-US" dirty="0" smtClean="0"/>
              <a:t> inherited by all nested</a:t>
            </a:r>
            <a:r>
              <a:rPr lang="en-US" noProof="0" dirty="0" smtClean="0"/>
              <a:t> elements</a:t>
            </a:r>
          </a:p>
          <a:p>
            <a:pPr eaLnBrk="1" hangingPunct="1">
              <a:buFontTx/>
              <a:buNone/>
            </a:pPr>
            <a:endParaRPr lang="en-US" noProof="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cascading styles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913152061"/>
              </p:ext>
            </p:extLst>
          </p:nvPr>
        </p:nvGraphicFramePr>
        <p:xfrm>
          <a:off x="2483768" y="2420888"/>
          <a:ext cx="4632176" cy="332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Font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Color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List-style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Text-align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Letter-spacing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White space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Visibility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Direction</a:t>
            </a:r>
          </a:p>
          <a:p>
            <a:pPr eaLnBrk="1" hangingPunct="1">
              <a:lnSpc>
                <a:spcPct val="90000"/>
              </a:lnSpc>
            </a:pPr>
            <a:r>
              <a:rPr lang="en-US" noProof="0" dirty="0" smtClean="0"/>
              <a:t>Text-indent</a:t>
            </a:r>
          </a:p>
          <a:p>
            <a:pPr eaLnBrk="1" hangingPunct="1">
              <a:lnSpc>
                <a:spcPct val="90000"/>
              </a:lnSpc>
            </a:pPr>
            <a:endParaRPr lang="en-US" noProof="0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Properties that can cascade 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534830"/>
            <a:ext cx="1835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</a:rPr>
              <a:t>Overview</a:t>
            </a:r>
            <a:r>
              <a:rPr lang="nl-BE" dirty="0" smtClean="0">
                <a:solidFill>
                  <a:srgbClr val="FF0000"/>
                </a:solidFill>
              </a:rPr>
              <a:t> of</a:t>
            </a:r>
          </a:p>
          <a:p>
            <a:r>
              <a:rPr lang="nl-BE" dirty="0" err="1" smtClean="0">
                <a:solidFill>
                  <a:srgbClr val="FF0000"/>
                </a:solidFill>
              </a:rPr>
              <a:t>properties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with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values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28596" y="3000372"/>
            <a:ext cx="1143008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r="18675"/>
          <a:stretch/>
        </p:blipFill>
        <p:spPr>
          <a:xfrm>
            <a:off x="1827809" y="260648"/>
            <a:ext cx="6704632" cy="5292719"/>
          </a:xfrm>
          <a:prstGeom prst="rect">
            <a:avLst/>
          </a:prstGeom>
          <a:ln w="28575">
            <a:solidFill>
              <a:schemeClr val="tx2"/>
            </a:solidFill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24" y="285728"/>
            <a:ext cx="902527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W3schools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noProof="0" dirty="0" smtClean="0"/>
              <a:t>Background</a:t>
            </a:r>
            <a:endParaRPr lang="en-US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29" y="2060848"/>
            <a:ext cx="8480803" cy="3240360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3"/>
          <p:cNvSpPr txBox="1"/>
          <p:nvPr/>
        </p:nvSpPr>
        <p:spPr>
          <a:xfrm>
            <a:off x="434179" y="5257731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http://webdesignledger.com/resources/best-places-to-find-seamless-background-patterns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945216"/>
            <a:ext cx="9144000" cy="4428000"/>
          </a:xfrm>
        </p:spPr>
        <p:txBody>
          <a:bodyPr/>
          <a:lstStyle/>
          <a:p>
            <a:pPr eaLnBrk="1" hangingPunct="1"/>
            <a:r>
              <a:rPr lang="en-US" noProof="0" dirty="0" smtClean="0"/>
              <a:t>Every color is a combination of RGB</a:t>
            </a:r>
          </a:p>
          <a:p>
            <a:r>
              <a:rPr lang="en-US" noProof="0" dirty="0" err="1" smtClean="0"/>
              <a:t>Websafe</a:t>
            </a:r>
            <a:r>
              <a:rPr lang="en-US" noProof="0" dirty="0" smtClean="0"/>
              <a:t> colors: </a:t>
            </a:r>
          </a:p>
          <a:p>
            <a:pPr lvl="1"/>
            <a:r>
              <a:rPr lang="en-US" noProof="0" dirty="0" smtClean="0"/>
              <a:t>see w3schools.com</a:t>
            </a:r>
          </a:p>
          <a:p>
            <a:pPr lvl="1"/>
            <a:r>
              <a:rPr lang="en-US" noProof="0" dirty="0" smtClean="0"/>
              <a:t>combinations of red, green and blue limited to 00,33,66,99,CC,FF</a:t>
            </a:r>
          </a:p>
          <a:p>
            <a:pPr eaLnBrk="1" hangingPunct="1"/>
            <a:r>
              <a:rPr lang="en-US" noProof="0" dirty="0" smtClean="0"/>
              <a:t>#000000 (black) </a:t>
            </a:r>
          </a:p>
          <a:p>
            <a:pPr eaLnBrk="1" hangingPunct="1"/>
            <a:r>
              <a:rPr lang="en-US" noProof="0" dirty="0" smtClean="0"/>
              <a:t>#FFFFFF (white)</a:t>
            </a:r>
          </a:p>
          <a:p>
            <a:pPr eaLnBrk="1" hangingPunct="1"/>
            <a:r>
              <a:rPr lang="en-US" noProof="0" dirty="0" smtClean="0"/>
              <a:t>#FF0000 (red)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Colors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73016"/>
            <a:ext cx="4675061" cy="314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Different ways to specify colors:</a:t>
            </a:r>
          </a:p>
          <a:p>
            <a:pPr lvl="1"/>
            <a:r>
              <a:rPr lang="en-US" noProof="0" dirty="0" smtClean="0"/>
              <a:t>body{color: white}</a:t>
            </a:r>
          </a:p>
          <a:p>
            <a:pPr lvl="1"/>
            <a:r>
              <a:rPr lang="en-US" noProof="0" dirty="0" smtClean="0"/>
              <a:t>body{color: </a:t>
            </a:r>
            <a:r>
              <a:rPr lang="en-US" noProof="0" dirty="0" err="1" smtClean="0"/>
              <a:t>rgb</a:t>
            </a:r>
            <a:r>
              <a:rPr lang="en-US" noProof="0" dirty="0" smtClean="0"/>
              <a:t>(255,255,255);}</a:t>
            </a:r>
          </a:p>
          <a:p>
            <a:pPr lvl="1"/>
            <a:r>
              <a:rPr lang="en-US" noProof="0" dirty="0" smtClean="0"/>
              <a:t>body{color: </a:t>
            </a:r>
            <a:r>
              <a:rPr lang="en-US" noProof="0" dirty="0" err="1" smtClean="0"/>
              <a:t>rgb</a:t>
            </a:r>
            <a:r>
              <a:rPr lang="en-US" noProof="0" dirty="0" smtClean="0"/>
              <a:t>(100%,100%,100%);}</a:t>
            </a:r>
          </a:p>
          <a:p>
            <a:pPr lvl="1"/>
            <a:r>
              <a:rPr lang="en-US" noProof="0" dirty="0" smtClean="0"/>
              <a:t>body{color: #FFFFFF;}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Short notations for hex colors if and only if color pairs are equal:</a:t>
            </a:r>
          </a:p>
          <a:p>
            <a:pPr lvl="1"/>
            <a:r>
              <a:rPr lang="en-US" dirty="0"/>
              <a:t>#</a:t>
            </a:r>
            <a:r>
              <a:rPr lang="en-US" dirty="0" err="1" smtClean="0"/>
              <a:t>ffffff</a:t>
            </a:r>
            <a:r>
              <a:rPr lang="en-US" dirty="0" smtClean="0"/>
              <a:t>		-&gt;   </a:t>
            </a:r>
            <a:r>
              <a:rPr lang="en-US" dirty="0"/>
              <a:t>#</a:t>
            </a:r>
            <a:r>
              <a:rPr lang="en-US" dirty="0" err="1"/>
              <a:t>fff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smtClean="0"/>
              <a:t>ff00cc	-&gt;   </a:t>
            </a:r>
            <a:r>
              <a:rPr lang="en-US" dirty="0"/>
              <a:t>#f0c</a:t>
            </a:r>
          </a:p>
          <a:p>
            <a:pPr lvl="1"/>
            <a:r>
              <a:rPr lang="en-US" dirty="0"/>
              <a:t>#</a:t>
            </a:r>
            <a:r>
              <a:rPr lang="en-US" dirty="0" err="1"/>
              <a:t>ff</a:t>
            </a:r>
            <a:r>
              <a:rPr lang="en-US" dirty="0" err="1">
                <a:solidFill>
                  <a:srgbClr val="CC0000"/>
                </a:solidFill>
              </a:rPr>
              <a:t>fc</a:t>
            </a:r>
            <a:r>
              <a:rPr lang="en-US" dirty="0" err="1"/>
              <a:t>cc</a:t>
            </a:r>
            <a:r>
              <a:rPr lang="en-US" dirty="0"/>
              <a:t>   </a:t>
            </a:r>
            <a:r>
              <a:rPr lang="en-US" dirty="0" smtClean="0"/>
              <a:t>	-&gt;   no short notation possible!</a:t>
            </a:r>
            <a:endParaRPr lang="en-US" dirty="0"/>
          </a:p>
          <a:p>
            <a:pPr lvl="1"/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Colors</a:t>
            </a:r>
            <a:endParaRPr lang="en-US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Add transparency</a:t>
            </a:r>
          </a:p>
          <a:p>
            <a:pPr lvl="1"/>
            <a:r>
              <a:rPr lang="en-US" noProof="0" dirty="0" smtClean="0"/>
              <a:t>0.0 = fully transparent</a:t>
            </a:r>
          </a:p>
          <a:p>
            <a:pPr lvl="1"/>
            <a:r>
              <a:rPr lang="en-US" noProof="0" dirty="0" smtClean="0"/>
              <a:t>1.0 = opaque</a:t>
            </a:r>
          </a:p>
          <a:p>
            <a:pPr lvl="1"/>
            <a:endParaRPr lang="en-US" noProof="0" dirty="0" smtClean="0"/>
          </a:p>
          <a:p>
            <a:r>
              <a:rPr lang="en-US" dirty="0" smtClean="0">
                <a:hlinkClick r:id="rId3" action="ppaction://hlinkfile"/>
              </a:rPr>
              <a:t>examp</a:t>
            </a:r>
            <a:r>
              <a:rPr lang="en-US" noProof="0" dirty="0" smtClean="0">
                <a:hlinkClick r:id="rId3" action="ppaction://hlinkfile"/>
              </a:rPr>
              <a:t>le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rgba</a:t>
            </a:r>
            <a:endParaRPr lang="en-US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ijdelijke aanduiding voor inhoud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85869"/>
              </p:ext>
            </p:extLst>
          </p:nvPr>
        </p:nvGraphicFramePr>
        <p:xfrm>
          <a:off x="747669" y="908720"/>
          <a:ext cx="7920880" cy="475252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09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nl-BE" sz="1000" kern="1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</a:t>
                      </a:r>
                    </a:p>
                  </a:txBody>
                  <a:tcPr marL="68580" marR="68580" marT="0" marB="0" anchor="ctr"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</a:t>
                      </a:r>
                      <a:endParaRPr lang="nl-BE" sz="1000" kern="1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nl-BE" sz="1000" kern="1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yellow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(100%,100%,0%)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(255,255,0)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#FFFF00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fuchsia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(100%,0%,100%)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rgb(255,0,255)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#FF00FF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(100%,0%,0%)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rgb255,0,0)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#FF0000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aqua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(0%,100%,100%)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rgb(0,255,100)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#00FFFF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lime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(0%,100%,0%)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(0,255,0)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#00FF00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(0%,0%,100%)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rgb(0,0,255)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#0000FF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olive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(50%,50%,0%)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rgb(128,128,0)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#808000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purple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(50%,0%,50%)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rgb(128,0,128)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#800080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maroon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(50%,0%,0%)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(128,0,0)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#800000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teal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(0%,50%,50%)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rgb(0,128,128)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#008080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(0%,50%,0%)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(0,128,0)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#008000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navy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(0%,0%,50%)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rgb(0,0,128)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#000080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(100%,100%,100%)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(255,255,255)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#FFFFFF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(0%,0%,0%)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rgb(0,0,0)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#000000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(50%,50%,50%)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(128,128,128)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#808080</a:t>
                      </a:r>
                    </a:p>
                  </a:txBody>
                  <a:tcPr marL="68580" marR="68580" marT="0" marB="0" anchor="ctr">
                    <a:solidFill>
                      <a:srgbClr val="C5C9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silver</a:t>
                      </a:r>
                      <a:endParaRPr lang="nl-BE" sz="1000" kern="15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(75%,75%,75%)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</a:t>
                      </a: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(192,192,192)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nl-BE" sz="1000" kern="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#C0C0C0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color names</a:t>
            </a:r>
            <a:endParaRPr lang="en-US" noProof="0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28000"/>
          </a:xfrm>
        </p:spPr>
        <p:txBody>
          <a:bodyPr/>
          <a:lstStyle/>
          <a:p>
            <a:r>
              <a:rPr lang="en-US" sz="2800" noProof="0" dirty="0" smtClean="0">
                <a:hlinkClick r:id="rId2"/>
              </a:rPr>
              <a:t>https://color.adobe.com/nl/explore/newest/</a:t>
            </a:r>
            <a:endParaRPr lang="en-US" sz="2800" noProof="0" dirty="0" smtClean="0"/>
          </a:p>
          <a:p>
            <a:r>
              <a:rPr lang="en-US" noProof="0" dirty="0" smtClean="0">
                <a:hlinkClick r:id="rId3"/>
              </a:rPr>
              <a:t>http://</a:t>
            </a:r>
            <a:r>
              <a:rPr lang="en-US" sz="2800" noProof="0" dirty="0" smtClean="0">
                <a:hlinkClick r:id="rId3"/>
              </a:rPr>
              <a:t>www.colorlovers.com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Inspiration colors</a:t>
            </a:r>
            <a:endParaRPr lang="en-US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132856"/>
            <a:ext cx="5957658" cy="4529967"/>
          </a:xfrm>
          <a:prstGeom prst="rect">
            <a:avLst/>
          </a:prstGeom>
          <a:ln>
            <a:solidFill>
              <a:srgbClr val="F04C25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http://0to255.com/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Find Shades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6306267" cy="36060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27" y="0"/>
            <a:ext cx="8229600" cy="1143000"/>
          </a:xfrm>
        </p:spPr>
        <p:txBody>
          <a:bodyPr/>
          <a:lstStyle/>
          <a:p>
            <a:r>
              <a:rPr lang="en-US" noProof="0" dirty="0" smtClean="0"/>
              <a:t>Text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6" y="1412776"/>
            <a:ext cx="9150251" cy="4032448"/>
          </a:xfrm>
          <a:prstGeom prst="rect">
            <a:avLst/>
          </a:prstGeom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color</a:t>
            </a:r>
          </a:p>
          <a:p>
            <a:r>
              <a:rPr lang="en-US" noProof="0" dirty="0" smtClean="0"/>
              <a:t>text-decoration</a:t>
            </a:r>
          </a:p>
          <a:p>
            <a:r>
              <a:rPr lang="en-US" noProof="0" dirty="0" smtClean="0"/>
              <a:t>line-height</a:t>
            </a:r>
          </a:p>
          <a:p>
            <a:r>
              <a:rPr lang="en-US" noProof="0" dirty="0" smtClean="0"/>
              <a:t>text-align</a:t>
            </a:r>
          </a:p>
          <a:p>
            <a:r>
              <a:rPr lang="en-US" noProof="0" dirty="0" smtClean="0"/>
              <a:t>text-indent</a:t>
            </a:r>
          </a:p>
          <a:p>
            <a:pPr marL="109728" indent="0">
              <a:buNone/>
            </a:pP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pPr marL="109728" indent="0">
              <a:buNone/>
            </a:pPr>
            <a:endParaRPr lang="en-US" sz="2000" noProof="0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Text properties</a:t>
            </a:r>
            <a:endParaRPr lang="en-US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/>
          <a:lstStyle/>
          <a:p>
            <a:r>
              <a:rPr lang="en-US" noProof="0" dirty="0" smtClean="0"/>
              <a:t>Font properties</a:t>
            </a:r>
            <a:endParaRPr lang="en-US" noProof="0" dirty="0"/>
          </a:p>
        </p:txBody>
      </p:sp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W3schools overview</a:t>
            </a:r>
            <a:endParaRPr lang="en-US" noProof="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2204864"/>
            <a:ext cx="8823813" cy="3024336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7"/>
            <a:ext cx="8969927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Font-family</a:t>
            </a:r>
            <a:endParaRPr lang="en-US" noProof="0" dirty="0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3703"/>
            <a:ext cx="9286876" cy="580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noProof="0" dirty="0" smtClean="0"/>
              <a:t>Relative units 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err="1" smtClean="0">
                <a:solidFill>
                  <a:srgbClr val="F04C25"/>
                </a:solidFill>
              </a:rPr>
              <a:t>em</a:t>
            </a:r>
            <a:r>
              <a:rPr lang="en-US" sz="2400" noProof="0" dirty="0" smtClean="0">
                <a:solidFill>
                  <a:srgbClr val="F04C25"/>
                </a:solidFill>
              </a:rPr>
              <a:t> -&gt; </a:t>
            </a:r>
            <a:r>
              <a:rPr lang="en-US" sz="2000" noProof="0" dirty="0" smtClean="0">
                <a:solidFill>
                  <a:srgbClr val="F04C25"/>
                </a:solidFill>
              </a:rPr>
              <a:t>1em = current font size of browser in </a:t>
            </a:r>
            <a:r>
              <a:rPr lang="en-US" sz="2000" noProof="0" dirty="0" err="1" smtClean="0">
                <a:solidFill>
                  <a:srgbClr val="F04C25"/>
                </a:solidFill>
              </a:rPr>
              <a:t>px</a:t>
            </a:r>
            <a:r>
              <a:rPr lang="en-US" sz="2000" noProof="0" dirty="0" smtClean="0">
                <a:solidFill>
                  <a:srgbClr val="F04C25"/>
                </a:solidFill>
              </a:rPr>
              <a:t> </a:t>
            </a:r>
          </a:p>
          <a:p>
            <a:pPr marL="355600" lvl="1" indent="0" eaLnBrk="1" hangingPunct="1">
              <a:lnSpc>
                <a:spcPct val="90000"/>
              </a:lnSpc>
              <a:buNone/>
            </a:pPr>
            <a:r>
              <a:rPr lang="en-US" sz="2000" noProof="0" dirty="0" smtClean="0">
                <a:solidFill>
                  <a:srgbClr val="F04C25"/>
                </a:solidFill>
              </a:rPr>
              <a:t>	   </a:t>
            </a:r>
            <a:r>
              <a:rPr lang="en-US" sz="2400" noProof="0" dirty="0" smtClean="0">
                <a:solidFill>
                  <a:srgbClr val="F04C25"/>
                </a:solidFill>
              </a:rPr>
              <a:t>-&gt;</a:t>
            </a:r>
            <a:r>
              <a:rPr lang="en-US" sz="2000" noProof="0" dirty="0" smtClean="0">
                <a:solidFill>
                  <a:srgbClr val="F04C25"/>
                </a:solidFill>
              </a:rPr>
              <a:t>  can be adjusted through the </a:t>
            </a:r>
            <a:r>
              <a:rPr lang="en-US" sz="2000" noProof="0" dirty="0" err="1" smtClean="0">
                <a:solidFill>
                  <a:srgbClr val="F04C25"/>
                </a:solidFill>
              </a:rPr>
              <a:t>fontsize</a:t>
            </a:r>
            <a:r>
              <a:rPr lang="en-US" sz="2000" noProof="0" dirty="0" smtClean="0">
                <a:solidFill>
                  <a:srgbClr val="F04C25"/>
                </a:solidFill>
              </a:rPr>
              <a:t> in browser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ex = </a:t>
            </a:r>
            <a:r>
              <a:rPr lang="en-US" sz="2000" noProof="0" dirty="0" smtClean="0"/>
              <a:t>height of letter ‘x’ (less common)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err="1" smtClean="0">
                <a:solidFill>
                  <a:srgbClr val="F04C25"/>
                </a:solidFill>
              </a:rPr>
              <a:t>px</a:t>
            </a:r>
            <a:r>
              <a:rPr lang="en-US" sz="2400" noProof="0" dirty="0" smtClean="0">
                <a:solidFill>
                  <a:srgbClr val="F04C25"/>
                </a:solidFill>
              </a:rPr>
              <a:t> -&gt; </a:t>
            </a:r>
            <a:r>
              <a:rPr lang="en-US" sz="2000" noProof="0" dirty="0" smtClean="0">
                <a:solidFill>
                  <a:srgbClr val="F04C25"/>
                </a:solidFill>
              </a:rPr>
              <a:t>same text size in every browser, zooming is still possible</a:t>
            </a:r>
          </a:p>
          <a:p>
            <a:pPr lvl="1" eaLnBrk="1" hangingPunct="1">
              <a:lnSpc>
                <a:spcPct val="90000"/>
              </a:lnSpc>
            </a:pPr>
            <a:endParaRPr lang="en-US" sz="2000" noProof="0" dirty="0" smtClean="0">
              <a:solidFill>
                <a:srgbClr val="F04C25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noProof="0" dirty="0" smtClean="0"/>
              <a:t>Absolute units: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in = inch = 25,4 mm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cm, mm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err="1" smtClean="0"/>
              <a:t>pt</a:t>
            </a:r>
            <a:r>
              <a:rPr lang="en-US" sz="2400" noProof="0" dirty="0" smtClean="0"/>
              <a:t> = point = 1/72 inch = 0,3528 mm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noProof="0" dirty="0" smtClean="0"/>
              <a:t>pc = pica = 12 </a:t>
            </a:r>
            <a:r>
              <a:rPr lang="en-US" sz="2400" noProof="0" dirty="0" err="1" smtClean="0"/>
              <a:t>punten</a:t>
            </a:r>
            <a:r>
              <a:rPr lang="en-US" sz="2400" noProof="0" dirty="0" smtClean="0"/>
              <a:t> = 1/6 inch = 4,2333 mm</a:t>
            </a:r>
          </a:p>
          <a:p>
            <a:pPr marL="355600" lvl="1" indent="0" eaLnBrk="1" hangingPunct="1">
              <a:lnSpc>
                <a:spcPct val="90000"/>
              </a:lnSpc>
              <a:buNone/>
            </a:pPr>
            <a:endParaRPr lang="en-US" sz="2400" noProof="0" dirty="0" smtClean="0"/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sz="2400" noProof="0" dirty="0" smtClean="0"/>
              <a:t>Only useful if dimensions output are known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Char char="Þ"/>
            </a:pPr>
            <a:r>
              <a:rPr lang="en-US" sz="2400" noProof="0" dirty="0" smtClean="0"/>
              <a:t>Not possible to adjust text size in browser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sz="2400" noProof="0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noProof="0" dirty="0" smtClean="0">
                <a:solidFill>
                  <a:srgbClr val="F04C25"/>
                </a:solidFill>
              </a:rPr>
              <a:t>Standard= 16px!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noProof="0" dirty="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Font-size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-252536" y="3789040"/>
            <a:ext cx="1214478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ight Arrow 7"/>
          <p:cNvSpPr/>
          <p:nvPr/>
        </p:nvSpPr>
        <p:spPr>
          <a:xfrm>
            <a:off x="-252536" y="2924944"/>
            <a:ext cx="1214478" cy="28575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10" y="33996"/>
            <a:ext cx="5524979" cy="6790008"/>
          </a:xfrm>
          <a:prstGeom prst="rect">
            <a:avLst/>
          </a:prstGeom>
        </p:spPr>
      </p:pic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675456"/>
            <a:ext cx="11115675" cy="79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10868025" cy="682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all properties on 1 line</a:t>
            </a:r>
          </a:p>
          <a:p>
            <a:r>
              <a:rPr lang="en-US" noProof="0" dirty="0" smtClean="0"/>
              <a:t>possible, but: order matters!</a:t>
            </a:r>
          </a:p>
          <a:p>
            <a:endParaRPr lang="en-US" noProof="0" dirty="0" smtClean="0"/>
          </a:p>
          <a:p>
            <a:r>
              <a:rPr lang="en-US" sz="2400" noProof="0" dirty="0" smtClean="0"/>
              <a:t>p{</a:t>
            </a:r>
          </a:p>
          <a:p>
            <a:pPr marL="0" indent="0">
              <a:buNone/>
            </a:pPr>
            <a:r>
              <a:rPr lang="en-US" sz="2400" noProof="0" dirty="0" smtClean="0"/>
              <a:t>	font: italic small-caps bold 1em Verdana, sans-serif;</a:t>
            </a:r>
          </a:p>
          <a:p>
            <a:pPr marL="0" indent="0">
              <a:buNone/>
            </a:pPr>
            <a:r>
              <a:rPr lang="en-US" sz="2400" noProof="0" dirty="0" smtClean="0"/>
              <a:t>    }</a:t>
            </a:r>
          </a:p>
          <a:p>
            <a:endParaRPr lang="en-US" sz="2400" noProof="0" dirty="0" smtClean="0"/>
          </a:p>
          <a:p>
            <a:r>
              <a:rPr lang="en-US" sz="2400" noProof="0" dirty="0" smtClean="0"/>
              <a:t>font-style, font-variant, font-weight, font-size, font-family</a:t>
            </a:r>
            <a:endParaRPr lang="en-US" sz="2400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shorthand notations</a:t>
            </a:r>
            <a:endParaRPr lang="en-US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2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noProof="0" dirty="0" smtClean="0"/>
              <a:t>Download the </a:t>
            </a:r>
            <a:r>
              <a:rPr lang="en-US" sz="2400" dirty="0"/>
              <a:t>page </a:t>
            </a:r>
            <a:r>
              <a:rPr lang="en-US" sz="2400" dirty="0" smtClean="0"/>
              <a:t>"Lect1Ex_CSS.html" </a:t>
            </a:r>
            <a:r>
              <a:rPr lang="en-US" sz="2400" noProof="0" dirty="0" smtClean="0"/>
              <a:t>on Canvas.</a:t>
            </a:r>
          </a:p>
          <a:p>
            <a:pPr marL="0" indent="0">
              <a:buNone/>
            </a:pPr>
            <a:r>
              <a:rPr lang="en-US" sz="2400" noProof="0" dirty="0" smtClean="0"/>
              <a:t>The file contains 2 links to external stylesheets.</a:t>
            </a:r>
          </a:p>
          <a:p>
            <a:pPr marL="0" indent="0">
              <a:buNone/>
            </a:pPr>
            <a:r>
              <a:rPr lang="en-US" sz="2400" noProof="0" dirty="0" smtClean="0"/>
              <a:t>Create these 2 stylesheets such that the pages looks as follows on the screen:</a:t>
            </a:r>
            <a:endParaRPr lang="en-US" sz="2400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</a:t>
            </a:r>
            <a:r>
              <a:rPr lang="en-US" noProof="0" dirty="0" smtClean="0">
                <a:hlinkClick r:id="rId2" action="ppaction://hlinkfile"/>
              </a:rPr>
              <a:t>exercise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579455"/>
            <a:ext cx="6200111" cy="417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9917" y="2747636"/>
            <a:ext cx="28216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Hint:</a:t>
            </a:r>
          </a:p>
          <a:p>
            <a:r>
              <a:rPr lang="nl-BE" dirty="0"/>
              <a:t>  </a:t>
            </a:r>
            <a:r>
              <a:rPr lang="nl-BE" dirty="0" err="1" smtClean="0"/>
              <a:t>font-style:italic</a:t>
            </a:r>
            <a:r>
              <a:rPr lang="nl-BE" dirty="0" smtClean="0"/>
              <a:t>;</a:t>
            </a:r>
          </a:p>
          <a:p>
            <a:r>
              <a:rPr lang="nl-BE" dirty="0"/>
              <a:t> </a:t>
            </a:r>
            <a:r>
              <a:rPr lang="nl-BE" dirty="0" smtClean="0"/>
              <a:t> background-</a:t>
            </a:r>
            <a:r>
              <a:rPr lang="nl-BE" dirty="0" err="1" smtClean="0"/>
              <a:t>color</a:t>
            </a:r>
            <a:r>
              <a:rPr lang="nl-BE" dirty="0" smtClean="0"/>
              <a:t>:</a:t>
            </a:r>
          </a:p>
          <a:p>
            <a:r>
              <a:rPr lang="nl-BE" dirty="0"/>
              <a:t> </a:t>
            </a:r>
            <a:r>
              <a:rPr lang="nl-BE" dirty="0" smtClean="0"/>
              <a:t> gray;</a:t>
            </a:r>
          </a:p>
          <a:p>
            <a:r>
              <a:rPr lang="nl-BE" dirty="0"/>
              <a:t> </a:t>
            </a:r>
            <a:r>
              <a:rPr lang="nl-BE" dirty="0" smtClean="0"/>
              <a:t> border:3px </a:t>
            </a:r>
            <a:r>
              <a:rPr lang="nl-BE" dirty="0" err="1" smtClean="0"/>
              <a:t>solid</a:t>
            </a:r>
            <a:r>
              <a:rPr lang="nl-BE" dirty="0" smtClean="0"/>
              <a:t> red;</a:t>
            </a:r>
          </a:p>
          <a:p>
            <a:r>
              <a:rPr lang="nl-BE" dirty="0" smtClean="0"/>
              <a:t>  </a:t>
            </a:r>
            <a:r>
              <a:rPr lang="nl-BE" dirty="0" err="1" smtClean="0"/>
              <a:t>tekst-align:center</a:t>
            </a:r>
            <a:r>
              <a:rPr lang="nl-BE" dirty="0" smtClean="0"/>
              <a:t>;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7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442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And as follows when printing</a:t>
            </a:r>
            <a:r>
              <a:rPr lang="en-US" sz="2400" noProof="0" dirty="0" smtClean="0"/>
              <a:t>:</a:t>
            </a:r>
            <a:endParaRPr lang="en-US" sz="2400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CSS: exercise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6768752" cy="451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6804248" y="3023484"/>
            <a:ext cx="193495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Hint:</a:t>
            </a:r>
          </a:p>
          <a:p>
            <a:r>
              <a:rPr lang="nl-BE" dirty="0"/>
              <a:t>  </a:t>
            </a:r>
            <a:r>
              <a:rPr lang="nl-BE" dirty="0" err="1" smtClean="0"/>
              <a:t>display:none</a:t>
            </a:r>
            <a:r>
              <a:rPr lang="nl-BE" dirty="0" smtClean="0"/>
              <a:t>;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764704"/>
            <a:ext cx="8748464" cy="5184576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noProof="0" dirty="0" smtClean="0">
                <a:solidFill>
                  <a:srgbClr val="F04C25"/>
                </a:solidFill>
              </a:rPr>
              <a:t>selector {</a:t>
            </a:r>
          </a:p>
          <a:p>
            <a:pPr marL="109728" indent="0" eaLnBrk="1" hangingPunct="1"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	CSS property name: value;</a:t>
            </a:r>
          </a:p>
          <a:p>
            <a:pPr marL="109728" indent="0">
              <a:buNone/>
            </a:pPr>
            <a:r>
              <a:rPr lang="en-US" dirty="0">
                <a:solidFill>
                  <a:srgbClr val="F04C25"/>
                </a:solidFill>
              </a:rPr>
              <a:t>	</a:t>
            </a:r>
            <a:r>
              <a:rPr lang="en-US" dirty="0" smtClean="0">
                <a:solidFill>
                  <a:srgbClr val="F04C25"/>
                </a:solidFill>
              </a:rPr>
              <a:t>CSS </a:t>
            </a:r>
            <a:r>
              <a:rPr lang="en-US" dirty="0">
                <a:solidFill>
                  <a:srgbClr val="F04C25"/>
                </a:solidFill>
              </a:rPr>
              <a:t>property </a:t>
            </a:r>
            <a:r>
              <a:rPr lang="en-US" dirty="0" smtClean="0">
                <a:solidFill>
                  <a:srgbClr val="F04C25"/>
                </a:solidFill>
              </a:rPr>
              <a:t>name: </a:t>
            </a:r>
            <a:r>
              <a:rPr lang="en-US" dirty="0">
                <a:solidFill>
                  <a:srgbClr val="F04C25"/>
                </a:solidFill>
              </a:rPr>
              <a:t>value;</a:t>
            </a:r>
            <a:endParaRPr lang="en-US" noProof="0" dirty="0" smtClean="0">
              <a:solidFill>
                <a:srgbClr val="F04C25"/>
              </a:solidFill>
            </a:endParaRPr>
          </a:p>
          <a:p>
            <a:pPr marL="109728" indent="0" eaLnBrk="1" hangingPunct="1"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	…</a:t>
            </a:r>
          </a:p>
          <a:p>
            <a:pPr marL="109728" indent="0" eaLnBrk="1" hangingPunct="1">
              <a:buNone/>
            </a:pPr>
            <a:r>
              <a:rPr lang="en-US" noProof="0" dirty="0" smtClean="0">
                <a:solidFill>
                  <a:srgbClr val="F04C25"/>
                </a:solidFill>
              </a:rPr>
              <a:t>  }</a:t>
            </a:r>
          </a:p>
          <a:p>
            <a:pPr marL="109728" indent="0" eaLnBrk="1" hangingPunct="1">
              <a:buNone/>
            </a:pPr>
            <a:endParaRPr lang="en-US" sz="1000" noProof="0" dirty="0" smtClean="0">
              <a:solidFill>
                <a:srgbClr val="F04C25"/>
              </a:solidFill>
            </a:endParaRPr>
          </a:p>
          <a:p>
            <a:pPr eaLnBrk="1" hangingPunct="1"/>
            <a:r>
              <a:rPr lang="en-US" noProof="0" dirty="0" smtClean="0"/>
              <a:t>p{				p{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noProof="0" dirty="0" err="1" smtClean="0"/>
              <a:t>color:purple</a:t>
            </a:r>
            <a:r>
              <a:rPr lang="en-US" noProof="0" dirty="0" smtClean="0"/>
              <a:t>;		       </a:t>
            </a:r>
            <a:r>
              <a:rPr lang="en-US" dirty="0" err="1" smtClean="0"/>
              <a:t>color:purple</a:t>
            </a:r>
            <a:r>
              <a:rPr lang="en-US" dirty="0"/>
              <a:t>; </a:t>
            </a:r>
            <a:endParaRPr lang="en-US" noProof="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}</a:t>
            </a:r>
            <a:r>
              <a:rPr lang="en-US" dirty="0"/>
              <a:t>			</a:t>
            </a:r>
            <a:r>
              <a:rPr lang="en-US" dirty="0" smtClean="0"/>
              <a:t>  	       background-color</a:t>
            </a:r>
            <a:r>
              <a:rPr lang="en-US" dirty="0"/>
              <a:t>: </a:t>
            </a:r>
            <a:r>
              <a:rPr lang="en-US" dirty="0" smtClean="0"/>
              <a:t>white;</a:t>
            </a:r>
            <a:endParaRPr lang="en-US" sz="1100" noProof="0" dirty="0" smtClean="0"/>
          </a:p>
          <a:p>
            <a:pPr marL="0" indent="0">
              <a:buNone/>
            </a:pPr>
            <a:r>
              <a:rPr lang="en-US" noProof="0" dirty="0" smtClean="0"/>
              <a:t>				}</a:t>
            </a:r>
          </a:p>
          <a:p>
            <a:pPr lvl="1">
              <a:buNone/>
            </a:pPr>
            <a:endParaRPr lang="en-US" sz="1100" noProof="0" dirty="0" smtClean="0"/>
          </a:p>
          <a:p>
            <a:r>
              <a:rPr lang="en-US" noProof="0" dirty="0" smtClean="0"/>
              <a:t>Group selectors: </a:t>
            </a:r>
          </a:p>
          <a:p>
            <a:pPr lvl="1">
              <a:buNone/>
            </a:pPr>
            <a:r>
              <a:rPr lang="en-US" noProof="0" dirty="0" smtClean="0"/>
              <a:t>h1, h2 {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noProof="0" dirty="0" err="1" smtClean="0"/>
              <a:t>color:red</a:t>
            </a:r>
            <a:r>
              <a:rPr lang="en-US" noProof="0" dirty="0" smtClean="0"/>
              <a:t>;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noProof="0" dirty="0" err="1" smtClean="0"/>
              <a:t>font-style:italic</a:t>
            </a:r>
            <a:endParaRPr lang="en-US" noProof="0" dirty="0" smtClean="0"/>
          </a:p>
          <a:p>
            <a:pPr lvl="1">
              <a:buNone/>
            </a:pPr>
            <a:r>
              <a:rPr lang="en-US" noProof="0" dirty="0" smtClean="0"/>
              <a:t>}</a:t>
            </a:r>
          </a:p>
          <a:p>
            <a:pPr lvl="1" eaLnBrk="1" hangingPunct="1"/>
            <a:endParaRPr lang="en-US" noProof="0" dirty="0" smtClean="0">
              <a:solidFill>
                <a:srgbClr val="FF0000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noProof="0" dirty="0" smtClean="0"/>
              <a:t>general format</a:t>
            </a:r>
            <a:br>
              <a:rPr lang="en-US" sz="4000" noProof="0" dirty="0" smtClean="0"/>
            </a:br>
            <a:endParaRPr lang="en-US" sz="4000" noProof="0" dirty="0" smtClean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hthoek 2"/>
          <p:cNvSpPr/>
          <p:nvPr/>
        </p:nvSpPr>
        <p:spPr>
          <a:xfrm>
            <a:off x="4355976" y="4437112"/>
            <a:ext cx="4248472" cy="1200329"/>
          </a:xfrm>
          <a:prstGeom prst="rect">
            <a:avLst/>
          </a:prstGeom>
          <a:ln w="19050">
            <a:solidFill>
              <a:srgbClr val="F04C2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ysClr val="windowText" lastClr="000000"/>
                </a:solidFill>
              </a:rPr>
              <a:t>Declaration block </a:t>
            </a:r>
            <a:r>
              <a:rPr lang="en-US" dirty="0">
                <a:solidFill>
                  <a:sysClr val="windowText" lastClr="000000"/>
                </a:solidFill>
              </a:rPr>
              <a:t>surrounded by curly braces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ysClr val="windowText" lastClr="000000"/>
                </a:solidFill>
              </a:rPr>
              <a:t>Declarations are separated by semicolon </a:t>
            </a:r>
            <a:r>
              <a:rPr lang="en-US" dirty="0">
                <a:solidFill>
                  <a:srgbClr val="F04C25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noProof="0" dirty="0" smtClean="0"/>
              <a:t>Used to find or select the HTML elements you want to style.</a:t>
            </a:r>
          </a:p>
          <a:p>
            <a:pPr marL="0" indent="0" eaLnBrk="1" hangingPunct="1">
              <a:buNone/>
            </a:pPr>
            <a:endParaRPr lang="en-US" noProof="0" dirty="0" smtClean="0"/>
          </a:p>
          <a:p>
            <a:pPr eaLnBrk="1" hangingPunct="1"/>
            <a:r>
              <a:rPr lang="en-US" noProof="0" dirty="0" smtClean="0"/>
              <a:t>HTML elements</a:t>
            </a:r>
          </a:p>
          <a:p>
            <a:pPr eaLnBrk="1" hangingPunct="1"/>
            <a:r>
              <a:rPr lang="en-US" noProof="0" dirty="0" smtClean="0"/>
              <a:t>id</a:t>
            </a:r>
          </a:p>
          <a:p>
            <a:pPr eaLnBrk="1" hangingPunct="1"/>
            <a:r>
              <a:rPr lang="en-US" dirty="0" smtClean="0"/>
              <a:t>c</a:t>
            </a:r>
            <a:r>
              <a:rPr lang="en-US" noProof="0" dirty="0" smtClean="0"/>
              <a:t>lass</a:t>
            </a:r>
          </a:p>
          <a:p>
            <a:pPr eaLnBrk="1" hangingPunct="1"/>
            <a:r>
              <a:rPr lang="en-US" noProof="0" dirty="0" smtClean="0"/>
              <a:t>pseudo-class</a:t>
            </a:r>
          </a:p>
          <a:p>
            <a:pPr eaLnBrk="1" hangingPunct="1"/>
            <a:r>
              <a:rPr lang="en-US" noProof="0" dirty="0" smtClean="0"/>
              <a:t>contextual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Tag names used as selector</a:t>
            </a:r>
          </a:p>
          <a:p>
            <a:r>
              <a:rPr lang="en-US" dirty="0" err="1" smtClean="0"/>
              <a:t>E.g</a:t>
            </a:r>
            <a:r>
              <a:rPr lang="en-US" noProof="0" dirty="0" smtClean="0"/>
              <a:t>. body, p, h1, input, select, form, table,…</a:t>
            </a:r>
          </a:p>
          <a:p>
            <a:r>
              <a:rPr lang="en-US" noProof="0" dirty="0" smtClean="0"/>
              <a:t>Not very specific </a:t>
            </a:r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Selector: HTML element</a:t>
            </a:r>
            <a:endParaRPr lang="en-US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908720"/>
            <a:ext cx="8229600" cy="504056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z="3400" noProof="0" dirty="0" smtClean="0"/>
              <a:t>Id = </a:t>
            </a:r>
            <a:r>
              <a:rPr lang="en-US" sz="3400" b="1" u="sng" noProof="0" dirty="0" smtClean="0"/>
              <a:t>unique</a:t>
            </a:r>
            <a:r>
              <a:rPr lang="en-US" sz="3400" noProof="0" dirty="0" smtClean="0"/>
              <a:t> identification for 1 HTML element</a:t>
            </a:r>
          </a:p>
          <a:p>
            <a:pPr eaLnBrk="1" hangingPunct="1"/>
            <a:endParaRPr lang="en-US" sz="1300" noProof="0" dirty="0" smtClean="0"/>
          </a:p>
          <a:p>
            <a:pPr eaLnBrk="1" hangingPunct="1"/>
            <a:r>
              <a:rPr lang="en-US" sz="3400" noProof="0" dirty="0" smtClean="0"/>
              <a:t>In html:</a:t>
            </a:r>
          </a:p>
          <a:p>
            <a:pPr lvl="1" eaLnBrk="1" hangingPunct="1"/>
            <a:r>
              <a:rPr lang="en-US" noProof="0" dirty="0" smtClean="0"/>
              <a:t>&lt;div </a:t>
            </a:r>
            <a:r>
              <a:rPr lang="en-US" noProof="0" dirty="0" smtClean="0">
                <a:solidFill>
                  <a:srgbClr val="F04C25"/>
                </a:solidFill>
              </a:rPr>
              <a:t>id</a:t>
            </a:r>
            <a:r>
              <a:rPr lang="en-US" noProof="0" dirty="0" smtClean="0">
                <a:solidFill>
                  <a:srgbClr val="F04C25"/>
                </a:solidFill>
              </a:rPr>
              <a:t>="navigation"</a:t>
            </a:r>
            <a:r>
              <a:rPr lang="en-US" noProof="0" dirty="0" smtClean="0"/>
              <a:t>&gt;....&lt;/</a:t>
            </a:r>
            <a:r>
              <a:rPr lang="en-US" noProof="0" dirty="0" smtClean="0"/>
              <a:t>div&gt;</a:t>
            </a:r>
          </a:p>
          <a:p>
            <a:pPr eaLnBrk="1" hangingPunct="1"/>
            <a:endParaRPr lang="en-US" sz="1200" noProof="0" dirty="0" smtClean="0"/>
          </a:p>
          <a:p>
            <a:pPr eaLnBrk="1" hangingPunct="1"/>
            <a:r>
              <a:rPr lang="en-US" sz="3400" noProof="0" dirty="0" smtClean="0"/>
              <a:t>In </a:t>
            </a:r>
            <a:r>
              <a:rPr lang="en-US" sz="3400" noProof="0" dirty="0" err="1" smtClean="0"/>
              <a:t>css</a:t>
            </a:r>
            <a:endParaRPr lang="en-US" sz="3400" noProof="0" dirty="0" smtClean="0"/>
          </a:p>
          <a:p>
            <a:pPr lvl="1" eaLnBrk="1" hangingPunct="1"/>
            <a:r>
              <a:rPr lang="en-US" noProof="0" dirty="0" smtClean="0">
                <a:solidFill>
                  <a:srgbClr val="F04C25"/>
                </a:solidFill>
              </a:rPr>
              <a:t>#navigation </a:t>
            </a:r>
            <a:r>
              <a:rPr lang="en-US" noProof="0" dirty="0" smtClean="0"/>
              <a:t>{</a:t>
            </a:r>
          </a:p>
          <a:p>
            <a:pPr marL="393192" lvl="1" indent="0" eaLnBrk="1" hangingPunct="1"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background-color:purple</a:t>
            </a:r>
            <a:r>
              <a:rPr lang="en-US" noProof="0" dirty="0" smtClean="0"/>
              <a:t>;</a:t>
            </a:r>
          </a:p>
          <a:p>
            <a:pPr marL="393192" lvl="1" indent="0" eaLnBrk="1" hangingPunct="1">
              <a:buNone/>
            </a:pPr>
            <a:r>
              <a:rPr lang="en-US" noProof="0" dirty="0" smtClean="0"/>
              <a:t>     }</a:t>
            </a:r>
          </a:p>
          <a:p>
            <a:pPr lvl="1" eaLnBrk="1" hangingPunct="1"/>
            <a:r>
              <a:rPr lang="en-US" noProof="0" dirty="0" err="1" smtClean="0">
                <a:solidFill>
                  <a:srgbClr val="F04C25"/>
                </a:solidFill>
              </a:rPr>
              <a:t>div#navigation</a:t>
            </a:r>
            <a:r>
              <a:rPr lang="en-US" noProof="0" dirty="0" smtClean="0"/>
              <a:t> {</a:t>
            </a:r>
          </a:p>
          <a:p>
            <a:pPr marL="393192" lvl="1" indent="0">
              <a:buNone/>
            </a:pPr>
            <a:r>
              <a:rPr lang="en-US" noProof="0" dirty="0" smtClean="0"/>
              <a:t>	</a:t>
            </a:r>
            <a:r>
              <a:rPr lang="en-US" noProof="0" dirty="0" err="1" smtClean="0"/>
              <a:t>background-color:purple</a:t>
            </a:r>
            <a:r>
              <a:rPr lang="en-US" noProof="0" dirty="0" smtClean="0"/>
              <a:t>;</a:t>
            </a:r>
          </a:p>
          <a:p>
            <a:pPr marL="393192" lvl="1" indent="0">
              <a:buNone/>
            </a:pPr>
            <a:r>
              <a:rPr lang="en-US" noProof="0" dirty="0" smtClean="0"/>
              <a:t>     }</a:t>
            </a:r>
          </a:p>
          <a:p>
            <a:pPr lvl="1" eaLnBrk="1" hangingPunct="1">
              <a:buFontTx/>
              <a:buNone/>
            </a:pPr>
            <a:endParaRPr lang="en-US" noProof="0" dirty="0" smtClean="0"/>
          </a:p>
          <a:p>
            <a:pPr lvl="1" eaLnBrk="1" hangingPunct="1">
              <a:buFontTx/>
              <a:buNone/>
            </a:pPr>
            <a:r>
              <a:rPr lang="en-US" noProof="0" dirty="0" smtClean="0"/>
              <a:t># indicates that the name is the id of a HTML element</a:t>
            </a:r>
          </a:p>
          <a:p>
            <a:pPr lvl="1" eaLnBrk="1" hangingPunct="1">
              <a:buFontTx/>
              <a:buNone/>
            </a:pPr>
            <a:endParaRPr lang="en-US" sz="1200" noProof="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>
                <a:hlinkClick r:id="rId3" action="ppaction://hlinkfile"/>
              </a:rPr>
              <a:t>example</a:t>
            </a:r>
            <a:endParaRPr lang="en-US" sz="2700" noProof="0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Selector: id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The element must be unique within the HTML document</a:t>
            </a:r>
          </a:p>
          <a:p>
            <a:pPr eaLnBrk="1" hangingPunct="1"/>
            <a:r>
              <a:rPr lang="en-US" noProof="0" dirty="0" smtClean="0"/>
              <a:t>Can be used by CSS to position elements</a:t>
            </a:r>
          </a:p>
          <a:p>
            <a:pPr eaLnBrk="1" hangingPunct="1"/>
            <a:r>
              <a:rPr lang="en-US" noProof="0" dirty="0" smtClean="0"/>
              <a:t>Can be used by JavaScript to e.g. change  styles dynamically</a:t>
            </a:r>
          </a:p>
          <a:p>
            <a:pPr lvl="1" eaLnBrk="1" hangingPunct="1"/>
            <a:r>
              <a:rPr lang="en-US" noProof="0" dirty="0" err="1" smtClean="0"/>
              <a:t>document.GetElementById</a:t>
            </a:r>
            <a:r>
              <a:rPr lang="en-US" noProof="0" dirty="0" smtClean="0"/>
              <a:t>()</a:t>
            </a:r>
          </a:p>
          <a:p>
            <a:pPr eaLnBrk="1" hangingPunct="1"/>
            <a:endParaRPr lang="en-US" noProof="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When to use id?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6C58E-4553-42A2-8956-9D43C9D732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1972</TotalTime>
  <Words>1661</Words>
  <Application>Microsoft Office PowerPoint</Application>
  <PresentationFormat>Diavoorstelling (4:3)</PresentationFormat>
  <Paragraphs>491</Paragraphs>
  <Slides>47</Slides>
  <Notes>30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Symbol</vt:lpstr>
      <vt:lpstr>Trebuchet MS</vt:lpstr>
      <vt:lpstr>Verdana</vt:lpstr>
      <vt:lpstr>Wingdings</vt:lpstr>
      <vt:lpstr>Wingdings 3</vt:lpstr>
      <vt:lpstr>TM_presentatie_nl-1</vt:lpstr>
      <vt:lpstr>Basics of CSS</vt:lpstr>
      <vt:lpstr>CSS Zen Garden</vt:lpstr>
      <vt:lpstr>PowerPoint-presentatie</vt:lpstr>
      <vt:lpstr>PowerPoint-presentatie</vt:lpstr>
      <vt:lpstr>general format </vt:lpstr>
      <vt:lpstr>Selectors</vt:lpstr>
      <vt:lpstr>Selector: HTML element</vt:lpstr>
      <vt:lpstr>Selector: id</vt:lpstr>
      <vt:lpstr>When to use id?</vt:lpstr>
      <vt:lpstr>Rules for id / class names</vt:lpstr>
      <vt:lpstr>Selector: Class</vt:lpstr>
      <vt:lpstr>Selector: Class</vt:lpstr>
      <vt:lpstr>Selector: Pseudo-elements</vt:lpstr>
      <vt:lpstr>Selector: Pseudo-class</vt:lpstr>
      <vt:lpstr>Contextual selectors</vt:lpstr>
      <vt:lpstr>Group Selectors</vt:lpstr>
      <vt:lpstr>comments</vt:lpstr>
      <vt:lpstr>Ways to insert CSS</vt:lpstr>
      <vt:lpstr>Inline css</vt:lpstr>
      <vt:lpstr>internal css</vt:lpstr>
      <vt:lpstr>disadvantages</vt:lpstr>
      <vt:lpstr>external css</vt:lpstr>
      <vt:lpstr>Import stylesheets</vt:lpstr>
      <vt:lpstr>example @import</vt:lpstr>
      <vt:lpstr>Mediatypes</vt:lpstr>
      <vt:lpstr>Order of precedence</vt:lpstr>
      <vt:lpstr>cascading styles</vt:lpstr>
      <vt:lpstr>Properties that can cascade </vt:lpstr>
      <vt:lpstr>PowerPoint-presentatie</vt:lpstr>
      <vt:lpstr>Background</vt:lpstr>
      <vt:lpstr>Colors</vt:lpstr>
      <vt:lpstr>Colors</vt:lpstr>
      <vt:lpstr>rgba</vt:lpstr>
      <vt:lpstr>HTML color names</vt:lpstr>
      <vt:lpstr>Inspiration colors</vt:lpstr>
      <vt:lpstr>Find Shades</vt:lpstr>
      <vt:lpstr>Text</vt:lpstr>
      <vt:lpstr>Text properties</vt:lpstr>
      <vt:lpstr>Font properties</vt:lpstr>
      <vt:lpstr>Font-family</vt:lpstr>
      <vt:lpstr>Font-size</vt:lpstr>
      <vt:lpstr>PowerPoint-presentatie</vt:lpstr>
      <vt:lpstr>PowerPoint-presentatie</vt:lpstr>
      <vt:lpstr>PowerPoint-presentatie</vt:lpstr>
      <vt:lpstr>shorthand notations</vt:lpstr>
      <vt:lpstr>CSS: exercise</vt:lpstr>
      <vt:lpstr>CSS: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324</cp:revision>
  <dcterms:created xsi:type="dcterms:W3CDTF">2008-09-13T08:58:01Z</dcterms:created>
  <dcterms:modified xsi:type="dcterms:W3CDTF">2021-02-08T16:15:03Z</dcterms:modified>
</cp:coreProperties>
</file>