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99" r:id="rId7"/>
    <p:sldId id="263" r:id="rId8"/>
    <p:sldId id="298" r:id="rId9"/>
    <p:sldId id="282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39" autoAdjust="0"/>
  </p:normalViewPr>
  <p:slideViewPr>
    <p:cSldViewPr>
      <p:cViewPr varScale="1">
        <p:scale>
          <a:sx n="101" d="100"/>
          <a:sy n="101" d="100"/>
        </p:scale>
        <p:origin x="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8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11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C467F7-A11D-4A46-9342-A39C8FDCEC41}" type="datetimeFigureOut">
              <a:rPr lang="nl-NL"/>
              <a:pPr/>
              <a:t>3-3-2020</a:t>
            </a:fld>
            <a:endParaRPr lang="nl-NL"/>
          </a:p>
        </p:txBody>
      </p:sp>
      <p:sp>
        <p:nvSpPr>
          <p:cNvPr id="12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A91EDA-389B-4846-8C93-4AE9B2404A3C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B9466-4D5F-824A-92D9-D97BD674788C}" type="datetimeFigureOut">
              <a:rPr lang="nl-NL"/>
              <a:pPr/>
              <a:t>3-3-2020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D0831-BC06-AB48-B16D-F3C16649A5B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Example_if_els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if_else.asp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switch.asp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Example_switch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algn="ctr" eaLnBrk="1" hangingPunct="1"/>
            <a:r>
              <a:rPr lang="en-US" noProof="0" dirty="0" smtClean="0"/>
              <a:t>Conditional statements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 smtClean="0"/>
              <a:t>JavaScript</a:t>
            </a:r>
            <a:endParaRPr lang="en-US" sz="36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normal flow of program:</a:t>
            </a:r>
          </a:p>
          <a:p>
            <a:pPr lvl="1"/>
            <a:r>
              <a:rPr lang="en-US" noProof="0" dirty="0" smtClean="0"/>
              <a:t>From top to bottom (order of code)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c</a:t>
            </a:r>
            <a:r>
              <a:rPr lang="en-US" noProof="0" dirty="0" err="1" smtClean="0"/>
              <a:t>hange</a:t>
            </a:r>
            <a:r>
              <a:rPr lang="en-US" noProof="0" dirty="0" smtClean="0"/>
              <a:t> normal flow</a:t>
            </a:r>
          </a:p>
          <a:p>
            <a:pPr lvl="1"/>
            <a:r>
              <a:rPr lang="en-US" noProof="0" dirty="0" smtClean="0"/>
              <a:t>Depending on choice of user, specific action</a:t>
            </a:r>
          </a:p>
          <a:p>
            <a:endParaRPr lang="en-US" noProof="0" dirty="0" smtClean="0"/>
          </a:p>
          <a:p>
            <a:r>
              <a:rPr lang="en-US" noProof="0" dirty="0" smtClean="0"/>
              <a:t>if … else …</a:t>
            </a:r>
          </a:p>
          <a:p>
            <a:endParaRPr lang="en-US" noProof="0" dirty="0" smtClean="0"/>
          </a:p>
          <a:p>
            <a:r>
              <a:rPr lang="en-US" noProof="0" dirty="0" smtClean="0"/>
              <a:t>switch</a:t>
            </a:r>
          </a:p>
          <a:p>
            <a:endParaRPr lang="en-US" noProof="0" dirty="0" smtClean="0"/>
          </a:p>
          <a:p>
            <a:pPr>
              <a:lnSpc>
                <a:spcPct val="120000"/>
              </a:lnSpc>
            </a:pPr>
            <a:r>
              <a:rPr lang="en-US" noProof="0" dirty="0" smtClean="0"/>
              <a:t>e.g.: only by laptop if savings are &gt; 2000€</a:t>
            </a:r>
            <a:endParaRPr lang="en-US" noProof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Program flow</a:t>
            </a:r>
            <a:endParaRPr lang="en-US" noProof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507413" cy="4525962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pitchFamily="-105" charset="2"/>
              <a:buNone/>
            </a:pPr>
            <a:r>
              <a:rPr lang="en-US" b="1" noProof="0" dirty="0" smtClean="0"/>
              <a:t>if </a:t>
            </a:r>
            <a:r>
              <a:rPr lang="en-US" noProof="0" dirty="0" smtClean="0"/>
              <a:t>(condition)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{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</a:t>
            </a:r>
            <a:r>
              <a:rPr lang="en-US" i="1" noProof="0" dirty="0" smtClean="0"/>
              <a:t>//statements if condition = true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r>
              <a:rPr lang="en-US" b="1" noProof="0" dirty="0" smtClean="0"/>
              <a:t>else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{</a:t>
            </a:r>
          </a:p>
          <a:p>
            <a:pPr>
              <a:buNone/>
            </a:pPr>
            <a:r>
              <a:rPr lang="en-US" noProof="0" dirty="0" smtClean="0"/>
              <a:t>	</a:t>
            </a:r>
            <a:r>
              <a:rPr lang="en-US" i="1" noProof="0" dirty="0" smtClean="0"/>
              <a:t>//statements if condition = false</a:t>
            </a: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Note: condition = logical expression</a:t>
            </a:r>
            <a:endParaRPr lang="en-US" noProof="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if…else…</a:t>
            </a:r>
            <a:endParaRPr lang="en-US" noProof="0" dirty="0">
              <a:effectLst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15616" y="722015"/>
            <a:ext cx="3960812" cy="1512888"/>
          </a:xfrm>
          <a:prstGeom prst="line">
            <a:avLst/>
          </a:prstGeom>
          <a:noFill/>
          <a:ln w="38100">
            <a:solidFill>
              <a:srgbClr val="F04C2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48064" y="260350"/>
            <a:ext cx="2537874" cy="646331"/>
          </a:xfrm>
          <a:prstGeom prst="rect">
            <a:avLst/>
          </a:prstGeom>
          <a:noFill/>
          <a:ln w="9525">
            <a:solidFill>
              <a:srgbClr val="F04C24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nl-BE" dirty="0" err="1" smtClean="0"/>
              <a:t>grouped</a:t>
            </a:r>
            <a:r>
              <a:rPr lang="nl-BE" dirty="0" smtClean="0"/>
              <a:t> code </a:t>
            </a:r>
            <a:endParaRPr lang="nl-BE" dirty="0" smtClean="0"/>
          </a:p>
          <a:p>
            <a:r>
              <a:rPr lang="nl-BE" dirty="0" smtClean="0"/>
              <a:t>= compound statement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1115616" y="836712"/>
            <a:ext cx="3960812" cy="2232248"/>
          </a:xfrm>
          <a:prstGeom prst="line">
            <a:avLst/>
          </a:prstGeom>
          <a:noFill/>
          <a:ln w="38100">
            <a:solidFill>
              <a:srgbClr val="F04C2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040560"/>
          </a:xfrm>
        </p:spPr>
        <p:txBody>
          <a:bodyPr>
            <a:normAutofit fontScale="85000" lnSpcReduction="20000"/>
          </a:bodyPr>
          <a:lstStyle/>
          <a:p>
            <a:pPr>
              <a:buFont typeface="Wingdings 3" pitchFamily="-105" charset="2"/>
              <a:buNone/>
            </a:pPr>
            <a:r>
              <a:rPr lang="en-US" noProof="0" dirty="0" smtClean="0"/>
              <a:t>if (allowance == 2000)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{ 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a = </a:t>
            </a:r>
            <a:r>
              <a:rPr lang="en-US" dirty="0"/>
              <a:t>"</a:t>
            </a:r>
            <a:r>
              <a:rPr lang="en-US" dirty="0" smtClean="0"/>
              <a:t>ok" </a:t>
            </a:r>
            <a:r>
              <a:rPr lang="en-US" noProof="0" dirty="0" smtClean="0"/>
              <a:t>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else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{ 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a </a:t>
            </a:r>
            <a:r>
              <a:rPr lang="en-US" dirty="0"/>
              <a:t>= " not </a:t>
            </a:r>
            <a:r>
              <a:rPr lang="en-US" dirty="0" smtClean="0"/>
              <a:t>ok" </a:t>
            </a:r>
            <a:r>
              <a:rPr lang="en-US" noProof="0" dirty="0" smtClean="0"/>
              <a:t>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In short:</a:t>
            </a:r>
          </a:p>
          <a:p>
            <a:pPr>
              <a:buFont typeface="Wingdings 3" pitchFamily="-105" charset="2"/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(allowance == 2000) ? a </a:t>
            </a:r>
            <a:r>
              <a:rPr lang="en-US" dirty="0"/>
              <a:t>= </a:t>
            </a:r>
            <a:r>
              <a:rPr lang="en-US" dirty="0" smtClean="0"/>
              <a:t>"ok" </a:t>
            </a:r>
            <a:r>
              <a:rPr lang="en-US" noProof="0" dirty="0" smtClean="0"/>
              <a:t>: a </a:t>
            </a:r>
            <a:r>
              <a:rPr lang="en-US" dirty="0"/>
              <a:t>= </a:t>
            </a:r>
            <a:r>
              <a:rPr lang="en-US" dirty="0" smtClean="0"/>
              <a:t>"not ok";  </a:t>
            </a:r>
            <a:endParaRPr lang="en-US" noProof="0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if…else…</a:t>
            </a:r>
            <a:endParaRPr lang="en-US" noProof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/>
          <a:lstStyle/>
          <a:p>
            <a:r>
              <a:rPr lang="en-US" b="1" noProof="0" dirty="0" smtClean="0">
                <a:hlinkClick r:id="rId2" action="ppaction://hlinkfile"/>
              </a:rPr>
              <a:t>exercise</a:t>
            </a:r>
            <a:r>
              <a:rPr lang="en-US" noProof="0" dirty="0" smtClean="0"/>
              <a:t>: </a:t>
            </a:r>
          </a:p>
          <a:p>
            <a:pPr marL="355600" lvl="1" indent="0">
              <a:buNone/>
            </a:pPr>
            <a:r>
              <a:rPr lang="en-US" dirty="0"/>
              <a:t>	Create a JavaScript that asks the user for an </a:t>
            </a:r>
            <a:r>
              <a:rPr lang="en-US" dirty="0" smtClean="0"/>
              <a:t>	integer </a:t>
            </a:r>
            <a:r>
              <a:rPr lang="en-US" dirty="0"/>
              <a:t>(prompt) and then prints in an alert </a:t>
            </a:r>
            <a:r>
              <a:rPr lang="en-US" dirty="0" smtClean="0"/>
              <a:t>	box </a:t>
            </a:r>
            <a:r>
              <a:rPr lang="en-US" dirty="0"/>
              <a:t>whether that number is even or odd.</a:t>
            </a:r>
            <a:endParaRPr lang="en-US" noProof="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if…else…</a:t>
            </a:r>
            <a:endParaRPr lang="en-US" noProof="0" dirty="0">
              <a:effectLst/>
            </a:endParaRPr>
          </a:p>
        </p:txBody>
      </p:sp>
      <p:cxnSp>
        <p:nvCxnSpPr>
          <p:cNvPr id="3" name="Rechte verbindingslijn met pijl 2"/>
          <p:cNvCxnSpPr/>
          <p:nvPr/>
        </p:nvCxnSpPr>
        <p:spPr>
          <a:xfrm>
            <a:off x="3349114" y="4473116"/>
            <a:ext cx="1294894" cy="8141"/>
          </a:xfrm>
          <a:prstGeom prst="straightConnector1">
            <a:avLst/>
          </a:prstGeom>
          <a:ln w="19050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1" y="3676343"/>
            <a:ext cx="2574913" cy="1534544"/>
          </a:xfrm>
          <a:prstGeom prst="rect">
            <a:avLst/>
          </a:prstGeom>
          <a:ln>
            <a:solidFill>
              <a:srgbClr val="F04C24"/>
            </a:solidFill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647196"/>
            <a:ext cx="4001991" cy="1563691"/>
          </a:xfrm>
          <a:prstGeom prst="rect">
            <a:avLst/>
          </a:prstGeom>
          <a:ln>
            <a:solidFill>
              <a:srgbClr val="F04C2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/>
          <a:lstStyle/>
          <a:p>
            <a:r>
              <a:rPr lang="en-US" noProof="0" dirty="0" smtClean="0"/>
              <a:t>Note</a:t>
            </a:r>
            <a:r>
              <a:rPr lang="en-US" dirty="0"/>
              <a:t>: if only 1 </a:t>
            </a:r>
            <a:r>
              <a:rPr lang="en-US" dirty="0" smtClean="0"/>
              <a:t>statement, </a:t>
            </a:r>
            <a:r>
              <a:rPr lang="en-US" dirty="0"/>
              <a:t>{ }</a:t>
            </a:r>
            <a:r>
              <a:rPr lang="en-US" dirty="0" smtClean="0"/>
              <a:t> </a:t>
            </a:r>
            <a:r>
              <a:rPr lang="en-US" dirty="0"/>
              <a:t>may be omitted </a:t>
            </a:r>
            <a:r>
              <a:rPr lang="en-US" dirty="0" err="1" smtClean="0"/>
              <a:t>e.g</a:t>
            </a:r>
            <a:r>
              <a:rPr lang="en-US" noProof="0" dirty="0" smtClean="0"/>
              <a:t>.: </a:t>
            </a:r>
            <a:br>
              <a:rPr lang="en-US" noProof="0" dirty="0" smtClean="0"/>
            </a:br>
            <a:r>
              <a:rPr lang="en-US" noProof="0" dirty="0" smtClean="0"/>
              <a:t>if(a&gt;b) </a:t>
            </a:r>
            <a:br>
              <a:rPr lang="en-US" noProof="0" dirty="0" smtClean="0"/>
            </a:br>
            <a:r>
              <a:rPr lang="en-US" noProof="0" dirty="0" smtClean="0"/>
              <a:t>	max=a; </a:t>
            </a:r>
            <a:br>
              <a:rPr lang="en-US" noProof="0" dirty="0" smtClean="0"/>
            </a:br>
            <a:r>
              <a:rPr lang="en-US" noProof="0" dirty="0" smtClean="0"/>
              <a:t>else </a:t>
            </a:r>
            <a:br>
              <a:rPr lang="en-US" noProof="0" dirty="0" smtClean="0"/>
            </a:br>
            <a:r>
              <a:rPr lang="en-US" noProof="0" dirty="0" smtClean="0"/>
              <a:t>	max=b;</a:t>
            </a:r>
          </a:p>
          <a:p>
            <a:endParaRPr lang="en-US" noProof="0" dirty="0" smtClean="0"/>
          </a:p>
          <a:p>
            <a:r>
              <a:rPr lang="en-US" noProof="0" dirty="0" smtClean="0"/>
              <a:t>if … else … can also be </a:t>
            </a:r>
            <a:r>
              <a:rPr lang="en-US" noProof="0" dirty="0" smtClean="0">
                <a:hlinkClick r:id="rId2"/>
              </a:rPr>
              <a:t>nested</a:t>
            </a:r>
            <a:endParaRPr lang="en-US" noProof="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if…else…</a:t>
            </a:r>
            <a:endParaRPr lang="en-U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1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one variable against multiple possible values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e.g.: variable day can have a value 1 till 7 	 	   (mon-sun)</a:t>
            </a:r>
          </a:p>
          <a:p>
            <a:pPr marL="0" indent="0">
              <a:buNone/>
            </a:pPr>
            <a:r>
              <a:rPr lang="en-US" noProof="0" dirty="0" smtClean="0"/>
              <a:t>	   if a day e.g. 13 is entered =&gt; default: 	 	   unknown day)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pPr>
              <a:buFont typeface="Wingdings 3" pitchFamily="-105" charset="2"/>
              <a:buNone/>
            </a:pPr>
            <a:endParaRPr lang="en-US" noProof="0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switch()</a:t>
            </a:r>
            <a:endParaRPr lang="en-US" noProof="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5072074"/>
            <a:ext cx="699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http://www.w3schools.com/js/js_switch.asp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noProof="0" dirty="0" smtClean="0"/>
              <a:t>switch(n)</a:t>
            </a:r>
            <a:br>
              <a:rPr lang="en-US" sz="2400" noProof="0" dirty="0" smtClean="0"/>
            </a:br>
            <a:r>
              <a:rPr lang="en-US" sz="2400" noProof="0" dirty="0" smtClean="0"/>
              <a:t>{</a:t>
            </a:r>
            <a:br>
              <a:rPr lang="en-US" sz="2400" noProof="0" dirty="0" smtClean="0"/>
            </a:br>
            <a:r>
              <a:rPr lang="en-US" sz="2400" noProof="0" dirty="0" smtClean="0"/>
              <a:t>	case 1:</a:t>
            </a:r>
            <a:br>
              <a:rPr lang="en-US" sz="2400" noProof="0" dirty="0" smtClean="0"/>
            </a:br>
            <a:r>
              <a:rPr lang="en-US" sz="2400" i="1" noProof="0" dirty="0" smtClean="0"/>
              <a:t>  		execute code block 1</a:t>
            </a:r>
            <a:r>
              <a:rPr lang="en-US" sz="2400" noProof="0" dirty="0" smtClean="0"/>
              <a:t/>
            </a:r>
            <a:br>
              <a:rPr lang="en-US" sz="2400" noProof="0" dirty="0" smtClean="0"/>
            </a:br>
            <a:r>
              <a:rPr lang="en-US" sz="2400" noProof="0" dirty="0" smtClean="0"/>
              <a:t>  		break;</a:t>
            </a:r>
            <a:br>
              <a:rPr lang="en-US" sz="2400" noProof="0" dirty="0" smtClean="0"/>
            </a:br>
            <a:r>
              <a:rPr lang="en-US" sz="2400" noProof="0" dirty="0" smtClean="0"/>
              <a:t>	case 2:</a:t>
            </a:r>
            <a:br>
              <a:rPr lang="en-US" sz="2400" noProof="0" dirty="0" smtClean="0"/>
            </a:br>
            <a:r>
              <a:rPr lang="en-US" sz="2400" i="1" noProof="0" dirty="0" smtClean="0"/>
              <a:t>  		execute code block 2</a:t>
            </a:r>
            <a:r>
              <a:rPr lang="en-US" sz="2400" noProof="0" dirty="0" smtClean="0"/>
              <a:t/>
            </a:r>
            <a:br>
              <a:rPr lang="en-US" sz="2400" noProof="0" dirty="0" smtClean="0"/>
            </a:br>
            <a:r>
              <a:rPr lang="en-US" sz="2400" noProof="0" dirty="0" smtClean="0"/>
              <a:t>  		break;</a:t>
            </a:r>
            <a:br>
              <a:rPr lang="en-US" sz="2400" noProof="0" dirty="0" smtClean="0"/>
            </a:br>
            <a:r>
              <a:rPr lang="en-US" sz="2400" noProof="0" dirty="0" smtClean="0"/>
              <a:t>	default:</a:t>
            </a:r>
            <a:br>
              <a:rPr lang="en-US" sz="2400" noProof="0" dirty="0" smtClean="0"/>
            </a:br>
            <a:r>
              <a:rPr lang="en-US" sz="2400" i="1" noProof="0" dirty="0" smtClean="0"/>
              <a:t>  		code to be executed if n is different from 			case 1 and 2</a:t>
            </a:r>
            <a:r>
              <a:rPr lang="en-US" sz="2400" noProof="0" dirty="0" smtClean="0"/>
              <a:t/>
            </a:r>
            <a:br>
              <a:rPr lang="en-US" sz="2400" noProof="0" dirty="0" smtClean="0"/>
            </a:br>
            <a:r>
              <a:rPr lang="en-US" sz="2400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endParaRPr lang="en-US" noProof="0" dirty="0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switch()</a:t>
            </a:r>
            <a:endParaRPr lang="en-U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5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3528"/>
            <a:ext cx="9144000" cy="4954364"/>
          </a:xfrm>
        </p:spPr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Example:</a:t>
            </a:r>
            <a:endParaRPr lang="en-US" noProof="0" dirty="0" smtClean="0"/>
          </a:p>
          <a:p>
            <a:pPr lvl="1"/>
            <a:r>
              <a:rPr lang="en-US" dirty="0"/>
              <a:t>ask a user to enter the </a:t>
            </a:r>
            <a:r>
              <a:rPr lang="en-US" dirty="0" smtClean="0"/>
              <a:t>number of a month (</a:t>
            </a:r>
            <a:r>
              <a:rPr lang="en-US" dirty="0"/>
              <a:t>prompt</a:t>
            </a:r>
            <a:r>
              <a:rPr lang="en-US" dirty="0" smtClean="0"/>
              <a:t>) and print the corresponding month</a:t>
            </a:r>
            <a:r>
              <a:rPr lang="en-US" noProof="0" dirty="0" smtClean="0"/>
              <a:t> (alert)</a:t>
            </a:r>
          </a:p>
          <a:p>
            <a:pPr lvl="1"/>
            <a:r>
              <a:rPr lang="en-US" noProof="0" dirty="0" smtClean="0"/>
              <a:t>If unknown month: print error message!</a:t>
            </a:r>
            <a:endParaRPr lang="en-US" noProof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Switch()</a:t>
            </a:r>
            <a:endParaRPr lang="en-US" noProof="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0809" y="4210748"/>
            <a:ext cx="1041342" cy="406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3929058" y="5655704"/>
            <a:ext cx="1119819" cy="273626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hoek 3"/>
          <p:cNvSpPr/>
          <p:nvPr/>
        </p:nvSpPr>
        <p:spPr>
          <a:xfrm>
            <a:off x="5038586" y="3983985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M</a:t>
            </a:r>
            <a:r>
              <a:rPr lang="nl-NL" sz="2400" dirty="0" err="1" smtClean="0"/>
              <a:t>arch</a:t>
            </a:r>
            <a:endParaRPr lang="nl-BE" sz="24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85" y="3482828"/>
            <a:ext cx="2429124" cy="14558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10" y="5223304"/>
            <a:ext cx="2432299" cy="145612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877" y="5443661"/>
            <a:ext cx="2749721" cy="424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04C24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1628</TotalTime>
  <Words>364</Words>
  <Application>Microsoft Office PowerPoint</Application>
  <PresentationFormat>Diavoorstelling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Verdana</vt:lpstr>
      <vt:lpstr>Wingdings 3</vt:lpstr>
      <vt:lpstr>TM_presentatie_nl-1</vt:lpstr>
      <vt:lpstr>JavaScript</vt:lpstr>
      <vt:lpstr>Program flow</vt:lpstr>
      <vt:lpstr>if…else…</vt:lpstr>
      <vt:lpstr>if…else…</vt:lpstr>
      <vt:lpstr>if…else…</vt:lpstr>
      <vt:lpstr>if…else…</vt:lpstr>
      <vt:lpstr>switch()</vt:lpstr>
      <vt:lpstr>switch()</vt:lpstr>
      <vt:lpstr>Switch()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239</cp:revision>
  <dcterms:created xsi:type="dcterms:W3CDTF">2011-11-23T09:27:25Z</dcterms:created>
  <dcterms:modified xsi:type="dcterms:W3CDTF">2020-03-03T21:30:31Z</dcterms:modified>
</cp:coreProperties>
</file>