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95" r:id="rId2"/>
    <p:sldId id="394" r:id="rId3"/>
    <p:sldId id="30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323"/>
    <a:srgbClr val="CE4E00"/>
    <a:srgbClr val="F9CB00"/>
    <a:srgbClr val="AE8752"/>
    <a:srgbClr val="6A411C"/>
    <a:srgbClr val="5D9AC9"/>
    <a:srgbClr val="458121"/>
    <a:srgbClr val="F2E3BC"/>
    <a:srgbClr val="0D0F0C"/>
    <a:srgbClr val="CDC7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>
      <p:cViewPr>
        <p:scale>
          <a:sx n="75" d="100"/>
          <a:sy n="75" d="100"/>
        </p:scale>
        <p:origin x="200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5E01-5FD7-46B4-B72F-1B3CD89A2B37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804DC-65DE-4B46-BBBA-8F869196E3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110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84621-C7CD-9D8F-7603-4D16858BF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AB2846F-6D6A-CEC9-2F0E-01863865AB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2DEDFB0-23F0-63A1-86ED-80C094BB5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A19D43-9AFA-5B19-2CA9-C1D80348CE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804DC-65DE-4B46-BBBA-8F869196E3C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85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B19E0-EC9C-F2CC-BA55-2D286BD89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D5FAB0-E047-B15A-FA96-BA5C4880CE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D13C87-E87C-C7AE-968B-896BFEE72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DB9075-557A-512B-09A2-87B8D781B3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804DC-65DE-4B46-BBBA-8F869196E3C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95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33AB9-9229-47D8-8FF7-00509E2E3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BBB82E-31F1-414B-88F8-7C1F79FEA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42B58-9C78-4FB4-A8A2-47F873A7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688F3-9733-4D30-87C0-2EB4F342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5CDCE5-6C43-48CF-82C9-D466D1D5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56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B4817-76B2-4B87-8DD2-B9EA8065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D37EBC-30F4-417F-B7ED-AD7FA40C4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34EBA-F0EF-450E-AF2B-D875918E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7BAFD-B453-47FD-84AA-AF662DCB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9FCB0-AB8D-49F9-A737-380EB66A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30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5F22FC-AB60-48CE-B603-E69CC4AB5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7A8DF8-3145-4431-9128-BF509750C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16048-BDE6-4A9F-8EA8-6037CCAE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77354A-F6C1-410C-9801-119EEFF7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4A3303-5B35-42BD-B22C-0ABB97D9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36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3D9FF-8B7C-4186-BFD6-0AFD5EE1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1813D6-46E8-4398-B2CA-38A2385A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F8ED7-EC0B-416D-8F78-F4526752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279F7-2E0F-4F2F-A5ED-A17FCA70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F44202-4066-473E-BD52-47D6FF0C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45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E0C9C-CDC8-46BC-B68C-7AE8E187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20277B-7B4B-424C-8858-85CE91609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62058-241F-433F-9918-1802F909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EC7796-FDE6-46B7-AD23-D95E0972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4FDF4-0250-4335-A3D9-1EC01D80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8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58A04-016E-40E9-BF7D-C1021B33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EA41A-0EC1-4BF0-8C7E-2D80F825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D1674E-D288-4A9C-B813-B70868528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D60A9B-F96C-45F5-8609-8180A316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97BAAA-AC49-4078-9584-059FEC574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66BDCF-7710-4B6B-B41E-C4B0539D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72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4428A-3CEC-4281-8AF7-3BC1207D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04CDF6-3D03-4C25-8F43-41D932B57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0DDCF4-3F56-4172-A24D-04B7FC19B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EE1B09-0E27-4E0B-92ED-B08D3C64C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661491-8878-47DC-96EF-8608F4070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70E2D4-E07C-4D91-B91C-CB6DF34A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7A8911-AF42-4841-B68E-5413783F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3D1E64-829A-41AD-A379-338F4981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99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27B17-41A6-44E5-A731-E0F9FC2E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D74593-215A-4ABD-AEA3-DC48B088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C9685B-857D-4985-84DB-1455C804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936845-1C7D-43C1-9A1C-8DBC3C15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31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4D50D5-D168-4EBE-9DC4-12BD4BECA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D71BB-6118-4278-B8DC-59F4ED078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EC43FB-477F-4978-9560-61813644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02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37FF5-D910-478D-807C-647EC4B2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332EB5-FA7B-4218-A334-E21A5780E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522DCC-4AFB-47D6-ACF5-0E89406CD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055D52-B8BE-4C4F-85E4-C7F8E7C5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16189-8FF6-44AA-AE84-5A60C41C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3F115-1CE3-457B-8B07-E26B4549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2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E9AC6-6385-42CF-8F6B-731BE6F8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DC28EF-455B-491C-96A1-02A15D3F5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952B63-CABB-49F6-AD67-419389C1B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3D018F-AE57-4E83-94BE-D6DCCC09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2A34-CEDE-40CD-B7B3-9608A3D82CA8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7FB0B7-0BBB-42B4-B76F-A0525972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3F6AF5-FF2E-4B85-8CD9-DE058ABD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01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EDE480-DF2E-47FE-871B-F286C142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52EBF4-C8B0-48AA-8898-27983C73B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86B7A4-EF6B-4CFD-9E51-0F3CDEE7C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E2A34-CEDE-40CD-B7B3-9608A3D82CA8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EC4C1-46A5-44A1-96CB-FB3A75D64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0D7AF-6D71-47A8-997F-2403AFB7E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177BB-78DD-4854-AA90-8BB1B0791B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6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7CB0A-62F4-1A53-C3CC-54884EAAF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0D82CC01-767B-E3BC-208E-FA8FA495F322}"/>
              </a:ext>
            </a:extLst>
          </p:cNvPr>
          <p:cNvSpPr/>
          <p:nvPr/>
        </p:nvSpPr>
        <p:spPr>
          <a:xfrm>
            <a:off x="266699" y="825234"/>
            <a:ext cx="11658601" cy="400110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8C6D4E-70FA-60B8-47DD-8A50621413F8}"/>
              </a:ext>
            </a:extLst>
          </p:cNvPr>
          <p:cNvSpPr/>
          <p:nvPr/>
        </p:nvSpPr>
        <p:spPr>
          <a:xfrm>
            <a:off x="0" y="1"/>
            <a:ext cx="12192000" cy="579000"/>
          </a:xfrm>
          <a:prstGeom prst="rect">
            <a:avLst/>
          </a:prstGeom>
          <a:solidFill>
            <a:srgbClr val="FAE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9AA89A-993B-4B61-23B8-CA7F8BDFFDE8}"/>
              </a:ext>
            </a:extLst>
          </p:cNvPr>
          <p:cNvSpPr txBox="1"/>
          <p:nvPr/>
        </p:nvSpPr>
        <p:spPr>
          <a:xfrm>
            <a:off x="0" y="0"/>
            <a:ext cx="399413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03.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방식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D45827-A00B-7005-9A30-64D85E14CF84}"/>
              </a:ext>
            </a:extLst>
          </p:cNvPr>
          <p:cNvSpPr/>
          <p:nvPr/>
        </p:nvSpPr>
        <p:spPr>
          <a:xfrm>
            <a:off x="119062" y="109501"/>
            <a:ext cx="147638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로스트아크 로고 | 로아 인벤">
            <a:extLst>
              <a:ext uri="{FF2B5EF4-FFF2-40B4-BE49-F238E27FC236}">
                <a16:creationId xmlns:a16="http://schemas.microsoft.com/office/drawing/2014/main" id="{26C5942F-2294-641B-372C-79C3123A41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6"/>
          <a:stretch/>
        </p:blipFill>
        <p:spPr bwMode="auto">
          <a:xfrm>
            <a:off x="10918169" y="136126"/>
            <a:ext cx="1154769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3E87E7-0EFE-DD67-3429-B3CA9788BDA1}"/>
              </a:ext>
            </a:extLst>
          </p:cNvPr>
          <p:cNvSpPr txBox="1"/>
          <p:nvPr/>
        </p:nvSpPr>
        <p:spPr>
          <a:xfrm>
            <a:off x="266700" y="825234"/>
            <a:ext cx="48006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매칭 </a:t>
            </a: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매커니즘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FFEE3EFB-2E50-B704-1DF5-0095BE16E2A0}"/>
              </a:ext>
            </a:extLst>
          </p:cNvPr>
          <p:cNvSpPr/>
          <p:nvPr/>
        </p:nvSpPr>
        <p:spPr>
          <a:xfrm>
            <a:off x="2579689" y="2412513"/>
            <a:ext cx="1732405" cy="905304"/>
          </a:xfrm>
          <a:prstGeom prst="diamond">
            <a:avLst/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E52D259-966B-E88F-F6A5-3E35C1EFF698}"/>
              </a:ext>
            </a:extLst>
          </p:cNvPr>
          <p:cNvSpPr/>
          <p:nvPr/>
        </p:nvSpPr>
        <p:spPr>
          <a:xfrm>
            <a:off x="2579686" y="2670223"/>
            <a:ext cx="1732408" cy="400105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비어 있는 매칭 그룹이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있는가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E3CBA38C-2FF1-8290-3CF5-68F254F29174}"/>
              </a:ext>
            </a:extLst>
          </p:cNvPr>
          <p:cNvCxnSpPr>
            <a:cxnSpLocks/>
            <a:stCxn id="31" idx="1"/>
            <a:endCxn id="62" idx="0"/>
          </p:cNvCxnSpPr>
          <p:nvPr/>
        </p:nvCxnSpPr>
        <p:spPr>
          <a:xfrm rot="10800000" flipV="1">
            <a:off x="1132904" y="2870275"/>
            <a:ext cx="1446783" cy="2170161"/>
          </a:xfrm>
          <a:prstGeom prst="bentConnector2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EF11E01B-19FB-31F8-6CBD-D5EE49244AEA}"/>
              </a:ext>
            </a:extLst>
          </p:cNvPr>
          <p:cNvSpPr/>
          <p:nvPr/>
        </p:nvSpPr>
        <p:spPr>
          <a:xfrm>
            <a:off x="2579694" y="3575527"/>
            <a:ext cx="1732405" cy="905304"/>
          </a:xfrm>
          <a:prstGeom prst="diamond">
            <a:avLst/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A7EF530-1364-0F65-1F1A-48AFAD0BD596}"/>
              </a:ext>
            </a:extLst>
          </p:cNvPr>
          <p:cNvSpPr/>
          <p:nvPr/>
        </p:nvSpPr>
        <p:spPr>
          <a:xfrm>
            <a:off x="2579691" y="3833237"/>
            <a:ext cx="1732408" cy="400105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본인의 포지션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자리가 있는가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r>
              <a:rPr lang="en-US" altLang="ko-KR" sz="1000" baseline="30000" dirty="0">
                <a:solidFill>
                  <a:schemeClr val="accent4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[1]</a:t>
            </a:r>
            <a:endParaRPr lang="ko-KR" altLang="en-US" sz="1000" baseline="30000" dirty="0">
              <a:solidFill>
                <a:schemeClr val="accent4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A139C6A-A92E-F112-C3BE-D0B65D22B8A7}"/>
              </a:ext>
            </a:extLst>
          </p:cNvPr>
          <p:cNvSpPr/>
          <p:nvPr/>
        </p:nvSpPr>
        <p:spPr>
          <a:xfrm>
            <a:off x="2579688" y="1702396"/>
            <a:ext cx="1732408" cy="400105"/>
          </a:xfrm>
          <a:prstGeom prst="roundRect">
            <a:avLst>
              <a:gd name="adj" fmla="val 5304"/>
            </a:avLst>
          </a:prstGeom>
          <a:solidFill>
            <a:srgbClr val="CDC7B6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매칭 시작</a:t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매칭 그룹 탐색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206F64A-AE88-09E2-31D2-D0F4B924E263}"/>
              </a:ext>
            </a:extLst>
          </p:cNvPr>
          <p:cNvCxnSpPr>
            <a:cxnSpLocks/>
            <a:stCxn id="35" idx="2"/>
            <a:endCxn id="30" idx="0"/>
          </p:cNvCxnSpPr>
          <p:nvPr/>
        </p:nvCxnSpPr>
        <p:spPr>
          <a:xfrm>
            <a:off x="3445892" y="2102501"/>
            <a:ext cx="0" cy="310012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1B23945-009B-8D6C-B9BB-249EE8A5E3F8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3445892" y="3317817"/>
            <a:ext cx="5" cy="257710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FBCF8C9-BEC2-90F7-F80F-3223991F0D3E}"/>
              </a:ext>
            </a:extLst>
          </p:cNvPr>
          <p:cNvSpPr/>
          <p:nvPr/>
        </p:nvSpPr>
        <p:spPr>
          <a:xfrm>
            <a:off x="2001145" y="3780445"/>
            <a:ext cx="695518" cy="237758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NO</a:t>
            </a:r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33D47A3-8896-728B-92E5-82B2A8210E0A}"/>
              </a:ext>
            </a:extLst>
          </p:cNvPr>
          <p:cNvSpPr/>
          <p:nvPr/>
        </p:nvSpPr>
        <p:spPr>
          <a:xfrm>
            <a:off x="2001145" y="2636757"/>
            <a:ext cx="695518" cy="237758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NO</a:t>
            </a:r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F22BDE9-6045-427C-50EA-AA8F5DF1F986}"/>
              </a:ext>
            </a:extLst>
          </p:cNvPr>
          <p:cNvSpPr/>
          <p:nvPr/>
        </p:nvSpPr>
        <p:spPr>
          <a:xfrm>
            <a:off x="3531236" y="3327793"/>
            <a:ext cx="695518" cy="237758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YES</a:t>
            </a:r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67CE537-6699-44A3-2E46-F98F3F2605DF}"/>
              </a:ext>
            </a:extLst>
          </p:cNvPr>
          <p:cNvSpPr/>
          <p:nvPr/>
        </p:nvSpPr>
        <p:spPr>
          <a:xfrm>
            <a:off x="3531236" y="4447488"/>
            <a:ext cx="695518" cy="237758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YES</a:t>
            </a:r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4C8B412-6A43-CE6D-E41E-257F8034AD25}"/>
              </a:ext>
            </a:extLst>
          </p:cNvPr>
          <p:cNvCxnSpPr>
            <a:cxnSpLocks/>
            <a:stCxn id="33" idx="2"/>
            <a:endCxn id="55" idx="0"/>
          </p:cNvCxnSpPr>
          <p:nvPr/>
        </p:nvCxnSpPr>
        <p:spPr>
          <a:xfrm flipH="1">
            <a:off x="3445888" y="4480831"/>
            <a:ext cx="9" cy="310012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60EA3E-0899-ABFC-52F8-F90789D9D6D3}"/>
              </a:ext>
            </a:extLst>
          </p:cNvPr>
          <p:cNvSpPr/>
          <p:nvPr/>
        </p:nvSpPr>
        <p:spPr>
          <a:xfrm>
            <a:off x="6791324" y="4323026"/>
            <a:ext cx="4058216" cy="400105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accent4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[3]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A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클래스인 경우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해당 매칭 그룹에 딜러 자리 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+1, A 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클래스 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+1 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처리</a:t>
            </a:r>
            <a:endParaRPr lang="en-US" altLang="ko-KR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Eg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전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매칭 그룹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02 :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딜러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4/6(A,B,C,D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클래스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),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서포터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1/2   </a:t>
            </a:r>
            <a:b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   </a:t>
            </a:r>
            <a:r>
              <a:rPr lang="ko-KR" altLang="en-US" sz="1000" dirty="0">
                <a:solidFill>
                  <a:srgbClr val="790AF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후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매칭 그룹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02 : </a:t>
            </a:r>
            <a:r>
              <a:rPr lang="ko-KR" altLang="en-US" sz="1000" dirty="0">
                <a:solidFill>
                  <a:srgbClr val="790AF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딜러</a:t>
            </a:r>
            <a:r>
              <a:rPr lang="en-US" altLang="ko-KR" sz="1000" dirty="0">
                <a:solidFill>
                  <a:srgbClr val="790AF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5/6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,(A,</a:t>
            </a:r>
            <a:r>
              <a:rPr lang="en-US" altLang="ko-KR" sz="1000" dirty="0">
                <a:solidFill>
                  <a:srgbClr val="790AFB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,B,C,D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클래스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),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서포터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2/2   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803D333-FBBF-F5E1-8EEB-170BCF32AF8B}"/>
              </a:ext>
            </a:extLst>
          </p:cNvPr>
          <p:cNvSpPr/>
          <p:nvPr/>
        </p:nvSpPr>
        <p:spPr>
          <a:xfrm>
            <a:off x="6791324" y="2669015"/>
            <a:ext cx="3773248" cy="400105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200"/>
              </a:lnSpc>
            </a:pPr>
            <a:r>
              <a:rPr lang="en-US" altLang="ko-KR" sz="1000" dirty="0">
                <a:solidFill>
                  <a:schemeClr val="accent4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[1]</a:t>
            </a:r>
            <a:r>
              <a:rPr lang="en-US" altLang="ko-KR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딜러 포지션인 경우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해당 매칭 그룹에 딜러 자리가 있는 지 확인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eg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매칭 그룹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01 :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딜러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6/6,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서포터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1/2  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← 입장 </a:t>
            </a:r>
            <a:r>
              <a:rPr lang="ko-KR" altLang="en-US" sz="10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불가능</a:t>
            </a:r>
            <a:b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  </a:t>
            </a:r>
            <a:r>
              <a:rPr lang="en-US" altLang="ko-KR" sz="7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매칭 그룹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02 :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딜러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4/6,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서포터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1/2  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← 입장 </a:t>
            </a:r>
            <a:r>
              <a:rPr lang="ko-KR" altLang="en-US" sz="1000" dirty="0">
                <a:solidFill>
                  <a:srgbClr val="92D05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가능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C9E91E0A-C138-6B6D-AC1E-9D8E57E22259}"/>
              </a:ext>
            </a:extLst>
          </p:cNvPr>
          <p:cNvSpPr/>
          <p:nvPr/>
        </p:nvSpPr>
        <p:spPr>
          <a:xfrm>
            <a:off x="6791324" y="3496386"/>
            <a:ext cx="4492133" cy="400105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200"/>
              </a:lnSpc>
            </a:pPr>
            <a:r>
              <a:rPr lang="en-US" altLang="ko-KR" sz="1000" dirty="0">
                <a:solidFill>
                  <a:schemeClr val="accent4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[2]</a:t>
            </a:r>
            <a:r>
              <a:rPr lang="en-US" altLang="ko-KR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클래스인 경우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해당 매칭 그룹에 같은 클래스가 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 이하인지 있는지 확인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dirty="0" err="1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eg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매칭 그룹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01 :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딜러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4/6(A,A,B,C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클래스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),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서포터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1/2  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← 입장 </a:t>
            </a:r>
            <a:r>
              <a:rPr lang="ko-KR" altLang="en-US" sz="10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불가능</a:t>
            </a:r>
            <a:b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  </a:t>
            </a:r>
            <a:r>
              <a:rPr lang="en-US" altLang="ko-KR" sz="7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매칭 그룹 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02 :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딜러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4/6(A,B,C,D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클래스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),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서포터</a:t>
            </a:r>
            <a:r>
              <a:rPr lang="en-US" altLang="ko-KR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1/2   </a:t>
            </a:r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← 입장 </a:t>
            </a:r>
            <a:r>
              <a:rPr lang="ko-KR" altLang="en-US" sz="1000" dirty="0">
                <a:solidFill>
                  <a:srgbClr val="92D05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가능</a:t>
            </a:r>
          </a:p>
        </p:txBody>
      </p:sp>
      <p:sp>
        <p:nvSpPr>
          <p:cNvPr id="55" name="다이아몬드 54">
            <a:extLst>
              <a:ext uri="{FF2B5EF4-FFF2-40B4-BE49-F238E27FC236}">
                <a16:creationId xmlns:a16="http://schemas.microsoft.com/office/drawing/2014/main" id="{237298BC-AFFE-0C0A-40AD-BBC750E4AAF2}"/>
              </a:ext>
            </a:extLst>
          </p:cNvPr>
          <p:cNvSpPr/>
          <p:nvPr/>
        </p:nvSpPr>
        <p:spPr>
          <a:xfrm>
            <a:off x="2579685" y="4790843"/>
            <a:ext cx="1732405" cy="905304"/>
          </a:xfrm>
          <a:prstGeom prst="diamond">
            <a:avLst/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71E0FB9-90A1-1E16-B71E-5AE30C99AA8B}"/>
              </a:ext>
            </a:extLst>
          </p:cNvPr>
          <p:cNvSpPr/>
          <p:nvPr/>
        </p:nvSpPr>
        <p:spPr>
          <a:xfrm>
            <a:off x="2579682" y="5048553"/>
            <a:ext cx="1732408" cy="400105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본인과 같은 클래스가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 이하인가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r>
              <a:rPr lang="en-US" altLang="ko-KR" sz="1000" baseline="30000" dirty="0">
                <a:solidFill>
                  <a:schemeClr val="accent4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[2]</a:t>
            </a:r>
            <a:endParaRPr lang="ko-KR" altLang="en-US" sz="1000" baseline="30000" dirty="0">
              <a:solidFill>
                <a:schemeClr val="accent4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61329C1-E196-6EE8-CA95-12D1E8428743}"/>
              </a:ext>
            </a:extLst>
          </p:cNvPr>
          <p:cNvSpPr/>
          <p:nvPr/>
        </p:nvSpPr>
        <p:spPr>
          <a:xfrm>
            <a:off x="3531227" y="5662804"/>
            <a:ext cx="695518" cy="237758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YES</a:t>
            </a:r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5840A17-576A-A17C-5088-6DC48AF9DCE4}"/>
              </a:ext>
            </a:extLst>
          </p:cNvPr>
          <p:cNvCxnSpPr>
            <a:cxnSpLocks/>
            <a:stCxn id="55" idx="2"/>
            <a:endCxn id="71" idx="0"/>
          </p:cNvCxnSpPr>
          <p:nvPr/>
        </p:nvCxnSpPr>
        <p:spPr>
          <a:xfrm flipH="1">
            <a:off x="3445879" y="5696147"/>
            <a:ext cx="9" cy="310012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1A84D8F-4FA3-F3AB-4EF7-2018D2CA3BF8}"/>
              </a:ext>
            </a:extLst>
          </p:cNvPr>
          <p:cNvSpPr/>
          <p:nvPr/>
        </p:nvSpPr>
        <p:spPr>
          <a:xfrm>
            <a:off x="266699" y="5040437"/>
            <a:ext cx="1732408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신규 매칭 그룹 생성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609B46B0-F1CE-43C3-BFE0-000A5023FABE}"/>
              </a:ext>
            </a:extLst>
          </p:cNvPr>
          <p:cNvCxnSpPr>
            <a:cxnSpLocks/>
            <a:stCxn id="33" idx="1"/>
            <a:endCxn id="62" idx="0"/>
          </p:cNvCxnSpPr>
          <p:nvPr/>
        </p:nvCxnSpPr>
        <p:spPr>
          <a:xfrm rot="10800000" flipV="1">
            <a:off x="1132904" y="4028179"/>
            <a:ext cx="1446791" cy="1012258"/>
          </a:xfrm>
          <a:prstGeom prst="bentConnector2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4E2EF62-A5AE-80D6-DD6C-B69179878DD0}"/>
              </a:ext>
            </a:extLst>
          </p:cNvPr>
          <p:cNvCxnSpPr>
            <a:cxnSpLocks/>
            <a:stCxn id="55" idx="1"/>
            <a:endCxn id="62" idx="3"/>
          </p:cNvCxnSpPr>
          <p:nvPr/>
        </p:nvCxnSpPr>
        <p:spPr>
          <a:xfrm flipH="1" flipV="1">
            <a:off x="1999107" y="5240490"/>
            <a:ext cx="580578" cy="3005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7A8FF7FD-7BE6-5238-B07D-19AE97CE12B0}"/>
              </a:ext>
            </a:extLst>
          </p:cNvPr>
          <p:cNvSpPr/>
          <p:nvPr/>
        </p:nvSpPr>
        <p:spPr>
          <a:xfrm>
            <a:off x="2579675" y="6006159"/>
            <a:ext cx="1732408" cy="400105"/>
          </a:xfrm>
          <a:prstGeom prst="roundRect">
            <a:avLst>
              <a:gd name="adj" fmla="val 5304"/>
            </a:avLst>
          </a:prstGeom>
          <a:solidFill>
            <a:srgbClr val="CDC7B6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매칭 그룹 입장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F45F00BE-C5B9-FFF6-DF99-F0541FFBAA28}"/>
              </a:ext>
            </a:extLst>
          </p:cNvPr>
          <p:cNvSpPr/>
          <p:nvPr/>
        </p:nvSpPr>
        <p:spPr>
          <a:xfrm>
            <a:off x="6791329" y="6006158"/>
            <a:ext cx="2268579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입장한 매칭 그룹 정보에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본인 클래스와 포지션 인원 추가 처리</a:t>
            </a:r>
            <a:r>
              <a:rPr lang="en-US" altLang="ko-KR" sz="1000" baseline="30000" dirty="0">
                <a:solidFill>
                  <a:schemeClr val="accent4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[3]</a:t>
            </a:r>
            <a:endParaRPr lang="ko-KR" altLang="en-US" sz="1000" baseline="30000" dirty="0">
              <a:solidFill>
                <a:schemeClr val="accent4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F91BADCE-7DD2-5C0A-EFE7-1DAEF67A3DFF}"/>
              </a:ext>
            </a:extLst>
          </p:cNvPr>
          <p:cNvCxnSpPr>
            <a:cxnSpLocks/>
            <a:stCxn id="71" idx="3"/>
            <a:endCxn id="76" idx="1"/>
          </p:cNvCxnSpPr>
          <p:nvPr/>
        </p:nvCxnSpPr>
        <p:spPr>
          <a:xfrm flipV="1">
            <a:off x="4312083" y="6206211"/>
            <a:ext cx="2479246" cy="1"/>
          </a:xfrm>
          <a:prstGeom prst="line">
            <a:avLst/>
          </a:prstGeom>
          <a:ln>
            <a:solidFill>
              <a:srgbClr val="FAEBD3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5152B41-0374-144A-0282-63256306AC63}"/>
              </a:ext>
            </a:extLst>
          </p:cNvPr>
          <p:cNvSpPr/>
          <p:nvPr/>
        </p:nvSpPr>
        <p:spPr>
          <a:xfrm>
            <a:off x="266699" y="1350502"/>
            <a:ext cx="6333165" cy="23954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매칭 </a:t>
            </a:r>
            <a:r>
              <a:rPr lang="ko-KR" altLang="en-US" sz="10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매커니즘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플로우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63A6F92-719F-81E4-2693-00AD25E2F53E}"/>
              </a:ext>
            </a:extLst>
          </p:cNvPr>
          <p:cNvSpPr/>
          <p:nvPr/>
        </p:nvSpPr>
        <p:spPr>
          <a:xfrm>
            <a:off x="6791329" y="1341700"/>
            <a:ext cx="4492132" cy="244340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시스템 처리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AEE2C4A-8C2E-915E-8FD1-9D1CD9E56430}"/>
              </a:ext>
            </a:extLst>
          </p:cNvPr>
          <p:cNvSpPr/>
          <p:nvPr/>
        </p:nvSpPr>
        <p:spPr>
          <a:xfrm>
            <a:off x="6791329" y="2102500"/>
            <a:ext cx="4492132" cy="3137989"/>
          </a:xfrm>
          <a:prstGeom prst="roundRect">
            <a:avLst>
              <a:gd name="adj" fmla="val 5304"/>
            </a:avLst>
          </a:prstGeom>
          <a:noFill/>
          <a:ln>
            <a:solidFill>
              <a:srgbClr val="FFC000"/>
            </a:solidFill>
            <a:prstDash val="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000" dirty="0">
                <a:solidFill>
                  <a:schemeClr val="accent4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각주</a:t>
            </a:r>
          </a:p>
        </p:txBody>
      </p:sp>
    </p:spTree>
    <p:extLst>
      <p:ext uri="{BB962C8B-B14F-4D97-AF65-F5344CB8AC3E}">
        <p14:creationId xmlns:p14="http://schemas.microsoft.com/office/powerpoint/2010/main" val="382436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0ED71-62CF-B44E-24EC-2DAFE7BC9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ADEC4BC5-9E2E-6EBA-521F-CF5CEE45D1F3}"/>
              </a:ext>
            </a:extLst>
          </p:cNvPr>
          <p:cNvSpPr/>
          <p:nvPr/>
        </p:nvSpPr>
        <p:spPr>
          <a:xfrm>
            <a:off x="266699" y="825234"/>
            <a:ext cx="11658601" cy="400110"/>
          </a:xfrm>
          <a:prstGeom prst="rect">
            <a:avLst/>
          </a:prstGeom>
          <a:gradFill flip="none" rotWithShape="1">
            <a:gsLst>
              <a:gs pos="50000">
                <a:srgbClr val="FAEBD3">
                  <a:alpha val="50000"/>
                </a:srgbClr>
              </a:gs>
              <a:gs pos="0">
                <a:srgbClr val="FAEBD3">
                  <a:alpha val="0"/>
                </a:srgbClr>
              </a:gs>
              <a:gs pos="100000">
                <a:srgbClr val="FAEBD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04C83A-FB14-75C8-498A-BEAFDDEB2E77}"/>
              </a:ext>
            </a:extLst>
          </p:cNvPr>
          <p:cNvSpPr/>
          <p:nvPr/>
        </p:nvSpPr>
        <p:spPr>
          <a:xfrm>
            <a:off x="0" y="1"/>
            <a:ext cx="12192000" cy="579000"/>
          </a:xfrm>
          <a:prstGeom prst="rect">
            <a:avLst/>
          </a:prstGeom>
          <a:solidFill>
            <a:srgbClr val="FAE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F9D55-C5BC-7E7A-02D4-8B6BBA3FF92C}"/>
              </a:ext>
            </a:extLst>
          </p:cNvPr>
          <p:cNvSpPr txBox="1"/>
          <p:nvPr/>
        </p:nvSpPr>
        <p:spPr>
          <a:xfrm>
            <a:off x="0" y="0"/>
            <a:ext cx="399413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03. </a:t>
            </a: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방식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94A0E6-C6ED-D565-3048-04DA048C1388}"/>
              </a:ext>
            </a:extLst>
          </p:cNvPr>
          <p:cNvSpPr/>
          <p:nvPr/>
        </p:nvSpPr>
        <p:spPr>
          <a:xfrm>
            <a:off x="119062" y="109501"/>
            <a:ext cx="147638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로스트아크 로고 | 로아 인벤">
            <a:extLst>
              <a:ext uri="{FF2B5EF4-FFF2-40B4-BE49-F238E27FC236}">
                <a16:creationId xmlns:a16="http://schemas.microsoft.com/office/drawing/2014/main" id="{66111B81-23A2-B7B7-5545-B9BF399C31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6"/>
          <a:stretch/>
        </p:blipFill>
        <p:spPr bwMode="auto">
          <a:xfrm>
            <a:off x="10918169" y="136126"/>
            <a:ext cx="1154769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BCD3204-D920-F411-2A80-12AF3F1BE0D0}"/>
              </a:ext>
            </a:extLst>
          </p:cNvPr>
          <p:cNvSpPr txBox="1"/>
          <p:nvPr/>
        </p:nvSpPr>
        <p:spPr>
          <a:xfrm>
            <a:off x="266700" y="825234"/>
            <a:ext cx="48006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 배정 </a:t>
            </a: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매커니즘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EEAFFE3-2B1D-FF95-91AE-ACAA65C00DA3}"/>
              </a:ext>
            </a:extLst>
          </p:cNvPr>
          <p:cNvSpPr/>
          <p:nvPr/>
        </p:nvSpPr>
        <p:spPr>
          <a:xfrm>
            <a:off x="3023385" y="1351503"/>
            <a:ext cx="1732408" cy="400105"/>
          </a:xfrm>
          <a:prstGeom prst="roundRect">
            <a:avLst>
              <a:gd name="adj" fmla="val 5304"/>
            </a:avLst>
          </a:prstGeom>
          <a:solidFill>
            <a:srgbClr val="CDC7B6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매칭 그룹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8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4D8F019-A60B-5A44-CFA4-3627D98CBD48}"/>
              </a:ext>
            </a:extLst>
          </p:cNvPr>
          <p:cNvCxnSpPr>
            <a:cxnSpLocks/>
            <a:stCxn id="35" idx="2"/>
            <a:endCxn id="89" idx="0"/>
          </p:cNvCxnSpPr>
          <p:nvPr/>
        </p:nvCxnSpPr>
        <p:spPr>
          <a:xfrm>
            <a:off x="3889589" y="1751608"/>
            <a:ext cx="0" cy="196061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다이아몬드 83">
            <a:extLst>
              <a:ext uri="{FF2B5EF4-FFF2-40B4-BE49-F238E27FC236}">
                <a16:creationId xmlns:a16="http://schemas.microsoft.com/office/drawing/2014/main" id="{3BBB6399-E88C-AF1F-A792-0521BC52565A}"/>
              </a:ext>
            </a:extLst>
          </p:cNvPr>
          <p:cNvSpPr/>
          <p:nvPr/>
        </p:nvSpPr>
        <p:spPr>
          <a:xfrm>
            <a:off x="3023388" y="2543835"/>
            <a:ext cx="1732405" cy="905304"/>
          </a:xfrm>
          <a:prstGeom prst="diamond">
            <a:avLst/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8E9D5377-993E-61E7-AEC7-E8B314227D86}"/>
              </a:ext>
            </a:extLst>
          </p:cNvPr>
          <p:cNvSpPr/>
          <p:nvPr/>
        </p:nvSpPr>
        <p:spPr>
          <a:xfrm>
            <a:off x="3023385" y="2801545"/>
            <a:ext cx="1732408" cy="400105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모든 플레이어가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수락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25391705-C52A-82C3-353A-06C63C2CC70D}"/>
              </a:ext>
            </a:extLst>
          </p:cNvPr>
          <p:cNvCxnSpPr>
            <a:cxnSpLocks/>
            <a:stCxn id="84" idx="3"/>
            <a:endCxn id="104" idx="1"/>
          </p:cNvCxnSpPr>
          <p:nvPr/>
        </p:nvCxnSpPr>
        <p:spPr>
          <a:xfrm>
            <a:off x="4755793" y="2996487"/>
            <a:ext cx="446629" cy="5111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AD25CE57-78B4-2F69-AEB2-F2D578C73C3A}"/>
              </a:ext>
            </a:extLst>
          </p:cNvPr>
          <p:cNvSpPr/>
          <p:nvPr/>
        </p:nvSpPr>
        <p:spPr>
          <a:xfrm>
            <a:off x="2576753" y="2772253"/>
            <a:ext cx="695518" cy="237758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NO</a:t>
            </a:r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1696BE7B-4813-3701-544B-E5C923A0A30E}"/>
              </a:ext>
            </a:extLst>
          </p:cNvPr>
          <p:cNvSpPr/>
          <p:nvPr/>
        </p:nvSpPr>
        <p:spPr>
          <a:xfrm>
            <a:off x="4632442" y="2768705"/>
            <a:ext cx="695518" cy="237758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YES</a:t>
            </a:r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5EC8B9A-50D6-A999-620B-707E467B6D0C}"/>
              </a:ext>
            </a:extLst>
          </p:cNvPr>
          <p:cNvSpPr/>
          <p:nvPr/>
        </p:nvSpPr>
        <p:spPr>
          <a:xfrm>
            <a:off x="3023385" y="1947669"/>
            <a:ext cx="1732408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수락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744D49B0-D8C4-81F8-44CA-B7F9A4DB7724}"/>
              </a:ext>
            </a:extLst>
          </p:cNvPr>
          <p:cNvCxnSpPr>
            <a:cxnSpLocks/>
            <a:stCxn id="89" idx="2"/>
            <a:endCxn id="84" idx="0"/>
          </p:cNvCxnSpPr>
          <p:nvPr/>
        </p:nvCxnSpPr>
        <p:spPr>
          <a:xfrm>
            <a:off x="3889589" y="2347774"/>
            <a:ext cx="2" cy="196061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BB459156-F3CB-9FC9-4D46-CB659C1B22CB}"/>
              </a:ext>
            </a:extLst>
          </p:cNvPr>
          <p:cNvSpPr/>
          <p:nvPr/>
        </p:nvSpPr>
        <p:spPr>
          <a:xfrm>
            <a:off x="844344" y="2801545"/>
            <a:ext cx="1732408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거절 플레이어를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매칭 그룹에서 제외</a:t>
            </a: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0E5D7F4-C8FE-CEDC-FA76-DB68531027D0}"/>
              </a:ext>
            </a:extLst>
          </p:cNvPr>
          <p:cNvCxnSpPr>
            <a:cxnSpLocks/>
            <a:stCxn id="84" idx="1"/>
            <a:endCxn id="95" idx="3"/>
          </p:cNvCxnSpPr>
          <p:nvPr/>
        </p:nvCxnSpPr>
        <p:spPr>
          <a:xfrm flipH="1">
            <a:off x="2576752" y="2996487"/>
            <a:ext cx="446636" cy="5111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다이아몬드 102">
            <a:extLst>
              <a:ext uri="{FF2B5EF4-FFF2-40B4-BE49-F238E27FC236}">
                <a16:creationId xmlns:a16="http://schemas.microsoft.com/office/drawing/2014/main" id="{26A4EB6A-703C-8C57-FD6B-574E002274F4}"/>
              </a:ext>
            </a:extLst>
          </p:cNvPr>
          <p:cNvSpPr/>
          <p:nvPr/>
        </p:nvSpPr>
        <p:spPr>
          <a:xfrm>
            <a:off x="5202425" y="2543835"/>
            <a:ext cx="1732405" cy="905304"/>
          </a:xfrm>
          <a:prstGeom prst="diamond">
            <a:avLst/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49E14A30-4EE2-2ADC-ED08-D23ED4CF8F53}"/>
              </a:ext>
            </a:extLst>
          </p:cNvPr>
          <p:cNvSpPr/>
          <p:nvPr/>
        </p:nvSpPr>
        <p:spPr>
          <a:xfrm>
            <a:off x="5202422" y="2801545"/>
            <a:ext cx="1732408" cy="400105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딜러 포지션 중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같은 클래스가 존재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7BFDC1DE-30D6-B6A2-39D6-79A5E555A518}"/>
              </a:ext>
            </a:extLst>
          </p:cNvPr>
          <p:cNvCxnSpPr>
            <a:cxnSpLocks/>
            <a:stCxn id="104" idx="3"/>
            <a:endCxn id="112" idx="1"/>
          </p:cNvCxnSpPr>
          <p:nvPr/>
        </p:nvCxnSpPr>
        <p:spPr>
          <a:xfrm>
            <a:off x="6934830" y="3001598"/>
            <a:ext cx="446629" cy="4865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B9D342B9-1876-ECA5-F161-3768D4BAD308}"/>
              </a:ext>
            </a:extLst>
          </p:cNvPr>
          <p:cNvSpPr/>
          <p:nvPr/>
        </p:nvSpPr>
        <p:spPr>
          <a:xfrm>
            <a:off x="7381459" y="2806410"/>
            <a:ext cx="1732408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해당 클래스 플레이어 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랜덤 선택 후 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파티로 배정</a:t>
            </a: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E5DC8AAF-CAF8-B873-CE74-5004BFA999C1}"/>
              </a:ext>
            </a:extLst>
          </p:cNvPr>
          <p:cNvSpPr/>
          <p:nvPr/>
        </p:nvSpPr>
        <p:spPr>
          <a:xfrm>
            <a:off x="6810386" y="2766272"/>
            <a:ext cx="695518" cy="237758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YES</a:t>
            </a:r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0207C023-D075-C0CA-A780-D06E622BE266}"/>
              </a:ext>
            </a:extLst>
          </p:cNvPr>
          <p:cNvCxnSpPr>
            <a:cxnSpLocks/>
            <a:stCxn id="112" idx="3"/>
            <a:endCxn id="120" idx="1"/>
          </p:cNvCxnSpPr>
          <p:nvPr/>
        </p:nvCxnSpPr>
        <p:spPr>
          <a:xfrm flipV="1">
            <a:off x="9113867" y="3004030"/>
            <a:ext cx="446629" cy="2433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1BA2CFF3-FB3F-2411-5BB1-C56355F5C79A}"/>
              </a:ext>
            </a:extLst>
          </p:cNvPr>
          <p:cNvSpPr/>
          <p:nvPr/>
        </p:nvSpPr>
        <p:spPr>
          <a:xfrm>
            <a:off x="9560496" y="2803977"/>
            <a:ext cx="1732408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나머지 플레이어 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명은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파티로 배정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22AFD6C7-A4A4-0AA2-EB1A-1F3E6B518A45}"/>
              </a:ext>
            </a:extLst>
          </p:cNvPr>
          <p:cNvSpPr/>
          <p:nvPr/>
        </p:nvSpPr>
        <p:spPr>
          <a:xfrm>
            <a:off x="844344" y="1947669"/>
            <a:ext cx="1732408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재매칭</a:t>
            </a:r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ECC32384-A9FC-B60E-78FB-D9E76B6FE9EE}"/>
              </a:ext>
            </a:extLst>
          </p:cNvPr>
          <p:cNvCxnSpPr>
            <a:cxnSpLocks/>
            <a:stCxn id="95" idx="0"/>
            <a:endCxn id="129" idx="2"/>
          </p:cNvCxnSpPr>
          <p:nvPr/>
        </p:nvCxnSpPr>
        <p:spPr>
          <a:xfrm flipV="1">
            <a:off x="1710548" y="2347774"/>
            <a:ext cx="0" cy="453771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8D435E97-3F16-41F8-BEA0-FEC4134C0244}"/>
              </a:ext>
            </a:extLst>
          </p:cNvPr>
          <p:cNvCxnSpPr>
            <a:cxnSpLocks/>
            <a:stCxn id="129" idx="0"/>
            <a:endCxn id="35" idx="1"/>
          </p:cNvCxnSpPr>
          <p:nvPr/>
        </p:nvCxnSpPr>
        <p:spPr>
          <a:xfrm rot="5400000" flipH="1" flipV="1">
            <a:off x="2168910" y="1093195"/>
            <a:ext cx="396113" cy="1312837"/>
          </a:xfrm>
          <a:prstGeom prst="bentConnector2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E09DAA71-8383-4E73-6FC0-38DCADC3BB00}"/>
              </a:ext>
            </a:extLst>
          </p:cNvPr>
          <p:cNvSpPr/>
          <p:nvPr/>
        </p:nvSpPr>
        <p:spPr>
          <a:xfrm>
            <a:off x="5202422" y="3644081"/>
            <a:ext cx="1732408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딜러 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 랜덤 선택</a:t>
            </a: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A4D36C1-4AC1-731A-6D94-FB1C53FE1E8E}"/>
              </a:ext>
            </a:extLst>
          </p:cNvPr>
          <p:cNvCxnSpPr>
            <a:cxnSpLocks/>
            <a:stCxn id="103" idx="2"/>
            <a:endCxn id="157" idx="0"/>
          </p:cNvCxnSpPr>
          <p:nvPr/>
        </p:nvCxnSpPr>
        <p:spPr>
          <a:xfrm flipH="1">
            <a:off x="6068626" y="3449139"/>
            <a:ext cx="2" cy="194942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6BD5910B-41F7-9862-D02B-324E09F64413}"/>
              </a:ext>
            </a:extLst>
          </p:cNvPr>
          <p:cNvCxnSpPr>
            <a:cxnSpLocks/>
            <a:stCxn id="157" idx="2"/>
            <a:endCxn id="217" idx="0"/>
          </p:cNvCxnSpPr>
          <p:nvPr/>
        </p:nvCxnSpPr>
        <p:spPr>
          <a:xfrm>
            <a:off x="6068626" y="4044186"/>
            <a:ext cx="2" cy="194942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D43C6C27-7331-D44B-D7CC-F1DA531A2982}"/>
              </a:ext>
            </a:extLst>
          </p:cNvPr>
          <p:cNvSpPr/>
          <p:nvPr/>
        </p:nvSpPr>
        <p:spPr>
          <a:xfrm>
            <a:off x="5901926" y="3388723"/>
            <a:ext cx="695518" cy="237758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NO</a:t>
            </a:r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7" name="다이아몬드 216">
            <a:extLst>
              <a:ext uri="{FF2B5EF4-FFF2-40B4-BE49-F238E27FC236}">
                <a16:creationId xmlns:a16="http://schemas.microsoft.com/office/drawing/2014/main" id="{542AB255-DBC3-5602-2EC5-5B22016B6229}"/>
              </a:ext>
            </a:extLst>
          </p:cNvPr>
          <p:cNvSpPr/>
          <p:nvPr/>
        </p:nvSpPr>
        <p:spPr>
          <a:xfrm>
            <a:off x="5202425" y="4239128"/>
            <a:ext cx="1732405" cy="905304"/>
          </a:xfrm>
          <a:prstGeom prst="diamond">
            <a:avLst/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8" name="사각형: 둥근 모서리 217">
            <a:extLst>
              <a:ext uri="{FF2B5EF4-FFF2-40B4-BE49-F238E27FC236}">
                <a16:creationId xmlns:a16="http://schemas.microsoft.com/office/drawing/2014/main" id="{8DA694B5-935B-3286-ED16-A33F51F65A76}"/>
              </a:ext>
            </a:extLst>
          </p:cNvPr>
          <p:cNvSpPr/>
          <p:nvPr/>
        </p:nvSpPr>
        <p:spPr>
          <a:xfrm>
            <a:off x="4769984" y="4466236"/>
            <a:ext cx="695518" cy="237758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NO</a:t>
            </a:r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219" name="연결선: 꺾임 218">
            <a:extLst>
              <a:ext uri="{FF2B5EF4-FFF2-40B4-BE49-F238E27FC236}">
                <a16:creationId xmlns:a16="http://schemas.microsoft.com/office/drawing/2014/main" id="{8FAE6DDD-B728-5AC2-9C0F-129DA747929A}"/>
              </a:ext>
            </a:extLst>
          </p:cNvPr>
          <p:cNvCxnSpPr>
            <a:cxnSpLocks/>
            <a:stCxn id="265" idx="0"/>
            <a:endCxn id="157" idx="1"/>
          </p:cNvCxnSpPr>
          <p:nvPr/>
        </p:nvCxnSpPr>
        <p:spPr>
          <a:xfrm rot="5400000" flipH="1" flipV="1">
            <a:off x="4215114" y="3504419"/>
            <a:ext cx="647593" cy="1327024"/>
          </a:xfrm>
          <a:prstGeom prst="bentConnector2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사각형: 둥근 모서리 220">
            <a:extLst>
              <a:ext uri="{FF2B5EF4-FFF2-40B4-BE49-F238E27FC236}">
                <a16:creationId xmlns:a16="http://schemas.microsoft.com/office/drawing/2014/main" id="{503E4D7A-7EC3-B4FF-32F6-27732B3C4AC7}"/>
              </a:ext>
            </a:extLst>
          </p:cNvPr>
          <p:cNvSpPr/>
          <p:nvPr/>
        </p:nvSpPr>
        <p:spPr>
          <a:xfrm>
            <a:off x="6813564" y="4461638"/>
            <a:ext cx="695518" cy="237758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YES</a:t>
            </a:r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22" name="사각형: 둥근 모서리 221">
            <a:extLst>
              <a:ext uri="{FF2B5EF4-FFF2-40B4-BE49-F238E27FC236}">
                <a16:creationId xmlns:a16="http://schemas.microsoft.com/office/drawing/2014/main" id="{B97CC7B9-E02D-2067-8A2A-51978358ABE3}"/>
              </a:ext>
            </a:extLst>
          </p:cNvPr>
          <p:cNvSpPr/>
          <p:nvPr/>
        </p:nvSpPr>
        <p:spPr>
          <a:xfrm>
            <a:off x="7367268" y="4499343"/>
            <a:ext cx="1732408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해당 딜러 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파티로 배정</a:t>
            </a:r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F7885E18-DC2F-9BED-B3DE-A4577EFE8577}"/>
              </a:ext>
            </a:extLst>
          </p:cNvPr>
          <p:cNvCxnSpPr>
            <a:cxnSpLocks/>
            <a:endCxn id="222" idx="1"/>
          </p:cNvCxnSpPr>
          <p:nvPr/>
        </p:nvCxnSpPr>
        <p:spPr>
          <a:xfrm>
            <a:off x="6934830" y="4696891"/>
            <a:ext cx="432438" cy="2505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978F930A-79BF-74BB-3534-8AFFD8577FC0}"/>
              </a:ext>
            </a:extLst>
          </p:cNvPr>
          <p:cNvCxnSpPr>
            <a:cxnSpLocks/>
            <a:stCxn id="222" idx="3"/>
            <a:endCxn id="230" idx="1"/>
          </p:cNvCxnSpPr>
          <p:nvPr/>
        </p:nvCxnSpPr>
        <p:spPr>
          <a:xfrm flipV="1">
            <a:off x="9099676" y="4698612"/>
            <a:ext cx="460820" cy="784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사각형: 둥근 모서리 224">
            <a:extLst>
              <a:ext uri="{FF2B5EF4-FFF2-40B4-BE49-F238E27FC236}">
                <a16:creationId xmlns:a16="http://schemas.microsoft.com/office/drawing/2014/main" id="{B8B20A49-334F-B7CA-2481-737B5E5EE654}"/>
              </a:ext>
            </a:extLst>
          </p:cNvPr>
          <p:cNvSpPr/>
          <p:nvPr/>
        </p:nvSpPr>
        <p:spPr>
          <a:xfrm>
            <a:off x="9560496" y="5044874"/>
            <a:ext cx="1732408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서포터 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 랜덤 선택 후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파티로 배정</a:t>
            </a:r>
          </a:p>
        </p:txBody>
      </p:sp>
      <p:sp>
        <p:nvSpPr>
          <p:cNvPr id="226" name="사각형: 둥근 모서리 225">
            <a:extLst>
              <a:ext uri="{FF2B5EF4-FFF2-40B4-BE49-F238E27FC236}">
                <a16:creationId xmlns:a16="http://schemas.microsoft.com/office/drawing/2014/main" id="{BBDBC9FC-2997-A5A8-D07E-903D05FE5651}"/>
              </a:ext>
            </a:extLst>
          </p:cNvPr>
          <p:cNvSpPr/>
          <p:nvPr/>
        </p:nvSpPr>
        <p:spPr>
          <a:xfrm>
            <a:off x="9560496" y="5591189"/>
            <a:ext cx="1732408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나머지 서포터 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 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파티로 배정</a:t>
            </a:r>
          </a:p>
        </p:txBody>
      </p:sp>
      <p:sp>
        <p:nvSpPr>
          <p:cNvPr id="227" name="사각형: 둥근 모서리 226">
            <a:extLst>
              <a:ext uri="{FF2B5EF4-FFF2-40B4-BE49-F238E27FC236}">
                <a16:creationId xmlns:a16="http://schemas.microsoft.com/office/drawing/2014/main" id="{3C97561F-89A4-897C-439C-94CA12957E5C}"/>
              </a:ext>
            </a:extLst>
          </p:cNvPr>
          <p:cNvSpPr/>
          <p:nvPr/>
        </p:nvSpPr>
        <p:spPr>
          <a:xfrm>
            <a:off x="9560496" y="6137504"/>
            <a:ext cx="1732408" cy="400105"/>
          </a:xfrm>
          <a:prstGeom prst="roundRect">
            <a:avLst>
              <a:gd name="adj" fmla="val 5304"/>
            </a:avLst>
          </a:prstGeom>
          <a:solidFill>
            <a:srgbClr val="CDC7B6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배정된 파티로</a:t>
            </a:r>
            <a:b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입장</a:t>
            </a:r>
          </a:p>
        </p:txBody>
      </p:sp>
      <p:cxnSp>
        <p:nvCxnSpPr>
          <p:cNvPr id="228" name="직선 화살표 연결선 227">
            <a:extLst>
              <a:ext uri="{FF2B5EF4-FFF2-40B4-BE49-F238E27FC236}">
                <a16:creationId xmlns:a16="http://schemas.microsoft.com/office/drawing/2014/main" id="{4B10D462-7021-B0F3-5F43-07A6B5E2F0DB}"/>
              </a:ext>
            </a:extLst>
          </p:cNvPr>
          <p:cNvCxnSpPr>
            <a:cxnSpLocks/>
            <a:stCxn id="225" idx="2"/>
            <a:endCxn id="226" idx="0"/>
          </p:cNvCxnSpPr>
          <p:nvPr/>
        </p:nvCxnSpPr>
        <p:spPr>
          <a:xfrm>
            <a:off x="10426700" y="5444979"/>
            <a:ext cx="0" cy="146210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>
            <a:extLst>
              <a:ext uri="{FF2B5EF4-FFF2-40B4-BE49-F238E27FC236}">
                <a16:creationId xmlns:a16="http://schemas.microsoft.com/office/drawing/2014/main" id="{88F238EA-640C-DECB-9AF5-710AF6CB938B}"/>
              </a:ext>
            </a:extLst>
          </p:cNvPr>
          <p:cNvCxnSpPr>
            <a:cxnSpLocks/>
            <a:stCxn id="226" idx="2"/>
            <a:endCxn id="227" idx="0"/>
          </p:cNvCxnSpPr>
          <p:nvPr/>
        </p:nvCxnSpPr>
        <p:spPr>
          <a:xfrm>
            <a:off x="10426700" y="5991294"/>
            <a:ext cx="0" cy="146210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사각형: 둥근 모서리 229">
            <a:extLst>
              <a:ext uri="{FF2B5EF4-FFF2-40B4-BE49-F238E27FC236}">
                <a16:creationId xmlns:a16="http://schemas.microsoft.com/office/drawing/2014/main" id="{86E02FBE-7765-A8C1-1E85-2111E42BC390}"/>
              </a:ext>
            </a:extLst>
          </p:cNvPr>
          <p:cNvSpPr/>
          <p:nvPr/>
        </p:nvSpPr>
        <p:spPr>
          <a:xfrm>
            <a:off x="9560496" y="4498559"/>
            <a:ext cx="1732408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나머지 모든 딜러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파티로 배정</a:t>
            </a:r>
          </a:p>
        </p:txBody>
      </p:sp>
      <p:cxnSp>
        <p:nvCxnSpPr>
          <p:cNvPr id="260" name="직선 화살표 연결선 259">
            <a:extLst>
              <a:ext uri="{FF2B5EF4-FFF2-40B4-BE49-F238E27FC236}">
                <a16:creationId xmlns:a16="http://schemas.microsoft.com/office/drawing/2014/main" id="{10C6ADE7-8026-1CCF-8BE1-89121A0BB076}"/>
              </a:ext>
            </a:extLst>
          </p:cNvPr>
          <p:cNvCxnSpPr>
            <a:cxnSpLocks/>
            <a:stCxn id="230" idx="2"/>
            <a:endCxn id="225" idx="0"/>
          </p:cNvCxnSpPr>
          <p:nvPr/>
        </p:nvCxnSpPr>
        <p:spPr>
          <a:xfrm>
            <a:off x="10426700" y="4898664"/>
            <a:ext cx="0" cy="146210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사각형: 둥근 모서리 264">
            <a:extLst>
              <a:ext uri="{FF2B5EF4-FFF2-40B4-BE49-F238E27FC236}">
                <a16:creationId xmlns:a16="http://schemas.microsoft.com/office/drawing/2014/main" id="{E18900B8-4A1E-5790-4BEB-7B0861406DEA}"/>
              </a:ext>
            </a:extLst>
          </p:cNvPr>
          <p:cNvSpPr/>
          <p:nvPr/>
        </p:nvSpPr>
        <p:spPr>
          <a:xfrm>
            <a:off x="3009194" y="4491727"/>
            <a:ext cx="1732408" cy="400105"/>
          </a:xfrm>
          <a:prstGeom prst="roundRect">
            <a:avLst>
              <a:gd name="adj" fmla="val 5304"/>
            </a:avLst>
          </a:prstGeom>
          <a:noFill/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해당 딜러 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파티로 배정</a:t>
            </a:r>
          </a:p>
        </p:txBody>
      </p: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id="{2D5A9685-6397-B1B7-0F5F-F297932B7402}"/>
              </a:ext>
            </a:extLst>
          </p:cNvPr>
          <p:cNvCxnSpPr>
            <a:cxnSpLocks/>
            <a:stCxn id="217" idx="1"/>
            <a:endCxn id="265" idx="3"/>
          </p:cNvCxnSpPr>
          <p:nvPr/>
        </p:nvCxnSpPr>
        <p:spPr>
          <a:xfrm flipH="1">
            <a:off x="4741602" y="4691780"/>
            <a:ext cx="460823" cy="0"/>
          </a:xfrm>
          <a:prstGeom prst="straightConnector1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사각형: 둥근 모서리 277">
            <a:extLst>
              <a:ext uri="{FF2B5EF4-FFF2-40B4-BE49-F238E27FC236}">
                <a16:creationId xmlns:a16="http://schemas.microsoft.com/office/drawing/2014/main" id="{A69012A2-A440-B102-1BD1-D393275FB3A0}"/>
              </a:ext>
            </a:extLst>
          </p:cNvPr>
          <p:cNvSpPr/>
          <p:nvPr/>
        </p:nvSpPr>
        <p:spPr>
          <a:xfrm>
            <a:off x="5202422" y="4496838"/>
            <a:ext cx="1732408" cy="400105"/>
          </a:xfrm>
          <a:prstGeom prst="roundRect">
            <a:avLst>
              <a:gd name="adj" fmla="val 530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파티에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딜러가</a:t>
            </a:r>
            <a:b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</a:b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r>
              <a:rPr lang="ko-KR" altLang="en-US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명인가</a:t>
            </a:r>
            <a:r>
              <a:rPr lang="en-US" altLang="ko-KR" sz="1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sz="1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96D1621-20E4-3628-5DDF-0C682F52E630}"/>
              </a:ext>
            </a:extLst>
          </p:cNvPr>
          <p:cNvCxnSpPr>
            <a:cxnSpLocks/>
            <a:stCxn id="120" idx="2"/>
            <a:endCxn id="157" idx="3"/>
          </p:cNvCxnSpPr>
          <p:nvPr/>
        </p:nvCxnSpPr>
        <p:spPr>
          <a:xfrm rot="5400000">
            <a:off x="8360739" y="1778173"/>
            <a:ext cx="640052" cy="3491870"/>
          </a:xfrm>
          <a:prstGeom prst="bentConnector2">
            <a:avLst/>
          </a:prstGeom>
          <a:ln>
            <a:solidFill>
              <a:srgbClr val="FAEB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46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CEB87F-401C-43C1-B14B-7EC79ECD8E79}"/>
              </a:ext>
            </a:extLst>
          </p:cNvPr>
          <p:cNvCxnSpPr>
            <a:cxnSpLocks/>
          </p:cNvCxnSpPr>
          <p:nvPr/>
        </p:nvCxnSpPr>
        <p:spPr>
          <a:xfrm flipH="1">
            <a:off x="1" y="3429000"/>
            <a:ext cx="4676774" cy="0"/>
          </a:xfrm>
          <a:prstGeom prst="line">
            <a:avLst/>
          </a:prstGeom>
          <a:ln w="38100">
            <a:solidFill>
              <a:srgbClr val="FAEBD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6E27231-1462-491E-92BC-FD04DDDB617F}"/>
              </a:ext>
            </a:extLst>
          </p:cNvPr>
          <p:cNvCxnSpPr>
            <a:cxnSpLocks/>
          </p:cNvCxnSpPr>
          <p:nvPr/>
        </p:nvCxnSpPr>
        <p:spPr>
          <a:xfrm flipH="1">
            <a:off x="7515226" y="3429000"/>
            <a:ext cx="4676774" cy="0"/>
          </a:xfrm>
          <a:prstGeom prst="line">
            <a:avLst/>
          </a:prstGeom>
          <a:ln w="38100">
            <a:solidFill>
              <a:srgbClr val="FAEBD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다이아몬드 1">
            <a:extLst>
              <a:ext uri="{FF2B5EF4-FFF2-40B4-BE49-F238E27FC236}">
                <a16:creationId xmlns:a16="http://schemas.microsoft.com/office/drawing/2014/main" id="{748BBA24-BAE1-97FB-F244-427AE98B3A98}"/>
              </a:ext>
            </a:extLst>
          </p:cNvPr>
          <p:cNvSpPr/>
          <p:nvPr/>
        </p:nvSpPr>
        <p:spPr>
          <a:xfrm>
            <a:off x="618595" y="2861972"/>
            <a:ext cx="360000" cy="360000"/>
          </a:xfrm>
          <a:prstGeom prst="diamond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다이아몬드 2">
            <a:extLst>
              <a:ext uri="{FF2B5EF4-FFF2-40B4-BE49-F238E27FC236}">
                <a16:creationId xmlns:a16="http://schemas.microsoft.com/office/drawing/2014/main" id="{74E1C470-0E42-B46A-88ED-E8B8F6C30C45}"/>
              </a:ext>
            </a:extLst>
          </p:cNvPr>
          <p:cNvSpPr/>
          <p:nvPr/>
        </p:nvSpPr>
        <p:spPr>
          <a:xfrm>
            <a:off x="1815515" y="2861972"/>
            <a:ext cx="360000" cy="360000"/>
          </a:xfrm>
          <a:prstGeom prst="diamond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다이아몬드 3">
            <a:extLst>
              <a:ext uri="{FF2B5EF4-FFF2-40B4-BE49-F238E27FC236}">
                <a16:creationId xmlns:a16="http://schemas.microsoft.com/office/drawing/2014/main" id="{1FDB444A-34A6-E593-4425-7C2D93E8F53B}"/>
              </a:ext>
            </a:extLst>
          </p:cNvPr>
          <p:cNvSpPr/>
          <p:nvPr/>
        </p:nvSpPr>
        <p:spPr>
          <a:xfrm>
            <a:off x="3012435" y="2861972"/>
            <a:ext cx="360000" cy="360000"/>
          </a:xfrm>
          <a:prstGeom prst="diamond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06915-CB16-5C7F-9477-D357A4AEF7FA}"/>
              </a:ext>
            </a:extLst>
          </p:cNvPr>
          <p:cNvSpPr txBox="1"/>
          <p:nvPr/>
        </p:nvSpPr>
        <p:spPr>
          <a:xfrm>
            <a:off x="1444536" y="2477811"/>
            <a:ext cx="10928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소개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86D139-C412-AA3D-D831-BF7A8F2F75F8}"/>
              </a:ext>
            </a:extLst>
          </p:cNvPr>
          <p:cNvSpPr txBox="1"/>
          <p:nvPr/>
        </p:nvSpPr>
        <p:spPr>
          <a:xfrm>
            <a:off x="2646011" y="2477810"/>
            <a:ext cx="10928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입장 방식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7756B667-0F0A-4EBB-2F00-0D357B5000CB}"/>
              </a:ext>
            </a:extLst>
          </p:cNvPr>
          <p:cNvSpPr/>
          <p:nvPr/>
        </p:nvSpPr>
        <p:spPr>
          <a:xfrm>
            <a:off x="4209354" y="2861972"/>
            <a:ext cx="360000" cy="360000"/>
          </a:xfrm>
          <a:prstGeom prst="diamond">
            <a:avLst/>
          </a:prstGeom>
          <a:solidFill>
            <a:srgbClr val="FAEB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AB364A-864E-A321-2DD8-6F507AFDE496}"/>
              </a:ext>
            </a:extLst>
          </p:cNvPr>
          <p:cNvSpPr txBox="1"/>
          <p:nvPr/>
        </p:nvSpPr>
        <p:spPr>
          <a:xfrm>
            <a:off x="3842930" y="2483434"/>
            <a:ext cx="10928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진행 방식</a:t>
            </a:r>
            <a:endParaRPr lang="en-US" altLang="ko-KR" sz="12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E233E2EA-0058-279D-B414-253BB35C814A}"/>
              </a:ext>
            </a:extLst>
          </p:cNvPr>
          <p:cNvSpPr/>
          <p:nvPr/>
        </p:nvSpPr>
        <p:spPr>
          <a:xfrm>
            <a:off x="11213405" y="2861972"/>
            <a:ext cx="360000" cy="360000"/>
          </a:xfrm>
          <a:prstGeom prst="diamond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8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B4267D-AF53-32DD-93FB-202CBA992A39}"/>
              </a:ext>
            </a:extLst>
          </p:cNvPr>
          <p:cNvSpPr txBox="1"/>
          <p:nvPr/>
        </p:nvSpPr>
        <p:spPr>
          <a:xfrm>
            <a:off x="10993354" y="2477810"/>
            <a:ext cx="800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리소스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039CD325-B5F9-D8E8-D4F0-CA6A12D1566C}"/>
              </a:ext>
            </a:extLst>
          </p:cNvPr>
          <p:cNvSpPr/>
          <p:nvPr/>
        </p:nvSpPr>
        <p:spPr>
          <a:xfrm>
            <a:off x="10016485" y="2861972"/>
            <a:ext cx="360000" cy="360000"/>
          </a:xfrm>
          <a:prstGeom prst="diamond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8EF98A-ACC4-FB68-D3AD-2ABBCC89AE6C}"/>
              </a:ext>
            </a:extLst>
          </p:cNvPr>
          <p:cNvSpPr txBox="1"/>
          <p:nvPr/>
        </p:nvSpPr>
        <p:spPr>
          <a:xfrm>
            <a:off x="9650061" y="2477810"/>
            <a:ext cx="10928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UI</a:t>
            </a:r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AE27DC41-408E-1CEB-2BA8-3C8B94AC0B36}"/>
              </a:ext>
            </a:extLst>
          </p:cNvPr>
          <p:cNvSpPr/>
          <p:nvPr/>
        </p:nvSpPr>
        <p:spPr>
          <a:xfrm>
            <a:off x="8819565" y="2861972"/>
            <a:ext cx="360000" cy="360000"/>
          </a:xfrm>
          <a:prstGeom prst="diamond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6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B1E994-08C8-CBEF-8FA2-48931AEBCC2A}"/>
              </a:ext>
            </a:extLst>
          </p:cNvPr>
          <p:cNvSpPr txBox="1"/>
          <p:nvPr/>
        </p:nvSpPr>
        <p:spPr>
          <a:xfrm>
            <a:off x="8453141" y="2480184"/>
            <a:ext cx="10928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보상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E432339B-9FF5-13E9-64D9-B6232CA19E46}"/>
              </a:ext>
            </a:extLst>
          </p:cNvPr>
          <p:cNvSpPr/>
          <p:nvPr/>
        </p:nvSpPr>
        <p:spPr>
          <a:xfrm>
            <a:off x="7622646" y="2861972"/>
            <a:ext cx="360000" cy="360000"/>
          </a:xfrm>
          <a:prstGeom prst="diamond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5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E7CE73-A7D7-75E9-3860-2337338B266A}"/>
              </a:ext>
            </a:extLst>
          </p:cNvPr>
          <p:cNvSpPr txBox="1"/>
          <p:nvPr/>
        </p:nvSpPr>
        <p:spPr>
          <a:xfrm>
            <a:off x="7251666" y="2477810"/>
            <a:ext cx="10928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상세 내용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9F7FA1-9094-E333-8876-A28F4B0D7CA6}"/>
              </a:ext>
            </a:extLst>
          </p:cNvPr>
          <p:cNvSpPr txBox="1"/>
          <p:nvPr/>
        </p:nvSpPr>
        <p:spPr>
          <a:xfrm>
            <a:off x="252171" y="2477810"/>
            <a:ext cx="109284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기획의도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F27F521-3BE1-E0B8-E9F0-F8E55DCC8386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1" y="3429000"/>
            <a:ext cx="4835998" cy="0"/>
          </a:xfrm>
          <a:prstGeom prst="line">
            <a:avLst/>
          </a:prstGeom>
          <a:ln w="38100">
            <a:solidFill>
              <a:srgbClr val="FAEBD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DD96244-CC78-6F7C-23E4-DCA90FB01FA9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55999" y="3429000"/>
            <a:ext cx="4836001" cy="0"/>
          </a:xfrm>
          <a:prstGeom prst="line">
            <a:avLst/>
          </a:prstGeom>
          <a:ln w="38100">
            <a:solidFill>
              <a:srgbClr val="FAEBD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다이아몬드 33">
            <a:extLst>
              <a:ext uri="{FF2B5EF4-FFF2-40B4-BE49-F238E27FC236}">
                <a16:creationId xmlns:a16="http://schemas.microsoft.com/office/drawing/2014/main" id="{60E698A4-60EE-4EE5-C463-797986D5AC2F}"/>
              </a:ext>
            </a:extLst>
          </p:cNvPr>
          <p:cNvSpPr/>
          <p:nvPr/>
        </p:nvSpPr>
        <p:spPr>
          <a:xfrm>
            <a:off x="4835999" y="2169000"/>
            <a:ext cx="2520000" cy="2520000"/>
          </a:xfrm>
          <a:prstGeom prst="diamond">
            <a:avLst/>
          </a:prstGeom>
          <a:noFill/>
          <a:ln w="38100"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614E98-72B8-4C76-0E47-D7EDE4016730}"/>
              </a:ext>
            </a:extLst>
          </p:cNvPr>
          <p:cNvSpPr txBox="1"/>
          <p:nvPr/>
        </p:nvSpPr>
        <p:spPr>
          <a:xfrm>
            <a:off x="4084503" y="3221972"/>
            <a:ext cx="399413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진행 방식</a:t>
            </a:r>
            <a:endParaRPr lang="en-US" altLang="ko-KR" sz="32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B75A8B-FCD4-C2B6-F437-C669A36CDC91}"/>
              </a:ext>
            </a:extLst>
          </p:cNvPr>
          <p:cNvSpPr txBox="1"/>
          <p:nvPr/>
        </p:nvSpPr>
        <p:spPr>
          <a:xfrm>
            <a:off x="5186223" y="2514086"/>
            <a:ext cx="1790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04</a:t>
            </a:r>
            <a:endParaRPr lang="ko-KR" altLang="en-US" sz="40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8BBFA6A-3280-C5A1-30CA-2B8F669BD4C8}"/>
              </a:ext>
            </a:extLst>
          </p:cNvPr>
          <p:cNvCxnSpPr>
            <a:cxnSpLocks/>
          </p:cNvCxnSpPr>
          <p:nvPr/>
        </p:nvCxnSpPr>
        <p:spPr>
          <a:xfrm>
            <a:off x="2103979" y="6693300"/>
            <a:ext cx="1800000" cy="0"/>
          </a:xfrm>
          <a:prstGeom prst="line">
            <a:avLst/>
          </a:prstGeom>
          <a:ln>
            <a:solidFill>
              <a:srgbClr val="FAE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2E991B60-54E7-9AE2-F515-87F727C223C7}"/>
              </a:ext>
            </a:extLst>
          </p:cNvPr>
          <p:cNvSpPr/>
          <p:nvPr/>
        </p:nvSpPr>
        <p:spPr>
          <a:xfrm>
            <a:off x="3903979" y="6603300"/>
            <a:ext cx="180000" cy="180000"/>
          </a:xfrm>
          <a:prstGeom prst="diamond">
            <a:avLst/>
          </a:prstGeom>
          <a:solidFill>
            <a:srgbClr val="FAEBD3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2D2E170-24C8-DF28-876B-1DF1CC9AEEB8}"/>
              </a:ext>
            </a:extLst>
          </p:cNvPr>
          <p:cNvCxnSpPr>
            <a:cxnSpLocks/>
          </p:cNvCxnSpPr>
          <p:nvPr/>
        </p:nvCxnSpPr>
        <p:spPr>
          <a:xfrm>
            <a:off x="4083979" y="6693300"/>
            <a:ext cx="1800000" cy="0"/>
          </a:xfrm>
          <a:prstGeom prst="line">
            <a:avLst/>
          </a:prstGeom>
          <a:ln>
            <a:solidFill>
              <a:srgbClr val="FAE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08D96760-D05A-859B-C67F-372AEFFA305C}"/>
              </a:ext>
            </a:extLst>
          </p:cNvPr>
          <p:cNvSpPr/>
          <p:nvPr/>
        </p:nvSpPr>
        <p:spPr>
          <a:xfrm>
            <a:off x="5883979" y="6603300"/>
            <a:ext cx="180000" cy="180000"/>
          </a:xfrm>
          <a:prstGeom prst="diamond">
            <a:avLst/>
          </a:prstGeom>
          <a:solidFill>
            <a:srgbClr val="FAEBD3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57867B1-1692-E4B6-023E-6C22EAFD94F4}"/>
              </a:ext>
            </a:extLst>
          </p:cNvPr>
          <p:cNvCxnSpPr>
            <a:cxnSpLocks/>
          </p:cNvCxnSpPr>
          <p:nvPr/>
        </p:nvCxnSpPr>
        <p:spPr>
          <a:xfrm>
            <a:off x="6063979" y="6693300"/>
            <a:ext cx="1800000" cy="0"/>
          </a:xfrm>
          <a:prstGeom prst="line">
            <a:avLst/>
          </a:prstGeom>
          <a:ln>
            <a:solidFill>
              <a:srgbClr val="FAE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다이아몬드 23">
            <a:extLst>
              <a:ext uri="{FF2B5EF4-FFF2-40B4-BE49-F238E27FC236}">
                <a16:creationId xmlns:a16="http://schemas.microsoft.com/office/drawing/2014/main" id="{CB110CF3-6801-0184-6A21-31902362106B}"/>
              </a:ext>
            </a:extLst>
          </p:cNvPr>
          <p:cNvSpPr/>
          <p:nvPr/>
        </p:nvSpPr>
        <p:spPr>
          <a:xfrm>
            <a:off x="7863979" y="6603300"/>
            <a:ext cx="180000" cy="180000"/>
          </a:xfrm>
          <a:prstGeom prst="diamond">
            <a:avLst/>
          </a:prstGeom>
          <a:solidFill>
            <a:srgbClr val="FAEBD3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637FDD9-0EA7-B57C-EB7D-6271268E3DD7}"/>
              </a:ext>
            </a:extLst>
          </p:cNvPr>
          <p:cNvCxnSpPr>
            <a:cxnSpLocks/>
          </p:cNvCxnSpPr>
          <p:nvPr/>
        </p:nvCxnSpPr>
        <p:spPr>
          <a:xfrm>
            <a:off x="8043979" y="6684426"/>
            <a:ext cx="1800000" cy="0"/>
          </a:xfrm>
          <a:prstGeom prst="line">
            <a:avLst/>
          </a:prstGeom>
          <a:ln>
            <a:solidFill>
              <a:srgbClr val="FAE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43AD4164-C3E5-0C3F-9BA3-7D767D3731A2}"/>
              </a:ext>
            </a:extLst>
          </p:cNvPr>
          <p:cNvSpPr/>
          <p:nvPr/>
        </p:nvSpPr>
        <p:spPr>
          <a:xfrm>
            <a:off x="9843979" y="6594426"/>
            <a:ext cx="180000" cy="180000"/>
          </a:xfrm>
          <a:prstGeom prst="diamond">
            <a:avLst/>
          </a:prstGeom>
          <a:solidFill>
            <a:srgbClr val="FAEBD3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882D20E-2B81-7C51-0298-6908D45B4D04}"/>
              </a:ext>
            </a:extLst>
          </p:cNvPr>
          <p:cNvCxnSpPr>
            <a:cxnSpLocks/>
          </p:cNvCxnSpPr>
          <p:nvPr/>
        </p:nvCxnSpPr>
        <p:spPr>
          <a:xfrm>
            <a:off x="10023979" y="6688384"/>
            <a:ext cx="1800000" cy="0"/>
          </a:xfrm>
          <a:prstGeom prst="line">
            <a:avLst/>
          </a:prstGeom>
          <a:ln>
            <a:solidFill>
              <a:srgbClr val="FAE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다이아몬드 35">
            <a:extLst>
              <a:ext uri="{FF2B5EF4-FFF2-40B4-BE49-F238E27FC236}">
                <a16:creationId xmlns:a16="http://schemas.microsoft.com/office/drawing/2014/main" id="{890D4365-75E6-C3F5-D0B0-C872CE8270A0}"/>
              </a:ext>
            </a:extLst>
          </p:cNvPr>
          <p:cNvSpPr/>
          <p:nvPr/>
        </p:nvSpPr>
        <p:spPr>
          <a:xfrm>
            <a:off x="11823979" y="6598384"/>
            <a:ext cx="180000" cy="180000"/>
          </a:xfrm>
          <a:prstGeom prst="diamond">
            <a:avLst/>
          </a:prstGeom>
          <a:solidFill>
            <a:srgbClr val="FAEBD3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98F4A6-7862-94F4-32DC-4C1C59CD7CFF}"/>
              </a:ext>
            </a:extLst>
          </p:cNvPr>
          <p:cNvSpPr txBox="1"/>
          <p:nvPr/>
        </p:nvSpPr>
        <p:spPr>
          <a:xfrm>
            <a:off x="2180310" y="6404222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콘텐츠 제외 투표</a:t>
            </a:r>
            <a:endParaRPr lang="en-US" altLang="ko-KR" sz="12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C6A13E-A901-449E-8F6B-0BFB605F9D36}"/>
              </a:ext>
            </a:extLst>
          </p:cNvPr>
          <p:cNvSpPr txBox="1"/>
          <p:nvPr/>
        </p:nvSpPr>
        <p:spPr>
          <a:xfrm>
            <a:off x="4170829" y="6404221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운명의 천칭 선택</a:t>
            </a:r>
            <a:endParaRPr lang="en-US" altLang="ko-KR" sz="1200" b="1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118558-81A0-071D-D39D-A86931A880B0}"/>
              </a:ext>
            </a:extLst>
          </p:cNvPr>
          <p:cNvSpPr txBox="1"/>
          <p:nvPr/>
        </p:nvSpPr>
        <p:spPr>
          <a:xfrm>
            <a:off x="6136092" y="6404221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라운드 시작</a:t>
            </a:r>
            <a:endParaRPr lang="en-US" altLang="ko-KR" sz="12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059DE-37C0-4BC7-2BA6-C0E3E67F13DE}"/>
              </a:ext>
            </a:extLst>
          </p:cNvPr>
          <p:cNvSpPr txBox="1"/>
          <p:nvPr/>
        </p:nvSpPr>
        <p:spPr>
          <a:xfrm>
            <a:off x="10107680" y="6404219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종료</a:t>
            </a:r>
            <a:endParaRPr lang="en-US" altLang="ko-KR" sz="12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132C3F-D470-4B60-3986-01E9519CA8E7}"/>
              </a:ext>
            </a:extLst>
          </p:cNvPr>
          <p:cNvSpPr txBox="1"/>
          <p:nvPr/>
        </p:nvSpPr>
        <p:spPr>
          <a:xfrm>
            <a:off x="8117161" y="6404218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라운드 종료</a:t>
            </a:r>
            <a:endParaRPr lang="en-US" altLang="ko-KR" sz="12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A2E313B-B28B-8161-EF81-2145DCB5D6A0}"/>
              </a:ext>
            </a:extLst>
          </p:cNvPr>
          <p:cNvCxnSpPr>
            <a:cxnSpLocks/>
          </p:cNvCxnSpPr>
          <p:nvPr/>
        </p:nvCxnSpPr>
        <p:spPr>
          <a:xfrm>
            <a:off x="123979" y="6693300"/>
            <a:ext cx="1800000" cy="0"/>
          </a:xfrm>
          <a:prstGeom prst="line">
            <a:avLst/>
          </a:prstGeom>
          <a:ln>
            <a:solidFill>
              <a:srgbClr val="FAEB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다이아몬드 43">
            <a:extLst>
              <a:ext uri="{FF2B5EF4-FFF2-40B4-BE49-F238E27FC236}">
                <a16:creationId xmlns:a16="http://schemas.microsoft.com/office/drawing/2014/main" id="{0E533028-9387-0379-205D-5B75A1A89FE2}"/>
              </a:ext>
            </a:extLst>
          </p:cNvPr>
          <p:cNvSpPr/>
          <p:nvPr/>
        </p:nvSpPr>
        <p:spPr>
          <a:xfrm>
            <a:off x="1923979" y="6603300"/>
            <a:ext cx="180000" cy="180000"/>
          </a:xfrm>
          <a:prstGeom prst="diamond">
            <a:avLst/>
          </a:prstGeom>
          <a:solidFill>
            <a:srgbClr val="FAEBD3"/>
          </a:solidFill>
          <a:ln>
            <a:solidFill>
              <a:srgbClr val="FAE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E27F48-A922-3E16-B3C3-92709616F1FD}"/>
              </a:ext>
            </a:extLst>
          </p:cNvPr>
          <p:cNvSpPr txBox="1"/>
          <p:nvPr/>
        </p:nvSpPr>
        <p:spPr>
          <a:xfrm>
            <a:off x="210829" y="6407427"/>
            <a:ext cx="16262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비브린</a:t>
            </a:r>
            <a:r>
              <a:rPr lang="ko-KR" altLang="en-US" sz="1200" b="1" dirty="0">
                <a:solidFill>
                  <a:srgbClr val="FAEBD3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큐브 입장</a:t>
            </a:r>
            <a:endParaRPr lang="en-US" altLang="ko-KR" sz="1200" b="1" dirty="0">
              <a:solidFill>
                <a:srgbClr val="FAEBD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62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9822</TotalTime>
  <Words>404</Words>
  <Application>Microsoft Office PowerPoint</Application>
  <PresentationFormat>와이드스크린</PresentationFormat>
  <Paragraphs>71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리디바탕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WooChi SIN</dc:creator>
  <cp:lastModifiedBy>WooChi SIN</cp:lastModifiedBy>
  <cp:revision>876</cp:revision>
  <dcterms:created xsi:type="dcterms:W3CDTF">2024-10-29T05:59:45Z</dcterms:created>
  <dcterms:modified xsi:type="dcterms:W3CDTF">2024-11-28T09:10:39Z</dcterms:modified>
</cp:coreProperties>
</file>