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56" r:id="rId6"/>
    <p:sldId id="257" r:id="rId7"/>
    <p:sldId id="279" r:id="rId8"/>
    <p:sldId id="260" r:id="rId9"/>
    <p:sldId id="268" r:id="rId10"/>
    <p:sldId id="276" r:id="rId11"/>
    <p:sldId id="278" r:id="rId12"/>
    <p:sldId id="265" r:id="rId13"/>
    <p:sldId id="266" r:id="rId14"/>
    <p:sldId id="277" r:id="rId15"/>
    <p:sldId id="285" r:id="rId16"/>
    <p:sldId id="287" r:id="rId17"/>
    <p:sldId id="284" r:id="rId18"/>
    <p:sldId id="288" r:id="rId19"/>
    <p:sldId id="283" r:id="rId20"/>
    <p:sldId id="282" r:id="rId21"/>
    <p:sldId id="261" r:id="rId22"/>
    <p:sldId id="258" r:id="rId23"/>
    <p:sldId id="259" r:id="rId24"/>
    <p:sldId id="263" r:id="rId25"/>
    <p:sldId id="262" r:id="rId26"/>
    <p:sldId id="26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8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8CCE3-3F34-36DA-4563-1AEB1C2D1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766C1B-D025-795D-86A8-21D9B233A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F5516-6BA1-44C7-EA0C-BBB32F16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2E15-B730-4487-918C-868539B47631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B4AC2-3018-C8D6-39C3-59B9D3F5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1F6AD4-3A5C-C3C2-592E-6EAB7AD1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C7DD-023E-48E5-AB36-06D28A848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36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92DC5-932C-4DEF-FA60-A14CD524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D507F7-C4DA-C7FE-0E15-55DEFB28C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7EB7D-FDF5-3806-3829-F3298C37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2E15-B730-4487-918C-868539B47631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3CE90-2065-FB38-D8F7-F625138E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18322-1D72-DBA4-DF2B-70344775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C7DD-023E-48E5-AB36-06D28A848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50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1D0784-1D85-7036-D3AF-CE51DD55A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EB0683-0A15-8339-2910-306384C54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14BD61-C932-8B18-3F35-39A6A099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2E15-B730-4487-918C-868539B47631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F5F4AC-948D-29CC-FF0A-08747087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64023-FBA0-2118-487E-D359DDC5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C7DD-023E-48E5-AB36-06D28A848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01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66EAB-168D-6008-328F-24F66612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CC9D6-FAFC-0EC9-69E2-37728EEA5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5DB59-9AC9-9B04-F78D-80CFB2E7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2E15-B730-4487-918C-868539B47631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CB641-61CA-C085-A471-9472D56E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9FF64-B65C-AEEF-0051-07ADBEF0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C7DD-023E-48E5-AB36-06D28A848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4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9A705-09CE-85B3-312E-8A04D6640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60E55-F057-B08E-E7C6-509E6AD4C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10A29-C041-D75E-B020-0EF2D62D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2E15-B730-4487-918C-868539B47631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D7DF7-D559-CED5-E1B2-A7ED7B26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7D21B-86D6-5995-6BD8-F5171F94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C7DD-023E-48E5-AB36-06D28A848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0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8DC6F-2406-BA31-CEE3-093FBA4B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A954E-8EBD-C715-1DC8-B99295672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BB4E15-3B33-5C10-171F-881A27369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B13B52-80D1-375F-C799-2302070A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2E15-B730-4487-918C-868539B47631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48701E-88A8-81AD-6984-9688A24A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537F0-8F3C-1DC1-4571-0F079BA1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C7DD-023E-48E5-AB36-06D28A848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6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AD2B7-14E5-2694-C82B-3EE7E1AA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A1BB51-5759-4104-1057-01B0762D8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FB7C1C-5028-74F7-1C68-030553D1B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2007EC-3B94-5F13-3997-FD5190295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5B8C7D-E060-6110-6485-1326BB5AD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C5A970-CECD-4C05-5B0E-42E38305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2E15-B730-4487-918C-868539B47631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AAEEC7-E452-5570-120A-7FCC882A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BE49F5-2A24-BE37-95C9-C808CF05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C7DD-023E-48E5-AB36-06D28A848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2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37D18-775D-C4F6-F871-EED51CDB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617851-105E-62C2-F10B-D91F1A7D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2E15-B730-4487-918C-868539B47631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F49FC3-3A53-035A-84B2-C6E251C8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4F1C6D-C955-DAA6-50DC-8D9BDCC0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C7DD-023E-48E5-AB36-06D28A848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8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4A4CE6-EFF9-78EB-442E-B37CEA73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2E15-B730-4487-918C-868539B47631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221002-B5A0-343C-83DE-30C461BA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F3FB-0BDC-D3B1-7B2B-8161DBEE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C7DD-023E-48E5-AB36-06D28A848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34BDC-DA6A-D519-2010-4C44A749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E7F83-B230-2016-4A82-1CB61E70A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2BE694-4BEE-9030-6780-D939F54EF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292C86-4301-09D6-B24F-1D73A773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2E15-B730-4487-918C-868539B47631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94C065-E0D4-6E71-42DA-7D04DAA1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A6642F-E69B-7569-38B0-D33526C4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C7DD-023E-48E5-AB36-06D28A848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16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D524B-8677-B058-A503-A9A5DD227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ABA427-B247-225F-8B78-EB86F3B5A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BB777-7E8B-BFB8-F644-F1DFB33F3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553246-C8BF-E423-396D-B98E9F74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2E15-B730-4487-918C-868539B47631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EC1DA-A69E-CEBE-E3B9-16B72FA5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94A58-F9E1-243F-8152-AE1358D5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C7DD-023E-48E5-AB36-06D28A848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17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35BDF9-9B6E-1C69-519A-C30F5E9B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D0905C-29DC-AC2C-E87F-3DFBDB823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4DF41-E591-D834-D478-39D0D907F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2E2E15-B730-4487-918C-868539B47631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875E8-1FE5-0C08-7952-CCFEB10C8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955E3-5784-F278-2D13-9C964953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85C7DD-023E-48E5-AB36-06D28A848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4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17/06/relationships/model3d" Target="../media/model3d2.glb"/><Relationship Id="rId1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17" Type="http://schemas.openxmlformats.org/officeDocument/2006/relationships/image" Target="../media/image24.svg"/><Relationship Id="rId2" Type="http://schemas.openxmlformats.org/officeDocument/2006/relationships/image" Target="../media/image14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microsoft.com/office/2017/06/relationships/model3d" Target="../media/model3d5.glb"/><Relationship Id="rId11" Type="http://schemas.openxmlformats.org/officeDocument/2006/relationships/image" Target="../media/image7.png"/><Relationship Id="rId5" Type="http://schemas.openxmlformats.org/officeDocument/2006/relationships/image" Target="../media/image16.png"/><Relationship Id="rId15" Type="http://schemas.openxmlformats.org/officeDocument/2006/relationships/image" Target="../media/image22.png"/><Relationship Id="rId10" Type="http://schemas.microsoft.com/office/2017/06/relationships/model3d" Target="../media/model3d3.glb"/><Relationship Id="rId4" Type="http://schemas.microsoft.com/office/2017/06/relationships/model3d" Target="../media/model3d1.glb"/><Relationship Id="rId9" Type="http://schemas.openxmlformats.org/officeDocument/2006/relationships/image" Target="../media/image19.pn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17/06/relationships/model3d" Target="../media/model3d5.glb"/><Relationship Id="rId13" Type="http://schemas.openxmlformats.org/officeDocument/2006/relationships/image" Target="../media/image23.png"/><Relationship Id="rId18" Type="http://schemas.openxmlformats.org/officeDocument/2006/relationships/image" Target="../media/image31.png"/><Relationship Id="rId3" Type="http://schemas.microsoft.com/office/2017/06/relationships/model3d" Target="../media/model3d3.glb"/><Relationship Id="rId7" Type="http://schemas.openxmlformats.org/officeDocument/2006/relationships/image" Target="../media/image16.png"/><Relationship Id="rId12" Type="http://schemas.openxmlformats.org/officeDocument/2006/relationships/image" Target="../media/image28.png"/><Relationship Id="rId17" Type="http://schemas.openxmlformats.org/officeDocument/2006/relationships/image" Target="../media/image7.png"/><Relationship Id="rId2" Type="http://schemas.openxmlformats.org/officeDocument/2006/relationships/image" Target="../media/image14.png"/><Relationship Id="rId16" Type="http://schemas.openxmlformats.org/officeDocument/2006/relationships/image" Target="../media/image3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17/06/relationships/model3d" Target="../media/model3d1.glb"/><Relationship Id="rId11" Type="http://schemas.openxmlformats.org/officeDocument/2006/relationships/image" Target="../media/image27.png"/><Relationship Id="rId5" Type="http://schemas.openxmlformats.org/officeDocument/2006/relationships/image" Target="../media/image15.png"/><Relationship Id="rId15" Type="http://schemas.openxmlformats.org/officeDocument/2006/relationships/image" Target="../media/image29.png"/><Relationship Id="rId10" Type="http://schemas.openxmlformats.org/officeDocument/2006/relationships/image" Target="../media/image18.png"/><Relationship Id="rId19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17.png"/><Relationship Id="rId1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7.png"/><Relationship Id="rId18" Type="http://schemas.openxmlformats.org/officeDocument/2006/relationships/image" Target="../media/image22.png"/><Relationship Id="rId3" Type="http://schemas.openxmlformats.org/officeDocument/2006/relationships/image" Target="../media/image23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image" Target="../media/image17.png"/><Relationship Id="rId17" Type="http://schemas.openxmlformats.org/officeDocument/2006/relationships/image" Target="../media/image34.png"/><Relationship Id="rId2" Type="http://schemas.openxmlformats.org/officeDocument/2006/relationships/image" Target="../media/image27.png"/><Relationship Id="rId16" Type="http://schemas.openxmlformats.org/officeDocument/2006/relationships/image" Target="../media/image18.png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microsoft.com/office/2017/06/relationships/model3d" Target="../media/model3d3.glb"/><Relationship Id="rId11" Type="http://schemas.microsoft.com/office/2017/06/relationships/model3d" Target="../media/model3d5.glb"/><Relationship Id="rId24" Type="http://schemas.openxmlformats.org/officeDocument/2006/relationships/image" Target="../media/image40.png"/><Relationship Id="rId5" Type="http://schemas.openxmlformats.org/officeDocument/2006/relationships/image" Target="../media/image29.png"/><Relationship Id="rId15" Type="http://schemas.openxmlformats.org/officeDocument/2006/relationships/image" Target="../media/image33.png"/><Relationship Id="rId23" Type="http://schemas.openxmlformats.org/officeDocument/2006/relationships/image" Target="../media/image39.png"/><Relationship Id="rId10" Type="http://schemas.openxmlformats.org/officeDocument/2006/relationships/image" Target="../media/image16.png"/><Relationship Id="rId19" Type="http://schemas.openxmlformats.org/officeDocument/2006/relationships/image" Target="../media/image35.png"/><Relationship Id="rId4" Type="http://schemas.openxmlformats.org/officeDocument/2006/relationships/image" Target="../media/image24.svg"/><Relationship Id="rId9" Type="http://schemas.microsoft.com/office/2017/06/relationships/model3d" Target="../media/model3d1.glb"/><Relationship Id="rId14" Type="http://schemas.openxmlformats.org/officeDocument/2006/relationships/image" Target="../media/image19.png"/><Relationship Id="rId22" Type="http://schemas.openxmlformats.org/officeDocument/2006/relationships/image" Target="../media/image3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7.png"/><Relationship Id="rId18" Type="http://schemas.openxmlformats.org/officeDocument/2006/relationships/image" Target="../media/image37.png"/><Relationship Id="rId3" Type="http://schemas.openxmlformats.org/officeDocument/2006/relationships/image" Target="../media/image23.png"/><Relationship Id="rId7" Type="http://schemas.openxmlformats.org/officeDocument/2006/relationships/image" Target="../media/image30.png"/><Relationship Id="rId12" Type="http://schemas.openxmlformats.org/officeDocument/2006/relationships/image" Target="../media/image17.png"/><Relationship Id="rId17" Type="http://schemas.openxmlformats.org/officeDocument/2006/relationships/image" Target="../media/image34.png"/><Relationship Id="rId2" Type="http://schemas.openxmlformats.org/officeDocument/2006/relationships/image" Target="../media/image27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17/06/relationships/model3d" Target="../media/model3d3.glb"/><Relationship Id="rId11" Type="http://schemas.microsoft.com/office/2017/06/relationships/model3d" Target="../media/model3d5.glb"/><Relationship Id="rId5" Type="http://schemas.openxmlformats.org/officeDocument/2006/relationships/image" Target="../media/image29.png"/><Relationship Id="rId15" Type="http://schemas.openxmlformats.org/officeDocument/2006/relationships/image" Target="../media/image33.png"/><Relationship Id="rId10" Type="http://schemas.openxmlformats.org/officeDocument/2006/relationships/image" Target="../media/image16.png"/><Relationship Id="rId19" Type="http://schemas.openxmlformats.org/officeDocument/2006/relationships/image" Target="../media/image38.svg"/><Relationship Id="rId4" Type="http://schemas.openxmlformats.org/officeDocument/2006/relationships/image" Target="../media/image24.svg"/><Relationship Id="rId9" Type="http://schemas.microsoft.com/office/2017/06/relationships/model3d" Target="../media/model3d1.glb"/><Relationship Id="rId1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4.svg"/><Relationship Id="rId7" Type="http://schemas.openxmlformats.org/officeDocument/2006/relationships/image" Target="../media/image42.svg"/><Relationship Id="rId12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4.svg"/><Relationship Id="rId5" Type="http://schemas.openxmlformats.org/officeDocument/2006/relationships/image" Target="../media/image31.png"/><Relationship Id="rId10" Type="http://schemas.openxmlformats.org/officeDocument/2006/relationships/image" Target="../media/image43.png"/><Relationship Id="rId4" Type="http://schemas.openxmlformats.org/officeDocument/2006/relationships/image" Target="../media/image18.png"/><Relationship Id="rId9" Type="http://schemas.openxmlformats.org/officeDocument/2006/relationships/image" Target="../media/image3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microsoft.com/office/2017/06/relationships/model3d" Target="../media/model3d5.glb"/><Relationship Id="rId12" Type="http://schemas.openxmlformats.org/officeDocument/2006/relationships/image" Target="../media/image18.png"/><Relationship Id="rId17" Type="http://schemas.openxmlformats.org/officeDocument/2006/relationships/image" Target="../media/image47.png"/><Relationship Id="rId2" Type="http://schemas.openxmlformats.org/officeDocument/2006/relationships/image" Target="../media/image33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30.png"/><Relationship Id="rId15" Type="http://schemas.openxmlformats.org/officeDocument/2006/relationships/image" Target="../media/image24.svg"/><Relationship Id="rId10" Type="http://schemas.microsoft.com/office/2017/06/relationships/model3d" Target="../media/model3d1.glb"/><Relationship Id="rId4" Type="http://schemas.microsoft.com/office/2017/06/relationships/model3d" Target="../media/model3d3.glb"/><Relationship Id="rId9" Type="http://schemas.openxmlformats.org/officeDocument/2006/relationships/image" Target="../media/image7.png"/><Relationship Id="rId1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microsoft.com/office/2017/06/relationships/model3d" Target="../media/model3d5.glb"/><Relationship Id="rId12" Type="http://schemas.openxmlformats.org/officeDocument/2006/relationships/image" Target="../media/image18.png"/><Relationship Id="rId2" Type="http://schemas.openxmlformats.org/officeDocument/2006/relationships/image" Target="../media/image33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30.png"/><Relationship Id="rId15" Type="http://schemas.openxmlformats.org/officeDocument/2006/relationships/image" Target="../media/image24.svg"/><Relationship Id="rId10" Type="http://schemas.microsoft.com/office/2017/06/relationships/model3d" Target="../media/model3d1.glb"/><Relationship Id="rId4" Type="http://schemas.microsoft.com/office/2017/06/relationships/model3d" Target="../media/model3d3.glb"/><Relationship Id="rId9" Type="http://schemas.openxmlformats.org/officeDocument/2006/relationships/image" Target="../media/image7.png"/><Relationship Id="rId1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9.png"/><Relationship Id="rId3" Type="http://schemas.openxmlformats.org/officeDocument/2006/relationships/image" Target="../media/image24.svg"/><Relationship Id="rId7" Type="http://schemas.openxmlformats.org/officeDocument/2006/relationships/image" Target="../media/image42.svg"/><Relationship Id="rId12" Type="http://schemas.microsoft.com/office/2017/06/relationships/model3d" Target="../media/model3d1.glb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4.svg"/><Relationship Id="rId5" Type="http://schemas.openxmlformats.org/officeDocument/2006/relationships/image" Target="../media/image36.svg"/><Relationship Id="rId10" Type="http://schemas.openxmlformats.org/officeDocument/2006/relationships/image" Target="../media/image43.png"/><Relationship Id="rId4" Type="http://schemas.openxmlformats.org/officeDocument/2006/relationships/image" Target="../media/image35.png"/><Relationship Id="rId9" Type="http://schemas.openxmlformats.org/officeDocument/2006/relationships/image" Target="../media/image3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0.png"/><Relationship Id="rId7" Type="http://schemas.openxmlformats.org/officeDocument/2006/relationships/image" Target="../media/image24.svg"/><Relationship Id="rId12" Type="http://schemas.openxmlformats.org/officeDocument/2006/relationships/image" Target="../media/image17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microsoft.com/office/2017/06/relationships/model3d" Target="../media/model3d5.glb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microsoft.com/office/2017/06/relationships/model3d" Target="../media/model3d3.glb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0.png"/><Relationship Id="rId7" Type="http://schemas.openxmlformats.org/officeDocument/2006/relationships/image" Target="../media/image21.png"/><Relationship Id="rId12" Type="http://schemas.openxmlformats.org/officeDocument/2006/relationships/image" Target="../media/image15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microsoft.com/office/2017/06/relationships/model3d" Target="../media/model3d2.glb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microsoft.com/office/2017/06/relationships/model3d" Target="../media/model3d3.glb"/><Relationship Id="rId9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microsoft.com/office/2017/06/relationships/model3d" Target="../media/model3d3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7.png"/><Relationship Id="rId7" Type="http://schemas.openxmlformats.org/officeDocument/2006/relationships/image" Target="../media/image36.svg"/><Relationship Id="rId2" Type="http://schemas.microsoft.com/office/2017/06/relationships/model3d" Target="../media/model3d3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2.svg"/><Relationship Id="rId5" Type="http://schemas.openxmlformats.org/officeDocument/2006/relationships/image" Target="../media/image24.svg"/><Relationship Id="rId10" Type="http://schemas.openxmlformats.org/officeDocument/2006/relationships/image" Target="../media/image41.png"/><Relationship Id="rId4" Type="http://schemas.openxmlformats.org/officeDocument/2006/relationships/image" Target="../media/image23.png"/><Relationship Id="rId9" Type="http://schemas.openxmlformats.org/officeDocument/2006/relationships/image" Target="../media/image38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0.png"/><Relationship Id="rId7" Type="http://schemas.openxmlformats.org/officeDocument/2006/relationships/image" Target="../media/image24.svg"/><Relationship Id="rId12" Type="http://schemas.openxmlformats.org/officeDocument/2006/relationships/image" Target="../media/image5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microsoft.com/office/2017/06/relationships/model3d" Target="../media/model3d5.glb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microsoft.com/office/2017/06/relationships/model3d" Target="../media/model3d3.glb"/><Relationship Id="rId9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1.png"/><Relationship Id="rId18" Type="http://schemas.openxmlformats.org/officeDocument/2006/relationships/image" Target="../media/image35.png"/><Relationship Id="rId3" Type="http://schemas.openxmlformats.org/officeDocument/2006/relationships/image" Target="../media/image50.png"/><Relationship Id="rId7" Type="http://schemas.openxmlformats.org/officeDocument/2006/relationships/image" Target="../media/image15.png"/><Relationship Id="rId12" Type="http://schemas.openxmlformats.org/officeDocument/2006/relationships/image" Target="../media/image24.svg"/><Relationship Id="rId17" Type="http://schemas.openxmlformats.org/officeDocument/2006/relationships/image" Target="../media/image55.png"/><Relationship Id="rId2" Type="http://schemas.microsoft.com/office/2017/06/relationships/model3d" Target="../media/model3d1.glb"/><Relationship Id="rId16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5" Type="http://schemas.openxmlformats.org/officeDocument/2006/relationships/image" Target="../media/image7.png"/><Relationship Id="rId15" Type="http://schemas.openxmlformats.org/officeDocument/2006/relationships/image" Target="../media/image37.png"/><Relationship Id="rId10" Type="http://schemas.openxmlformats.org/officeDocument/2006/relationships/image" Target="../media/image54.png"/><Relationship Id="rId19" Type="http://schemas.openxmlformats.org/officeDocument/2006/relationships/image" Target="../media/image36.svg"/><Relationship Id="rId4" Type="http://schemas.microsoft.com/office/2017/06/relationships/model3d" Target="../media/model3d3.glb"/><Relationship Id="rId9" Type="http://schemas.microsoft.com/office/2017/06/relationships/model3d" Target="../media/model3d5.glb"/><Relationship Id="rId14" Type="http://schemas.openxmlformats.org/officeDocument/2006/relationships/image" Target="../media/image4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17/06/relationships/model3d" Target="../media/model3d4.glb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17/06/relationships/model3d" Target="../media/model3d3.glb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육각형 2">
            <a:extLst>
              <a:ext uri="{FF2B5EF4-FFF2-40B4-BE49-F238E27FC236}">
                <a16:creationId xmlns:a16="http://schemas.microsoft.com/office/drawing/2014/main" id="{B35AB623-D234-3A35-96B5-129073F82B1B}"/>
              </a:ext>
            </a:extLst>
          </p:cNvPr>
          <p:cNvSpPr/>
          <p:nvPr/>
        </p:nvSpPr>
        <p:spPr>
          <a:xfrm>
            <a:off x="6510780" y="2700464"/>
            <a:ext cx="1260000" cy="1080000"/>
          </a:xfrm>
          <a:prstGeom prst="hexagon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47704FBF-097E-95BA-C61C-46D3B4363749}"/>
              </a:ext>
            </a:extLst>
          </p:cNvPr>
          <p:cNvSpPr/>
          <p:nvPr/>
        </p:nvSpPr>
        <p:spPr>
          <a:xfrm>
            <a:off x="6510780" y="1620464"/>
            <a:ext cx="1260000" cy="1080000"/>
          </a:xfrm>
          <a:prstGeom prst="hexagon">
            <a:avLst/>
          </a:prstGeom>
          <a:solidFill>
            <a:srgbClr val="15608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육각형 13">
            <a:extLst>
              <a:ext uri="{FF2B5EF4-FFF2-40B4-BE49-F238E27FC236}">
                <a16:creationId xmlns:a16="http://schemas.microsoft.com/office/drawing/2014/main" id="{CBEAEE2E-A71E-BFC2-79D8-4176151ED76C}"/>
              </a:ext>
            </a:extLst>
          </p:cNvPr>
          <p:cNvSpPr/>
          <p:nvPr/>
        </p:nvSpPr>
        <p:spPr>
          <a:xfrm>
            <a:off x="7462888" y="2160464"/>
            <a:ext cx="1260000" cy="1080000"/>
          </a:xfrm>
          <a:prstGeom prst="hexagon">
            <a:avLst/>
          </a:prstGeom>
          <a:solidFill>
            <a:srgbClr val="15608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육각형 14">
            <a:extLst>
              <a:ext uri="{FF2B5EF4-FFF2-40B4-BE49-F238E27FC236}">
                <a16:creationId xmlns:a16="http://schemas.microsoft.com/office/drawing/2014/main" id="{4C789AC0-A1A1-22F3-F186-33FE7BD300B7}"/>
              </a:ext>
            </a:extLst>
          </p:cNvPr>
          <p:cNvSpPr/>
          <p:nvPr/>
        </p:nvSpPr>
        <p:spPr>
          <a:xfrm>
            <a:off x="5558672" y="2160464"/>
            <a:ext cx="1260000" cy="1080000"/>
          </a:xfrm>
          <a:prstGeom prst="hexagon">
            <a:avLst/>
          </a:prstGeom>
          <a:solidFill>
            <a:srgbClr val="15608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92913D1D-7384-536F-F592-EC52888F55A0}"/>
              </a:ext>
            </a:extLst>
          </p:cNvPr>
          <p:cNvSpPr/>
          <p:nvPr/>
        </p:nvSpPr>
        <p:spPr>
          <a:xfrm>
            <a:off x="5558672" y="3240464"/>
            <a:ext cx="1260000" cy="1080000"/>
          </a:xfrm>
          <a:prstGeom prst="hexagon">
            <a:avLst/>
          </a:prstGeom>
          <a:solidFill>
            <a:srgbClr val="15608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A79BF694-06F0-B8DC-FE9B-CAF6F7E44F3B}"/>
              </a:ext>
            </a:extLst>
          </p:cNvPr>
          <p:cNvSpPr/>
          <p:nvPr/>
        </p:nvSpPr>
        <p:spPr>
          <a:xfrm>
            <a:off x="6510780" y="3780464"/>
            <a:ext cx="1260000" cy="1080000"/>
          </a:xfrm>
          <a:prstGeom prst="hexagon">
            <a:avLst/>
          </a:prstGeom>
          <a:solidFill>
            <a:srgbClr val="15608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id="{05849365-01B4-E1C0-BD82-2026257A9B7B}"/>
              </a:ext>
            </a:extLst>
          </p:cNvPr>
          <p:cNvSpPr/>
          <p:nvPr/>
        </p:nvSpPr>
        <p:spPr>
          <a:xfrm>
            <a:off x="7462888" y="3240464"/>
            <a:ext cx="1260000" cy="1080000"/>
          </a:xfrm>
          <a:prstGeom prst="hexagon">
            <a:avLst/>
          </a:prstGeom>
          <a:solidFill>
            <a:srgbClr val="15608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육각형 18">
            <a:extLst>
              <a:ext uri="{FF2B5EF4-FFF2-40B4-BE49-F238E27FC236}">
                <a16:creationId xmlns:a16="http://schemas.microsoft.com/office/drawing/2014/main" id="{ACBD1046-B73D-B412-C57B-4541D7DE966F}"/>
              </a:ext>
            </a:extLst>
          </p:cNvPr>
          <p:cNvSpPr/>
          <p:nvPr/>
        </p:nvSpPr>
        <p:spPr>
          <a:xfrm>
            <a:off x="5558672" y="108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육각형 19">
            <a:extLst>
              <a:ext uri="{FF2B5EF4-FFF2-40B4-BE49-F238E27FC236}">
                <a16:creationId xmlns:a16="http://schemas.microsoft.com/office/drawing/2014/main" id="{0B72A4C5-D89E-C905-24B5-268255527DC7}"/>
              </a:ext>
            </a:extLst>
          </p:cNvPr>
          <p:cNvSpPr/>
          <p:nvPr/>
        </p:nvSpPr>
        <p:spPr>
          <a:xfrm>
            <a:off x="4606564" y="162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5EEBADAB-0B4A-8F62-A949-7C044FAC0ACC}"/>
              </a:ext>
            </a:extLst>
          </p:cNvPr>
          <p:cNvSpPr/>
          <p:nvPr/>
        </p:nvSpPr>
        <p:spPr>
          <a:xfrm>
            <a:off x="4606564" y="270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육각형 21">
            <a:extLst>
              <a:ext uri="{FF2B5EF4-FFF2-40B4-BE49-F238E27FC236}">
                <a16:creationId xmlns:a16="http://schemas.microsoft.com/office/drawing/2014/main" id="{E94F0EB0-7FA4-EAD2-91DA-5D3784D4D0DB}"/>
              </a:ext>
            </a:extLst>
          </p:cNvPr>
          <p:cNvSpPr/>
          <p:nvPr/>
        </p:nvSpPr>
        <p:spPr>
          <a:xfrm>
            <a:off x="4606564" y="378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육각형 25">
            <a:extLst>
              <a:ext uri="{FF2B5EF4-FFF2-40B4-BE49-F238E27FC236}">
                <a16:creationId xmlns:a16="http://schemas.microsoft.com/office/drawing/2014/main" id="{95923A99-3FB4-817A-46E4-AFD9867F02A9}"/>
              </a:ext>
            </a:extLst>
          </p:cNvPr>
          <p:cNvSpPr/>
          <p:nvPr/>
        </p:nvSpPr>
        <p:spPr>
          <a:xfrm>
            <a:off x="5558672" y="432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육각형 26">
            <a:extLst>
              <a:ext uri="{FF2B5EF4-FFF2-40B4-BE49-F238E27FC236}">
                <a16:creationId xmlns:a16="http://schemas.microsoft.com/office/drawing/2014/main" id="{0AECE4E4-09DD-97C5-0FE5-77F1494FCC2B}"/>
              </a:ext>
            </a:extLst>
          </p:cNvPr>
          <p:cNvSpPr/>
          <p:nvPr/>
        </p:nvSpPr>
        <p:spPr>
          <a:xfrm>
            <a:off x="7462888" y="432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육각형 27">
            <a:extLst>
              <a:ext uri="{FF2B5EF4-FFF2-40B4-BE49-F238E27FC236}">
                <a16:creationId xmlns:a16="http://schemas.microsoft.com/office/drawing/2014/main" id="{C6E227A1-64D3-A873-5897-12477FD993C6}"/>
              </a:ext>
            </a:extLst>
          </p:cNvPr>
          <p:cNvSpPr/>
          <p:nvPr/>
        </p:nvSpPr>
        <p:spPr>
          <a:xfrm>
            <a:off x="8414996" y="378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육각형 28">
            <a:extLst>
              <a:ext uri="{FF2B5EF4-FFF2-40B4-BE49-F238E27FC236}">
                <a16:creationId xmlns:a16="http://schemas.microsoft.com/office/drawing/2014/main" id="{D64FC7E7-9C8F-2409-8578-4D5475BCA091}"/>
              </a:ext>
            </a:extLst>
          </p:cNvPr>
          <p:cNvSpPr/>
          <p:nvPr/>
        </p:nvSpPr>
        <p:spPr>
          <a:xfrm>
            <a:off x="8414996" y="270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육각형 29">
            <a:extLst>
              <a:ext uri="{FF2B5EF4-FFF2-40B4-BE49-F238E27FC236}">
                <a16:creationId xmlns:a16="http://schemas.microsoft.com/office/drawing/2014/main" id="{2140C33E-3888-B1B6-643A-598504BB0763}"/>
              </a:ext>
            </a:extLst>
          </p:cNvPr>
          <p:cNvSpPr/>
          <p:nvPr/>
        </p:nvSpPr>
        <p:spPr>
          <a:xfrm>
            <a:off x="8414996" y="162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육각형 30">
            <a:extLst>
              <a:ext uri="{FF2B5EF4-FFF2-40B4-BE49-F238E27FC236}">
                <a16:creationId xmlns:a16="http://schemas.microsoft.com/office/drawing/2014/main" id="{A22F4F57-7105-9485-EB0F-C7748C01ECC1}"/>
              </a:ext>
            </a:extLst>
          </p:cNvPr>
          <p:cNvSpPr/>
          <p:nvPr/>
        </p:nvSpPr>
        <p:spPr>
          <a:xfrm>
            <a:off x="7470771" y="108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5FC916F3-CBFC-70FD-4E6D-4EFEC48A5334}"/>
              </a:ext>
            </a:extLst>
          </p:cNvPr>
          <p:cNvSpPr/>
          <p:nvPr/>
        </p:nvSpPr>
        <p:spPr>
          <a:xfrm>
            <a:off x="6509235" y="54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육각형 32">
            <a:extLst>
              <a:ext uri="{FF2B5EF4-FFF2-40B4-BE49-F238E27FC236}">
                <a16:creationId xmlns:a16="http://schemas.microsoft.com/office/drawing/2014/main" id="{EEB11D27-8649-C873-D334-C6A5B470C759}"/>
              </a:ext>
            </a:extLst>
          </p:cNvPr>
          <p:cNvSpPr/>
          <p:nvPr/>
        </p:nvSpPr>
        <p:spPr>
          <a:xfrm>
            <a:off x="6509235" y="486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육각형 33">
            <a:extLst>
              <a:ext uri="{FF2B5EF4-FFF2-40B4-BE49-F238E27FC236}">
                <a16:creationId xmlns:a16="http://schemas.microsoft.com/office/drawing/2014/main" id="{E50A379E-ABB4-AB91-47B6-A8004027428E}"/>
              </a:ext>
            </a:extLst>
          </p:cNvPr>
          <p:cNvSpPr/>
          <p:nvPr/>
        </p:nvSpPr>
        <p:spPr>
          <a:xfrm>
            <a:off x="4614447" y="54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육각형 34">
            <a:extLst>
              <a:ext uri="{FF2B5EF4-FFF2-40B4-BE49-F238E27FC236}">
                <a16:creationId xmlns:a16="http://schemas.microsoft.com/office/drawing/2014/main" id="{5F2A53DA-570E-74CE-888A-E730F64C23FF}"/>
              </a:ext>
            </a:extLst>
          </p:cNvPr>
          <p:cNvSpPr/>
          <p:nvPr/>
        </p:nvSpPr>
        <p:spPr>
          <a:xfrm>
            <a:off x="5576830" y="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육각형 35">
            <a:extLst>
              <a:ext uri="{FF2B5EF4-FFF2-40B4-BE49-F238E27FC236}">
                <a16:creationId xmlns:a16="http://schemas.microsoft.com/office/drawing/2014/main" id="{4E135980-B17F-C6A1-BB4E-2C547F6D8EE7}"/>
              </a:ext>
            </a:extLst>
          </p:cNvPr>
          <p:cNvSpPr/>
          <p:nvPr/>
        </p:nvSpPr>
        <p:spPr>
          <a:xfrm>
            <a:off x="4614447" y="-539536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육각형 36">
            <a:extLst>
              <a:ext uri="{FF2B5EF4-FFF2-40B4-BE49-F238E27FC236}">
                <a16:creationId xmlns:a16="http://schemas.microsoft.com/office/drawing/2014/main" id="{80D2E865-EC27-4751-1E85-D2F77EF2782F}"/>
              </a:ext>
            </a:extLst>
          </p:cNvPr>
          <p:cNvSpPr/>
          <p:nvPr/>
        </p:nvSpPr>
        <p:spPr>
          <a:xfrm>
            <a:off x="6541534" y="-539536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육각형 37">
            <a:extLst>
              <a:ext uri="{FF2B5EF4-FFF2-40B4-BE49-F238E27FC236}">
                <a16:creationId xmlns:a16="http://schemas.microsoft.com/office/drawing/2014/main" id="{4C9CDEF9-07BD-5B90-F8F5-E4E187F867D2}"/>
              </a:ext>
            </a:extLst>
          </p:cNvPr>
          <p:cNvSpPr/>
          <p:nvPr/>
        </p:nvSpPr>
        <p:spPr>
          <a:xfrm>
            <a:off x="7503917" y="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육각형 39">
            <a:extLst>
              <a:ext uri="{FF2B5EF4-FFF2-40B4-BE49-F238E27FC236}">
                <a16:creationId xmlns:a16="http://schemas.microsoft.com/office/drawing/2014/main" id="{EED44DD1-A5D6-CB07-45C1-895E2776014B}"/>
              </a:ext>
            </a:extLst>
          </p:cNvPr>
          <p:cNvSpPr/>
          <p:nvPr/>
        </p:nvSpPr>
        <p:spPr>
          <a:xfrm>
            <a:off x="8435475" y="54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육각형 40">
            <a:extLst>
              <a:ext uri="{FF2B5EF4-FFF2-40B4-BE49-F238E27FC236}">
                <a16:creationId xmlns:a16="http://schemas.microsoft.com/office/drawing/2014/main" id="{1254A2C9-B36B-9742-1BCF-BF5953C2947A}"/>
              </a:ext>
            </a:extLst>
          </p:cNvPr>
          <p:cNvSpPr/>
          <p:nvPr/>
        </p:nvSpPr>
        <p:spPr>
          <a:xfrm>
            <a:off x="8466229" y="-539536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육각형 41">
            <a:extLst>
              <a:ext uri="{FF2B5EF4-FFF2-40B4-BE49-F238E27FC236}">
                <a16:creationId xmlns:a16="http://schemas.microsoft.com/office/drawing/2014/main" id="{6CBFA16B-1F50-E08C-E9EB-C4BC2FC9838A}"/>
              </a:ext>
            </a:extLst>
          </p:cNvPr>
          <p:cNvSpPr/>
          <p:nvPr/>
        </p:nvSpPr>
        <p:spPr>
          <a:xfrm>
            <a:off x="5525597" y="540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BB5647C9-D237-E748-796B-E984DF99F0CC}"/>
              </a:ext>
            </a:extLst>
          </p:cNvPr>
          <p:cNvSpPr/>
          <p:nvPr/>
        </p:nvSpPr>
        <p:spPr>
          <a:xfrm>
            <a:off x="4563214" y="486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육각형 44">
            <a:extLst>
              <a:ext uri="{FF2B5EF4-FFF2-40B4-BE49-F238E27FC236}">
                <a16:creationId xmlns:a16="http://schemas.microsoft.com/office/drawing/2014/main" id="{2D1AAE75-3463-D6B4-8124-B82481BF3D6F}"/>
              </a:ext>
            </a:extLst>
          </p:cNvPr>
          <p:cNvSpPr/>
          <p:nvPr/>
        </p:nvSpPr>
        <p:spPr>
          <a:xfrm>
            <a:off x="7452684" y="540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육각형 45">
            <a:extLst>
              <a:ext uri="{FF2B5EF4-FFF2-40B4-BE49-F238E27FC236}">
                <a16:creationId xmlns:a16="http://schemas.microsoft.com/office/drawing/2014/main" id="{2FB5D13F-2DEA-C02E-6D90-A5EA51604E3B}"/>
              </a:ext>
            </a:extLst>
          </p:cNvPr>
          <p:cNvSpPr/>
          <p:nvPr/>
        </p:nvSpPr>
        <p:spPr>
          <a:xfrm>
            <a:off x="8414996" y="486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육각형 46">
            <a:extLst>
              <a:ext uri="{FF2B5EF4-FFF2-40B4-BE49-F238E27FC236}">
                <a16:creationId xmlns:a16="http://schemas.microsoft.com/office/drawing/2014/main" id="{1C9B2B31-F803-A6F3-D6CD-EB98EBE69CCB}"/>
              </a:ext>
            </a:extLst>
          </p:cNvPr>
          <p:cNvSpPr/>
          <p:nvPr/>
        </p:nvSpPr>
        <p:spPr>
          <a:xfrm>
            <a:off x="4565341" y="594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1954BB47-0643-FBC2-CCF2-61DE76A2726C}"/>
              </a:ext>
            </a:extLst>
          </p:cNvPr>
          <p:cNvSpPr/>
          <p:nvPr/>
        </p:nvSpPr>
        <p:spPr>
          <a:xfrm>
            <a:off x="6490036" y="594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C4020311-4276-F715-B054-3377F2EA9ECA}"/>
              </a:ext>
            </a:extLst>
          </p:cNvPr>
          <p:cNvSpPr/>
          <p:nvPr/>
        </p:nvSpPr>
        <p:spPr>
          <a:xfrm>
            <a:off x="8411906" y="5935751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7EB73185-87E2-2C10-ED0B-197A5EBED48B}"/>
              </a:ext>
            </a:extLst>
          </p:cNvPr>
          <p:cNvSpPr/>
          <p:nvPr/>
        </p:nvSpPr>
        <p:spPr>
          <a:xfrm>
            <a:off x="9409678" y="3245177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50294F9B-1F6D-222E-F947-2E60FEB2CDC4}"/>
              </a:ext>
            </a:extLst>
          </p:cNvPr>
          <p:cNvSpPr/>
          <p:nvPr/>
        </p:nvSpPr>
        <p:spPr>
          <a:xfrm>
            <a:off x="9409678" y="2165177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E8C2DD38-EF07-CB20-399F-59C75EE67218}"/>
              </a:ext>
            </a:extLst>
          </p:cNvPr>
          <p:cNvSpPr/>
          <p:nvPr/>
        </p:nvSpPr>
        <p:spPr>
          <a:xfrm>
            <a:off x="9409678" y="1085177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A0B47DA0-26C2-9448-C201-0C117933A737}"/>
              </a:ext>
            </a:extLst>
          </p:cNvPr>
          <p:cNvSpPr/>
          <p:nvPr/>
        </p:nvSpPr>
        <p:spPr>
          <a:xfrm>
            <a:off x="9430157" y="5177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id="{B42F5ED2-04DB-C95A-D885-304F99E8566D}"/>
              </a:ext>
            </a:extLst>
          </p:cNvPr>
          <p:cNvSpPr/>
          <p:nvPr/>
        </p:nvSpPr>
        <p:spPr>
          <a:xfrm>
            <a:off x="9409678" y="4325177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71739C0C-F182-EF80-A8A4-37A19B3ACAA3}"/>
              </a:ext>
            </a:extLst>
          </p:cNvPr>
          <p:cNvSpPr/>
          <p:nvPr/>
        </p:nvSpPr>
        <p:spPr>
          <a:xfrm>
            <a:off x="9406588" y="540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F5E5012F-E446-AB33-9635-7D285FF17990}"/>
              </a:ext>
            </a:extLst>
          </p:cNvPr>
          <p:cNvSpPr/>
          <p:nvPr/>
        </p:nvSpPr>
        <p:spPr>
          <a:xfrm>
            <a:off x="10353903" y="3757842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DEE31B63-9E01-1686-5304-050288CE213B}"/>
              </a:ext>
            </a:extLst>
          </p:cNvPr>
          <p:cNvSpPr/>
          <p:nvPr/>
        </p:nvSpPr>
        <p:spPr>
          <a:xfrm>
            <a:off x="10353903" y="2677842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36F57CEF-DDF9-C5F4-836E-E92B9D364D58}"/>
              </a:ext>
            </a:extLst>
          </p:cNvPr>
          <p:cNvSpPr/>
          <p:nvPr/>
        </p:nvSpPr>
        <p:spPr>
          <a:xfrm>
            <a:off x="10353903" y="1597842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69776CE7-5A3C-80AD-D498-31D362264FA4}"/>
              </a:ext>
            </a:extLst>
          </p:cNvPr>
          <p:cNvSpPr/>
          <p:nvPr/>
        </p:nvSpPr>
        <p:spPr>
          <a:xfrm>
            <a:off x="10374382" y="517842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A9BC6896-6616-B5B5-5A65-E591486DF6D2}"/>
              </a:ext>
            </a:extLst>
          </p:cNvPr>
          <p:cNvSpPr/>
          <p:nvPr/>
        </p:nvSpPr>
        <p:spPr>
          <a:xfrm>
            <a:off x="10405136" y="-562158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90F4CFC9-4FD2-2A87-2507-481451518BA2}"/>
              </a:ext>
            </a:extLst>
          </p:cNvPr>
          <p:cNvSpPr/>
          <p:nvPr/>
        </p:nvSpPr>
        <p:spPr>
          <a:xfrm>
            <a:off x="10353903" y="4837842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3CCBD025-CD47-893D-BCE7-A6AFE9DD3286}"/>
              </a:ext>
            </a:extLst>
          </p:cNvPr>
          <p:cNvSpPr/>
          <p:nvPr/>
        </p:nvSpPr>
        <p:spPr>
          <a:xfrm>
            <a:off x="10350813" y="5913129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A3046A0E-AEEA-F072-E6E1-94DFDF347E7E}"/>
              </a:ext>
            </a:extLst>
          </p:cNvPr>
          <p:cNvSpPr/>
          <p:nvPr/>
        </p:nvSpPr>
        <p:spPr>
          <a:xfrm>
            <a:off x="11348585" y="322255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육각형 63">
            <a:extLst>
              <a:ext uri="{FF2B5EF4-FFF2-40B4-BE49-F238E27FC236}">
                <a16:creationId xmlns:a16="http://schemas.microsoft.com/office/drawing/2014/main" id="{D64C4575-CCE2-41CA-0E74-9B3075C3305D}"/>
              </a:ext>
            </a:extLst>
          </p:cNvPr>
          <p:cNvSpPr/>
          <p:nvPr/>
        </p:nvSpPr>
        <p:spPr>
          <a:xfrm>
            <a:off x="11348585" y="214255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육각형 64">
            <a:extLst>
              <a:ext uri="{FF2B5EF4-FFF2-40B4-BE49-F238E27FC236}">
                <a16:creationId xmlns:a16="http://schemas.microsoft.com/office/drawing/2014/main" id="{C6F57A45-4B56-CE3A-C40F-C7EAC7044886}"/>
              </a:ext>
            </a:extLst>
          </p:cNvPr>
          <p:cNvSpPr/>
          <p:nvPr/>
        </p:nvSpPr>
        <p:spPr>
          <a:xfrm>
            <a:off x="11348585" y="106255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FA7B0C95-5D8F-6DA2-E1BC-FEB2AA8B60ED}"/>
              </a:ext>
            </a:extLst>
          </p:cNvPr>
          <p:cNvSpPr/>
          <p:nvPr/>
        </p:nvSpPr>
        <p:spPr>
          <a:xfrm>
            <a:off x="11369064" y="-1744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C883C7A7-3502-3F80-7183-4C693831A6E1}"/>
              </a:ext>
            </a:extLst>
          </p:cNvPr>
          <p:cNvSpPr/>
          <p:nvPr/>
        </p:nvSpPr>
        <p:spPr>
          <a:xfrm>
            <a:off x="11348585" y="430255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C4BA127F-877A-62AD-3A4E-D3928B119005}"/>
              </a:ext>
            </a:extLst>
          </p:cNvPr>
          <p:cNvSpPr/>
          <p:nvPr/>
        </p:nvSpPr>
        <p:spPr>
          <a:xfrm>
            <a:off x="11345495" y="5377842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BCDEFF6C-4FE8-0AC5-A6D1-4889A0E4E3F2}"/>
              </a:ext>
            </a:extLst>
          </p:cNvPr>
          <p:cNvSpPr/>
          <p:nvPr/>
        </p:nvSpPr>
        <p:spPr>
          <a:xfrm>
            <a:off x="5581654" y="-1086240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3286114D-9010-BC3D-CB75-FC3536F0AF10}"/>
              </a:ext>
            </a:extLst>
          </p:cNvPr>
          <p:cNvSpPr/>
          <p:nvPr/>
        </p:nvSpPr>
        <p:spPr>
          <a:xfrm>
            <a:off x="7481893" y="-1086240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E6420D44-B270-3C00-194D-5E428E46DC15}"/>
              </a:ext>
            </a:extLst>
          </p:cNvPr>
          <p:cNvSpPr/>
          <p:nvPr/>
        </p:nvSpPr>
        <p:spPr>
          <a:xfrm>
            <a:off x="9406588" y="-1086240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86D4525C-9F5C-FADF-3F23-C6DE61B95A37}"/>
              </a:ext>
            </a:extLst>
          </p:cNvPr>
          <p:cNvSpPr/>
          <p:nvPr/>
        </p:nvSpPr>
        <p:spPr>
          <a:xfrm>
            <a:off x="11345495" y="-1108862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45793539-5233-1BCD-D5F8-D87DF6F1C4A8}"/>
              </a:ext>
            </a:extLst>
          </p:cNvPr>
          <p:cNvSpPr/>
          <p:nvPr/>
        </p:nvSpPr>
        <p:spPr>
          <a:xfrm>
            <a:off x="5554806" y="6471038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7998959C-6FB3-727C-1BD0-99623C42E547}"/>
              </a:ext>
            </a:extLst>
          </p:cNvPr>
          <p:cNvSpPr/>
          <p:nvPr/>
        </p:nvSpPr>
        <p:spPr>
          <a:xfrm>
            <a:off x="7481893" y="6471038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4597B5EA-AD99-07E6-2703-B92FDF1DEC32}"/>
              </a:ext>
            </a:extLst>
          </p:cNvPr>
          <p:cNvSpPr/>
          <p:nvPr/>
        </p:nvSpPr>
        <p:spPr>
          <a:xfrm>
            <a:off x="9406588" y="6471038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96E18C9A-36D0-C6E4-D574-D8F2EF58924F}"/>
              </a:ext>
            </a:extLst>
          </p:cNvPr>
          <p:cNvSpPr/>
          <p:nvPr/>
        </p:nvSpPr>
        <p:spPr>
          <a:xfrm>
            <a:off x="11345495" y="6448416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6C03FB-6DBC-2095-C18C-3F0D0C0E0B9B}"/>
              </a:ext>
            </a:extLst>
          </p:cNvPr>
          <p:cNvSpPr txBox="1"/>
          <p:nvPr/>
        </p:nvSpPr>
        <p:spPr>
          <a:xfrm>
            <a:off x="614193" y="2061624"/>
            <a:ext cx="3311855" cy="836571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pPr algn="ctr"/>
            <a:r>
              <a:rPr lang="en-US" altLang="ko-KR" sz="5200" spc="-15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A2A2A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HEXAGON</a:t>
            </a:r>
            <a:endParaRPr lang="ko-KR" altLang="en-US" sz="5200" spc="-15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A2A2A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41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5A9DF-B649-790A-04BF-A61FD4206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육각형 2">
            <a:extLst>
              <a:ext uri="{FF2B5EF4-FFF2-40B4-BE49-F238E27FC236}">
                <a16:creationId xmlns:a16="http://schemas.microsoft.com/office/drawing/2014/main" id="{85B4CD34-926D-C1E7-E464-07C2649730E6}"/>
              </a:ext>
            </a:extLst>
          </p:cNvPr>
          <p:cNvSpPr>
            <a:spLocks noChangeAspect="1"/>
          </p:cNvSpPr>
          <p:nvPr/>
        </p:nvSpPr>
        <p:spPr>
          <a:xfrm>
            <a:off x="1860726" y="3103158"/>
            <a:ext cx="746722" cy="640047"/>
          </a:xfrm>
          <a:prstGeom prst="hexagon">
            <a:avLst/>
          </a:prstGeom>
          <a:solidFill>
            <a:srgbClr val="1560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770E8938-CE7D-B6F3-BB2E-9268413425F8}"/>
              </a:ext>
            </a:extLst>
          </p:cNvPr>
          <p:cNvSpPr>
            <a:spLocks noChangeAspect="1"/>
          </p:cNvSpPr>
          <p:nvPr/>
        </p:nvSpPr>
        <p:spPr>
          <a:xfrm>
            <a:off x="2451276" y="2783134"/>
            <a:ext cx="746722" cy="640047"/>
          </a:xfrm>
          <a:prstGeom prst="hexagon">
            <a:avLst/>
          </a:prstGeom>
          <a:solidFill>
            <a:srgbClr val="1560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21F458E8-1E17-A651-6207-5A89F26B1164}"/>
              </a:ext>
            </a:extLst>
          </p:cNvPr>
          <p:cNvSpPr>
            <a:spLocks noChangeAspect="1"/>
          </p:cNvSpPr>
          <p:nvPr/>
        </p:nvSpPr>
        <p:spPr>
          <a:xfrm>
            <a:off x="2451276" y="3423182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DA117B44-8B10-4C1B-DC5A-127E15622E94}"/>
              </a:ext>
            </a:extLst>
          </p:cNvPr>
          <p:cNvSpPr>
            <a:spLocks noChangeAspect="1"/>
          </p:cNvSpPr>
          <p:nvPr/>
        </p:nvSpPr>
        <p:spPr>
          <a:xfrm>
            <a:off x="1862015" y="3743205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512F1A0E-A121-C757-DC34-751361EA4717}"/>
              </a:ext>
            </a:extLst>
          </p:cNvPr>
          <p:cNvSpPr>
            <a:spLocks noChangeAspect="1"/>
          </p:cNvSpPr>
          <p:nvPr/>
        </p:nvSpPr>
        <p:spPr>
          <a:xfrm>
            <a:off x="1270176" y="3423181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육각형 10">
            <a:extLst>
              <a:ext uri="{FF2B5EF4-FFF2-40B4-BE49-F238E27FC236}">
                <a16:creationId xmlns:a16="http://schemas.microsoft.com/office/drawing/2014/main" id="{7C85EEC5-F635-DAE4-2AC5-A7B6F775AA1F}"/>
              </a:ext>
            </a:extLst>
          </p:cNvPr>
          <p:cNvSpPr>
            <a:spLocks noChangeAspect="1"/>
          </p:cNvSpPr>
          <p:nvPr/>
        </p:nvSpPr>
        <p:spPr>
          <a:xfrm>
            <a:off x="1270176" y="2783133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533EC098-D03C-A51B-A433-91BC3B0E478E}"/>
              </a:ext>
            </a:extLst>
          </p:cNvPr>
          <p:cNvSpPr>
            <a:spLocks noChangeAspect="1"/>
          </p:cNvSpPr>
          <p:nvPr/>
        </p:nvSpPr>
        <p:spPr>
          <a:xfrm>
            <a:off x="1860726" y="2463109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육각형 25">
            <a:extLst>
              <a:ext uri="{FF2B5EF4-FFF2-40B4-BE49-F238E27FC236}">
                <a16:creationId xmlns:a16="http://schemas.microsoft.com/office/drawing/2014/main" id="{2A7873CE-7726-5A5A-9A06-CE4AA8BFA587}"/>
              </a:ext>
            </a:extLst>
          </p:cNvPr>
          <p:cNvSpPr>
            <a:spLocks noChangeAspect="1"/>
          </p:cNvSpPr>
          <p:nvPr/>
        </p:nvSpPr>
        <p:spPr>
          <a:xfrm>
            <a:off x="1860726" y="1823062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육각형 27">
            <a:extLst>
              <a:ext uri="{FF2B5EF4-FFF2-40B4-BE49-F238E27FC236}">
                <a16:creationId xmlns:a16="http://schemas.microsoft.com/office/drawing/2014/main" id="{B028A797-89B9-2E5E-5984-A62C195B8FD1}"/>
              </a:ext>
            </a:extLst>
          </p:cNvPr>
          <p:cNvSpPr>
            <a:spLocks noChangeAspect="1"/>
          </p:cNvSpPr>
          <p:nvPr/>
        </p:nvSpPr>
        <p:spPr>
          <a:xfrm>
            <a:off x="2451276" y="2143083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육각형 28">
            <a:extLst>
              <a:ext uri="{FF2B5EF4-FFF2-40B4-BE49-F238E27FC236}">
                <a16:creationId xmlns:a16="http://schemas.microsoft.com/office/drawing/2014/main" id="{0201A6EC-6EB7-7C39-6FC9-5C2D1A097117}"/>
              </a:ext>
            </a:extLst>
          </p:cNvPr>
          <p:cNvSpPr>
            <a:spLocks noChangeAspect="1"/>
          </p:cNvSpPr>
          <p:nvPr/>
        </p:nvSpPr>
        <p:spPr>
          <a:xfrm>
            <a:off x="1270176" y="2143082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육각형 30">
            <a:extLst>
              <a:ext uri="{FF2B5EF4-FFF2-40B4-BE49-F238E27FC236}">
                <a16:creationId xmlns:a16="http://schemas.microsoft.com/office/drawing/2014/main" id="{64AE0F9D-7FBC-6698-41A5-72CE6B3505A5}"/>
              </a:ext>
            </a:extLst>
          </p:cNvPr>
          <p:cNvSpPr>
            <a:spLocks noChangeAspect="1"/>
          </p:cNvSpPr>
          <p:nvPr/>
        </p:nvSpPr>
        <p:spPr>
          <a:xfrm>
            <a:off x="679626" y="2463102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0177CE2A-F669-F645-2310-1CDC12407DA9}"/>
              </a:ext>
            </a:extLst>
          </p:cNvPr>
          <p:cNvSpPr>
            <a:spLocks noChangeAspect="1"/>
          </p:cNvSpPr>
          <p:nvPr/>
        </p:nvSpPr>
        <p:spPr>
          <a:xfrm>
            <a:off x="679626" y="3103145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육각형 32">
            <a:extLst>
              <a:ext uri="{FF2B5EF4-FFF2-40B4-BE49-F238E27FC236}">
                <a16:creationId xmlns:a16="http://schemas.microsoft.com/office/drawing/2014/main" id="{44B215FA-86B6-4566-DF7C-768F38D04242}"/>
              </a:ext>
            </a:extLst>
          </p:cNvPr>
          <p:cNvSpPr>
            <a:spLocks noChangeAspect="1"/>
          </p:cNvSpPr>
          <p:nvPr/>
        </p:nvSpPr>
        <p:spPr>
          <a:xfrm>
            <a:off x="679626" y="3743180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육각형 33">
            <a:extLst>
              <a:ext uri="{FF2B5EF4-FFF2-40B4-BE49-F238E27FC236}">
                <a16:creationId xmlns:a16="http://schemas.microsoft.com/office/drawing/2014/main" id="{A44F6BEE-7DD5-9FCF-A16E-E626D49D6527}"/>
              </a:ext>
            </a:extLst>
          </p:cNvPr>
          <p:cNvSpPr>
            <a:spLocks noChangeAspect="1"/>
          </p:cNvSpPr>
          <p:nvPr/>
        </p:nvSpPr>
        <p:spPr>
          <a:xfrm>
            <a:off x="1267475" y="4063179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육각형 34">
            <a:extLst>
              <a:ext uri="{FF2B5EF4-FFF2-40B4-BE49-F238E27FC236}">
                <a16:creationId xmlns:a16="http://schemas.microsoft.com/office/drawing/2014/main" id="{2A8C9A98-1D0D-242D-487A-643A376EDC17}"/>
              </a:ext>
            </a:extLst>
          </p:cNvPr>
          <p:cNvSpPr>
            <a:spLocks noChangeAspect="1"/>
          </p:cNvSpPr>
          <p:nvPr/>
        </p:nvSpPr>
        <p:spPr>
          <a:xfrm>
            <a:off x="679626" y="4383190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육각형 35">
            <a:extLst>
              <a:ext uri="{FF2B5EF4-FFF2-40B4-BE49-F238E27FC236}">
                <a16:creationId xmlns:a16="http://schemas.microsoft.com/office/drawing/2014/main" id="{386E3266-AA5F-E8F4-067D-D4A7DA306027}"/>
              </a:ext>
            </a:extLst>
          </p:cNvPr>
          <p:cNvSpPr>
            <a:spLocks noChangeAspect="1"/>
          </p:cNvSpPr>
          <p:nvPr/>
        </p:nvSpPr>
        <p:spPr>
          <a:xfrm>
            <a:off x="679626" y="5023233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육각형 36">
            <a:extLst>
              <a:ext uri="{FF2B5EF4-FFF2-40B4-BE49-F238E27FC236}">
                <a16:creationId xmlns:a16="http://schemas.microsoft.com/office/drawing/2014/main" id="{4F0366A2-573D-F7D2-C932-686BEE9355E0}"/>
              </a:ext>
            </a:extLst>
          </p:cNvPr>
          <p:cNvSpPr>
            <a:spLocks noChangeAspect="1"/>
          </p:cNvSpPr>
          <p:nvPr/>
        </p:nvSpPr>
        <p:spPr>
          <a:xfrm>
            <a:off x="679626" y="5663268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육각형 37">
            <a:extLst>
              <a:ext uri="{FF2B5EF4-FFF2-40B4-BE49-F238E27FC236}">
                <a16:creationId xmlns:a16="http://schemas.microsoft.com/office/drawing/2014/main" id="{17B50770-0DDD-DB4D-376F-C482C9AC8762}"/>
              </a:ext>
            </a:extLst>
          </p:cNvPr>
          <p:cNvSpPr>
            <a:spLocks noChangeAspect="1"/>
          </p:cNvSpPr>
          <p:nvPr/>
        </p:nvSpPr>
        <p:spPr>
          <a:xfrm>
            <a:off x="679626" y="542961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육각형 38">
            <a:extLst>
              <a:ext uri="{FF2B5EF4-FFF2-40B4-BE49-F238E27FC236}">
                <a16:creationId xmlns:a16="http://schemas.microsoft.com/office/drawing/2014/main" id="{D9E8CF70-BE1C-45C4-4792-51FE8D1E3C95}"/>
              </a:ext>
            </a:extLst>
          </p:cNvPr>
          <p:cNvSpPr>
            <a:spLocks noChangeAspect="1"/>
          </p:cNvSpPr>
          <p:nvPr/>
        </p:nvSpPr>
        <p:spPr>
          <a:xfrm>
            <a:off x="679626" y="1183004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육각형 39">
            <a:extLst>
              <a:ext uri="{FF2B5EF4-FFF2-40B4-BE49-F238E27FC236}">
                <a16:creationId xmlns:a16="http://schemas.microsoft.com/office/drawing/2014/main" id="{AAEAF8AA-12C9-97A1-2828-1C9B5CEBFC5E}"/>
              </a:ext>
            </a:extLst>
          </p:cNvPr>
          <p:cNvSpPr>
            <a:spLocks noChangeAspect="1"/>
          </p:cNvSpPr>
          <p:nvPr/>
        </p:nvSpPr>
        <p:spPr>
          <a:xfrm>
            <a:off x="679626" y="1823039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육각형 40">
            <a:extLst>
              <a:ext uri="{FF2B5EF4-FFF2-40B4-BE49-F238E27FC236}">
                <a16:creationId xmlns:a16="http://schemas.microsoft.com/office/drawing/2014/main" id="{053668F2-6E70-0399-E63F-E9CE394CE561}"/>
              </a:ext>
            </a:extLst>
          </p:cNvPr>
          <p:cNvSpPr>
            <a:spLocks noChangeAspect="1"/>
          </p:cNvSpPr>
          <p:nvPr/>
        </p:nvSpPr>
        <p:spPr>
          <a:xfrm>
            <a:off x="1267475" y="222941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육각형 41">
            <a:extLst>
              <a:ext uri="{FF2B5EF4-FFF2-40B4-BE49-F238E27FC236}">
                <a16:creationId xmlns:a16="http://schemas.microsoft.com/office/drawing/2014/main" id="{9505F125-6C39-9518-8D47-EB58EEE8EBF6}"/>
              </a:ext>
            </a:extLst>
          </p:cNvPr>
          <p:cNvSpPr>
            <a:spLocks noChangeAspect="1"/>
          </p:cNvSpPr>
          <p:nvPr/>
        </p:nvSpPr>
        <p:spPr>
          <a:xfrm>
            <a:off x="1267475" y="862984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817EB558-DB68-08A2-2CB2-463EB8192C52}"/>
              </a:ext>
            </a:extLst>
          </p:cNvPr>
          <p:cNvSpPr>
            <a:spLocks noChangeAspect="1"/>
          </p:cNvSpPr>
          <p:nvPr/>
        </p:nvSpPr>
        <p:spPr>
          <a:xfrm>
            <a:off x="1267475" y="1503019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육각형 43">
            <a:extLst>
              <a:ext uri="{FF2B5EF4-FFF2-40B4-BE49-F238E27FC236}">
                <a16:creationId xmlns:a16="http://schemas.microsoft.com/office/drawing/2014/main" id="{A3434018-C01E-7CAF-3E3F-D54967B91FB9}"/>
              </a:ext>
            </a:extLst>
          </p:cNvPr>
          <p:cNvSpPr>
            <a:spLocks noChangeAspect="1"/>
          </p:cNvSpPr>
          <p:nvPr/>
        </p:nvSpPr>
        <p:spPr>
          <a:xfrm>
            <a:off x="1263493" y="4705653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육각형 44">
            <a:extLst>
              <a:ext uri="{FF2B5EF4-FFF2-40B4-BE49-F238E27FC236}">
                <a16:creationId xmlns:a16="http://schemas.microsoft.com/office/drawing/2014/main" id="{8B5E828F-C57F-7F05-05B5-BE9214925012}"/>
              </a:ext>
            </a:extLst>
          </p:cNvPr>
          <p:cNvSpPr>
            <a:spLocks noChangeAspect="1"/>
          </p:cNvSpPr>
          <p:nvPr/>
        </p:nvSpPr>
        <p:spPr>
          <a:xfrm>
            <a:off x="1263493" y="5345696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육각형 45">
            <a:extLst>
              <a:ext uri="{FF2B5EF4-FFF2-40B4-BE49-F238E27FC236}">
                <a16:creationId xmlns:a16="http://schemas.microsoft.com/office/drawing/2014/main" id="{019631B0-21D3-4E65-C456-24AFD70C57A9}"/>
              </a:ext>
            </a:extLst>
          </p:cNvPr>
          <p:cNvSpPr>
            <a:spLocks noChangeAspect="1"/>
          </p:cNvSpPr>
          <p:nvPr/>
        </p:nvSpPr>
        <p:spPr>
          <a:xfrm>
            <a:off x="1263493" y="5985731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육각형 46">
            <a:extLst>
              <a:ext uri="{FF2B5EF4-FFF2-40B4-BE49-F238E27FC236}">
                <a16:creationId xmlns:a16="http://schemas.microsoft.com/office/drawing/2014/main" id="{C08B3D4A-B432-4CC6-50D9-911E68AAA8EB}"/>
              </a:ext>
            </a:extLst>
          </p:cNvPr>
          <p:cNvSpPr>
            <a:spLocks noChangeAspect="1"/>
          </p:cNvSpPr>
          <p:nvPr/>
        </p:nvSpPr>
        <p:spPr>
          <a:xfrm>
            <a:off x="1859376" y="-114119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60C8B4A1-8FDA-4978-7CEF-6681124DCAFB}"/>
              </a:ext>
            </a:extLst>
          </p:cNvPr>
          <p:cNvSpPr>
            <a:spLocks noChangeAspect="1"/>
          </p:cNvSpPr>
          <p:nvPr/>
        </p:nvSpPr>
        <p:spPr>
          <a:xfrm>
            <a:off x="1859376" y="525924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F0A01356-23D7-5FA9-9548-770FC931A693}"/>
              </a:ext>
            </a:extLst>
          </p:cNvPr>
          <p:cNvSpPr>
            <a:spLocks noChangeAspect="1"/>
          </p:cNvSpPr>
          <p:nvPr/>
        </p:nvSpPr>
        <p:spPr>
          <a:xfrm>
            <a:off x="1859376" y="1165959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5C53C581-685C-6C32-02BC-CEBD5569CEA9}"/>
              </a:ext>
            </a:extLst>
          </p:cNvPr>
          <p:cNvSpPr>
            <a:spLocks noChangeAspect="1"/>
          </p:cNvSpPr>
          <p:nvPr/>
        </p:nvSpPr>
        <p:spPr>
          <a:xfrm>
            <a:off x="2449926" y="222941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008FB4C4-C3B4-B25E-823B-1E7199F89AD2}"/>
              </a:ext>
            </a:extLst>
          </p:cNvPr>
          <p:cNvSpPr>
            <a:spLocks noChangeAspect="1"/>
          </p:cNvSpPr>
          <p:nvPr/>
        </p:nvSpPr>
        <p:spPr>
          <a:xfrm>
            <a:off x="2449926" y="862984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EFD74724-BEA5-0305-E4D7-269FC92420B4}"/>
              </a:ext>
            </a:extLst>
          </p:cNvPr>
          <p:cNvSpPr>
            <a:spLocks noChangeAspect="1"/>
          </p:cNvSpPr>
          <p:nvPr/>
        </p:nvSpPr>
        <p:spPr>
          <a:xfrm>
            <a:off x="2449926" y="1503019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FA19ED47-CDD7-099B-54E5-499B6695DAEB}"/>
              </a:ext>
            </a:extLst>
          </p:cNvPr>
          <p:cNvSpPr>
            <a:spLocks noChangeAspect="1"/>
          </p:cNvSpPr>
          <p:nvPr/>
        </p:nvSpPr>
        <p:spPr>
          <a:xfrm>
            <a:off x="3039703" y="2463102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id="{9683B9B1-6447-3A71-7114-EBF0CC55CD01}"/>
              </a:ext>
            </a:extLst>
          </p:cNvPr>
          <p:cNvSpPr>
            <a:spLocks noChangeAspect="1"/>
          </p:cNvSpPr>
          <p:nvPr/>
        </p:nvSpPr>
        <p:spPr>
          <a:xfrm>
            <a:off x="3039703" y="3103145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D57739C9-E227-1447-A763-4A8D71209B3B}"/>
              </a:ext>
            </a:extLst>
          </p:cNvPr>
          <p:cNvSpPr>
            <a:spLocks noChangeAspect="1"/>
          </p:cNvSpPr>
          <p:nvPr/>
        </p:nvSpPr>
        <p:spPr>
          <a:xfrm>
            <a:off x="3039703" y="3743180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28D74AF1-13C6-AF7B-3F00-0DB1EF4D8C99}"/>
              </a:ext>
            </a:extLst>
          </p:cNvPr>
          <p:cNvSpPr>
            <a:spLocks noChangeAspect="1"/>
          </p:cNvSpPr>
          <p:nvPr/>
        </p:nvSpPr>
        <p:spPr>
          <a:xfrm>
            <a:off x="3039703" y="4383190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A7864774-4194-23C1-457D-E3A7E8627F79}"/>
              </a:ext>
            </a:extLst>
          </p:cNvPr>
          <p:cNvSpPr>
            <a:spLocks noChangeAspect="1"/>
          </p:cNvSpPr>
          <p:nvPr/>
        </p:nvSpPr>
        <p:spPr>
          <a:xfrm>
            <a:off x="3039703" y="5023233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DD810A55-8488-05A1-A7DE-3A39C8B6672A}"/>
              </a:ext>
            </a:extLst>
          </p:cNvPr>
          <p:cNvSpPr>
            <a:spLocks noChangeAspect="1"/>
          </p:cNvSpPr>
          <p:nvPr/>
        </p:nvSpPr>
        <p:spPr>
          <a:xfrm>
            <a:off x="3039703" y="5663268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89566CEF-C7BB-DFD9-6EE0-B6828BE0E627}"/>
              </a:ext>
            </a:extLst>
          </p:cNvPr>
          <p:cNvSpPr>
            <a:spLocks noChangeAspect="1"/>
          </p:cNvSpPr>
          <p:nvPr/>
        </p:nvSpPr>
        <p:spPr>
          <a:xfrm>
            <a:off x="3039703" y="542961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63CEABDB-90DA-EEEF-C5A0-8153E31E89F5}"/>
              </a:ext>
            </a:extLst>
          </p:cNvPr>
          <p:cNvSpPr>
            <a:spLocks noChangeAspect="1"/>
          </p:cNvSpPr>
          <p:nvPr/>
        </p:nvSpPr>
        <p:spPr>
          <a:xfrm>
            <a:off x="3039703" y="1183004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A8724D41-7C7E-7777-1BF2-07A3648C1362}"/>
              </a:ext>
            </a:extLst>
          </p:cNvPr>
          <p:cNvSpPr>
            <a:spLocks noChangeAspect="1"/>
          </p:cNvSpPr>
          <p:nvPr/>
        </p:nvSpPr>
        <p:spPr>
          <a:xfrm>
            <a:off x="3039703" y="1823039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34BC9A99-C25E-F522-7EF4-6295E36CBD93}"/>
              </a:ext>
            </a:extLst>
          </p:cNvPr>
          <p:cNvSpPr>
            <a:spLocks noChangeAspect="1"/>
          </p:cNvSpPr>
          <p:nvPr/>
        </p:nvSpPr>
        <p:spPr>
          <a:xfrm>
            <a:off x="1859376" y="4383202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F66781C5-3E4F-22D0-6128-AF6F8BD19DE8}"/>
              </a:ext>
            </a:extLst>
          </p:cNvPr>
          <p:cNvSpPr>
            <a:spLocks noChangeAspect="1"/>
          </p:cNvSpPr>
          <p:nvPr/>
        </p:nvSpPr>
        <p:spPr>
          <a:xfrm>
            <a:off x="1859376" y="5023245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육각형 63">
            <a:extLst>
              <a:ext uri="{FF2B5EF4-FFF2-40B4-BE49-F238E27FC236}">
                <a16:creationId xmlns:a16="http://schemas.microsoft.com/office/drawing/2014/main" id="{DC381399-CED0-5FF0-CCB2-4B1D8CA3A446}"/>
              </a:ext>
            </a:extLst>
          </p:cNvPr>
          <p:cNvSpPr>
            <a:spLocks noChangeAspect="1"/>
          </p:cNvSpPr>
          <p:nvPr/>
        </p:nvSpPr>
        <p:spPr>
          <a:xfrm>
            <a:off x="1859376" y="5663280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육각형 64">
            <a:extLst>
              <a:ext uri="{FF2B5EF4-FFF2-40B4-BE49-F238E27FC236}">
                <a16:creationId xmlns:a16="http://schemas.microsoft.com/office/drawing/2014/main" id="{80246DBD-79DE-5862-B6C6-ADD6888EF3B8}"/>
              </a:ext>
            </a:extLst>
          </p:cNvPr>
          <p:cNvSpPr>
            <a:spLocks noChangeAspect="1"/>
          </p:cNvSpPr>
          <p:nvPr/>
        </p:nvSpPr>
        <p:spPr>
          <a:xfrm>
            <a:off x="2449926" y="4060760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C1B7FE33-696E-2AD3-8FFA-FA9B4DF2D415}"/>
              </a:ext>
            </a:extLst>
          </p:cNvPr>
          <p:cNvSpPr>
            <a:spLocks noChangeAspect="1"/>
          </p:cNvSpPr>
          <p:nvPr/>
        </p:nvSpPr>
        <p:spPr>
          <a:xfrm>
            <a:off x="2449926" y="4700803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679C65EB-CD6C-E554-9D98-40D002AF96FC}"/>
              </a:ext>
            </a:extLst>
          </p:cNvPr>
          <p:cNvSpPr>
            <a:spLocks noChangeAspect="1"/>
          </p:cNvSpPr>
          <p:nvPr/>
        </p:nvSpPr>
        <p:spPr>
          <a:xfrm>
            <a:off x="2449926" y="5340838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64684C02-C709-4ED8-3A07-DED6DCAC80F5}"/>
              </a:ext>
            </a:extLst>
          </p:cNvPr>
          <p:cNvSpPr>
            <a:spLocks noChangeAspect="1"/>
          </p:cNvSpPr>
          <p:nvPr/>
        </p:nvSpPr>
        <p:spPr>
          <a:xfrm>
            <a:off x="2443243" y="5987328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E9C0B9F4-6173-BC2B-9E3F-7F9C6C330F27}"/>
              </a:ext>
            </a:extLst>
          </p:cNvPr>
          <p:cNvSpPr>
            <a:spLocks noChangeAspect="1"/>
          </p:cNvSpPr>
          <p:nvPr/>
        </p:nvSpPr>
        <p:spPr>
          <a:xfrm>
            <a:off x="684446" y="6309750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BDA8CCDB-2A77-1519-4CEC-53049CD143AC}"/>
              </a:ext>
            </a:extLst>
          </p:cNvPr>
          <p:cNvSpPr>
            <a:spLocks noChangeAspect="1"/>
          </p:cNvSpPr>
          <p:nvPr/>
        </p:nvSpPr>
        <p:spPr>
          <a:xfrm>
            <a:off x="1853368" y="6313794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21C51D4C-4517-DE7D-F5F5-85443C2D6800}"/>
              </a:ext>
            </a:extLst>
          </p:cNvPr>
          <p:cNvSpPr>
            <a:spLocks noChangeAspect="1"/>
          </p:cNvSpPr>
          <p:nvPr/>
        </p:nvSpPr>
        <p:spPr>
          <a:xfrm>
            <a:off x="3039703" y="6292067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84BF18FC-3391-2B44-699C-9F4DD1B921EA}"/>
              </a:ext>
            </a:extLst>
          </p:cNvPr>
          <p:cNvSpPr>
            <a:spLocks noChangeAspect="1"/>
          </p:cNvSpPr>
          <p:nvPr/>
        </p:nvSpPr>
        <p:spPr>
          <a:xfrm>
            <a:off x="684446" y="-98296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AEB43B07-87CF-6E83-6B56-6D20AB83522B}"/>
              </a:ext>
            </a:extLst>
          </p:cNvPr>
          <p:cNvSpPr>
            <a:spLocks noChangeAspect="1"/>
          </p:cNvSpPr>
          <p:nvPr/>
        </p:nvSpPr>
        <p:spPr>
          <a:xfrm>
            <a:off x="3041827" y="-62974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D474F6F9-22A0-BF10-A632-84E1B365D2A8}"/>
              </a:ext>
            </a:extLst>
          </p:cNvPr>
          <p:cNvSpPr>
            <a:spLocks noChangeAspect="1"/>
          </p:cNvSpPr>
          <p:nvPr/>
        </p:nvSpPr>
        <p:spPr>
          <a:xfrm>
            <a:off x="3626285" y="2161907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8CE2FA83-4B62-4EFD-0C9E-9DCB2D07EF71}"/>
              </a:ext>
            </a:extLst>
          </p:cNvPr>
          <p:cNvSpPr>
            <a:spLocks noChangeAspect="1"/>
          </p:cNvSpPr>
          <p:nvPr/>
        </p:nvSpPr>
        <p:spPr>
          <a:xfrm>
            <a:off x="3624935" y="241765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9A7340C3-4ED1-49BE-F864-8AA6DFF71648}"/>
              </a:ext>
            </a:extLst>
          </p:cNvPr>
          <p:cNvSpPr>
            <a:spLocks noChangeAspect="1"/>
          </p:cNvSpPr>
          <p:nvPr/>
        </p:nvSpPr>
        <p:spPr>
          <a:xfrm>
            <a:off x="3624935" y="881808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육각형 77">
            <a:extLst>
              <a:ext uri="{FF2B5EF4-FFF2-40B4-BE49-F238E27FC236}">
                <a16:creationId xmlns:a16="http://schemas.microsoft.com/office/drawing/2014/main" id="{FDDA0044-080C-EEA5-B6EB-00107E2F98B2}"/>
              </a:ext>
            </a:extLst>
          </p:cNvPr>
          <p:cNvSpPr>
            <a:spLocks noChangeAspect="1"/>
          </p:cNvSpPr>
          <p:nvPr/>
        </p:nvSpPr>
        <p:spPr>
          <a:xfrm>
            <a:off x="3624935" y="1521843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육각형 78">
            <a:extLst>
              <a:ext uri="{FF2B5EF4-FFF2-40B4-BE49-F238E27FC236}">
                <a16:creationId xmlns:a16="http://schemas.microsoft.com/office/drawing/2014/main" id="{77F694CE-09FB-E3FB-423F-C5C2B64B0B1C}"/>
              </a:ext>
            </a:extLst>
          </p:cNvPr>
          <p:cNvSpPr>
            <a:spLocks noChangeAspect="1"/>
          </p:cNvSpPr>
          <p:nvPr/>
        </p:nvSpPr>
        <p:spPr>
          <a:xfrm>
            <a:off x="3624935" y="4079584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육각형 79">
            <a:extLst>
              <a:ext uri="{FF2B5EF4-FFF2-40B4-BE49-F238E27FC236}">
                <a16:creationId xmlns:a16="http://schemas.microsoft.com/office/drawing/2014/main" id="{9D4BBC66-433B-8494-B8A7-AEC92EC4CE95}"/>
              </a:ext>
            </a:extLst>
          </p:cNvPr>
          <p:cNvSpPr>
            <a:spLocks noChangeAspect="1"/>
          </p:cNvSpPr>
          <p:nvPr/>
        </p:nvSpPr>
        <p:spPr>
          <a:xfrm>
            <a:off x="3624935" y="4719627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육각형 80">
            <a:extLst>
              <a:ext uri="{FF2B5EF4-FFF2-40B4-BE49-F238E27FC236}">
                <a16:creationId xmlns:a16="http://schemas.microsoft.com/office/drawing/2014/main" id="{5CADDC69-4BAC-DA9B-9E55-CA1C66327AB3}"/>
              </a:ext>
            </a:extLst>
          </p:cNvPr>
          <p:cNvSpPr>
            <a:spLocks noChangeAspect="1"/>
          </p:cNvSpPr>
          <p:nvPr/>
        </p:nvSpPr>
        <p:spPr>
          <a:xfrm>
            <a:off x="3624935" y="5359662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육각형 82">
            <a:extLst>
              <a:ext uri="{FF2B5EF4-FFF2-40B4-BE49-F238E27FC236}">
                <a16:creationId xmlns:a16="http://schemas.microsoft.com/office/drawing/2014/main" id="{BA2ABFE9-F436-A65E-C426-D9323CEC82C9}"/>
              </a:ext>
            </a:extLst>
          </p:cNvPr>
          <p:cNvSpPr>
            <a:spLocks noChangeAspect="1"/>
          </p:cNvSpPr>
          <p:nvPr/>
        </p:nvSpPr>
        <p:spPr>
          <a:xfrm>
            <a:off x="3627044" y="6006152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육각형 83">
            <a:extLst>
              <a:ext uri="{FF2B5EF4-FFF2-40B4-BE49-F238E27FC236}">
                <a16:creationId xmlns:a16="http://schemas.microsoft.com/office/drawing/2014/main" id="{B3270FBC-F128-1217-523C-91191C4B78A8}"/>
              </a:ext>
            </a:extLst>
          </p:cNvPr>
          <p:cNvSpPr>
            <a:spLocks noChangeAspect="1"/>
          </p:cNvSpPr>
          <p:nvPr/>
        </p:nvSpPr>
        <p:spPr>
          <a:xfrm>
            <a:off x="3624935" y="3436537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육각형 84">
            <a:extLst>
              <a:ext uri="{FF2B5EF4-FFF2-40B4-BE49-F238E27FC236}">
                <a16:creationId xmlns:a16="http://schemas.microsoft.com/office/drawing/2014/main" id="{28DB3704-1603-C3AE-1B11-119F45C2B086}"/>
              </a:ext>
            </a:extLst>
          </p:cNvPr>
          <p:cNvSpPr>
            <a:spLocks noChangeAspect="1"/>
          </p:cNvSpPr>
          <p:nvPr/>
        </p:nvSpPr>
        <p:spPr>
          <a:xfrm>
            <a:off x="3624935" y="2803933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육각형 85">
            <a:extLst>
              <a:ext uri="{FF2B5EF4-FFF2-40B4-BE49-F238E27FC236}">
                <a16:creationId xmlns:a16="http://schemas.microsoft.com/office/drawing/2014/main" id="{E3082325-F1EF-66B1-1C3F-A4F543BA6837}"/>
              </a:ext>
            </a:extLst>
          </p:cNvPr>
          <p:cNvSpPr>
            <a:spLocks noChangeAspect="1"/>
          </p:cNvSpPr>
          <p:nvPr/>
        </p:nvSpPr>
        <p:spPr>
          <a:xfrm>
            <a:off x="85735" y="2141032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육각형 86">
            <a:extLst>
              <a:ext uri="{FF2B5EF4-FFF2-40B4-BE49-F238E27FC236}">
                <a16:creationId xmlns:a16="http://schemas.microsoft.com/office/drawing/2014/main" id="{87D3F9FC-3CCC-77CE-E748-12DCD5F10DD7}"/>
              </a:ext>
            </a:extLst>
          </p:cNvPr>
          <p:cNvSpPr>
            <a:spLocks noChangeAspect="1"/>
          </p:cNvSpPr>
          <p:nvPr/>
        </p:nvSpPr>
        <p:spPr>
          <a:xfrm>
            <a:off x="84385" y="220890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육각형 87">
            <a:extLst>
              <a:ext uri="{FF2B5EF4-FFF2-40B4-BE49-F238E27FC236}">
                <a16:creationId xmlns:a16="http://schemas.microsoft.com/office/drawing/2014/main" id="{1C1F0BA1-7213-B716-EFF5-42CF93122014}"/>
              </a:ext>
            </a:extLst>
          </p:cNvPr>
          <p:cNvSpPr>
            <a:spLocks noChangeAspect="1"/>
          </p:cNvSpPr>
          <p:nvPr/>
        </p:nvSpPr>
        <p:spPr>
          <a:xfrm>
            <a:off x="84385" y="860933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육각형 88">
            <a:extLst>
              <a:ext uri="{FF2B5EF4-FFF2-40B4-BE49-F238E27FC236}">
                <a16:creationId xmlns:a16="http://schemas.microsoft.com/office/drawing/2014/main" id="{B7CFC40F-7812-7EF2-6CCC-D1036868F50B}"/>
              </a:ext>
            </a:extLst>
          </p:cNvPr>
          <p:cNvSpPr>
            <a:spLocks noChangeAspect="1"/>
          </p:cNvSpPr>
          <p:nvPr/>
        </p:nvSpPr>
        <p:spPr>
          <a:xfrm>
            <a:off x="84385" y="1500968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육각형 89">
            <a:extLst>
              <a:ext uri="{FF2B5EF4-FFF2-40B4-BE49-F238E27FC236}">
                <a16:creationId xmlns:a16="http://schemas.microsoft.com/office/drawing/2014/main" id="{E59911DF-D9A5-A915-665F-879BFDB913C2}"/>
              </a:ext>
            </a:extLst>
          </p:cNvPr>
          <p:cNvSpPr>
            <a:spLocks noChangeAspect="1"/>
          </p:cNvSpPr>
          <p:nvPr/>
        </p:nvSpPr>
        <p:spPr>
          <a:xfrm>
            <a:off x="84385" y="4058709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육각형 90">
            <a:extLst>
              <a:ext uri="{FF2B5EF4-FFF2-40B4-BE49-F238E27FC236}">
                <a16:creationId xmlns:a16="http://schemas.microsoft.com/office/drawing/2014/main" id="{BDB89DAF-03A4-F92D-731A-30944EC4D7E4}"/>
              </a:ext>
            </a:extLst>
          </p:cNvPr>
          <p:cNvSpPr>
            <a:spLocks noChangeAspect="1"/>
          </p:cNvSpPr>
          <p:nvPr/>
        </p:nvSpPr>
        <p:spPr>
          <a:xfrm>
            <a:off x="84385" y="4698752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육각형 91">
            <a:extLst>
              <a:ext uri="{FF2B5EF4-FFF2-40B4-BE49-F238E27FC236}">
                <a16:creationId xmlns:a16="http://schemas.microsoft.com/office/drawing/2014/main" id="{593D8422-E0BF-667D-BF39-957F45E80CBE}"/>
              </a:ext>
            </a:extLst>
          </p:cNvPr>
          <p:cNvSpPr>
            <a:spLocks noChangeAspect="1"/>
          </p:cNvSpPr>
          <p:nvPr/>
        </p:nvSpPr>
        <p:spPr>
          <a:xfrm>
            <a:off x="84385" y="5338787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육각형 92">
            <a:extLst>
              <a:ext uri="{FF2B5EF4-FFF2-40B4-BE49-F238E27FC236}">
                <a16:creationId xmlns:a16="http://schemas.microsoft.com/office/drawing/2014/main" id="{1A9EF24C-9129-05BE-6D3F-A14F4B3FBF08}"/>
              </a:ext>
            </a:extLst>
          </p:cNvPr>
          <p:cNvSpPr>
            <a:spLocks noChangeAspect="1"/>
          </p:cNvSpPr>
          <p:nvPr/>
        </p:nvSpPr>
        <p:spPr>
          <a:xfrm>
            <a:off x="84385" y="3415662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육각형 93">
            <a:extLst>
              <a:ext uri="{FF2B5EF4-FFF2-40B4-BE49-F238E27FC236}">
                <a16:creationId xmlns:a16="http://schemas.microsoft.com/office/drawing/2014/main" id="{D1C60777-7C8A-35EC-3EFE-3F153BFC645F}"/>
              </a:ext>
            </a:extLst>
          </p:cNvPr>
          <p:cNvSpPr>
            <a:spLocks noChangeAspect="1"/>
          </p:cNvSpPr>
          <p:nvPr/>
        </p:nvSpPr>
        <p:spPr>
          <a:xfrm>
            <a:off x="84385" y="2783058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C5E4BCEF-14A2-563F-B337-F0F28913E4D9}"/>
              </a:ext>
            </a:extLst>
          </p:cNvPr>
          <p:cNvSpPr>
            <a:spLocks noChangeAspect="1"/>
          </p:cNvSpPr>
          <p:nvPr/>
        </p:nvSpPr>
        <p:spPr>
          <a:xfrm>
            <a:off x="96942" y="5993770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CEEC19-9D38-33E3-D7DC-5D4990A5D7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6243" t="7669" r="15975" b="5684"/>
          <a:stretch/>
        </p:blipFill>
        <p:spPr>
          <a:xfrm>
            <a:off x="5520157" y="540913"/>
            <a:ext cx="2829827" cy="59422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F4F399-C336-E7D4-3E6D-FA2331FD8D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109" t="7669" r="16110" b="5684"/>
          <a:stretch/>
        </p:blipFill>
        <p:spPr>
          <a:xfrm>
            <a:off x="8815106" y="540913"/>
            <a:ext cx="2829827" cy="594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34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906A0-7553-39ED-A147-839B4518F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육각형 2">
            <a:extLst>
              <a:ext uri="{FF2B5EF4-FFF2-40B4-BE49-F238E27FC236}">
                <a16:creationId xmlns:a16="http://schemas.microsoft.com/office/drawing/2014/main" id="{6BCF17C7-670E-FDDA-9789-B14F99B2728E}"/>
              </a:ext>
            </a:extLst>
          </p:cNvPr>
          <p:cNvSpPr>
            <a:spLocks noChangeAspect="1"/>
          </p:cNvSpPr>
          <p:nvPr/>
        </p:nvSpPr>
        <p:spPr>
          <a:xfrm>
            <a:off x="1860726" y="3103158"/>
            <a:ext cx="746722" cy="640047"/>
          </a:xfrm>
          <a:prstGeom prst="hexagon">
            <a:avLst/>
          </a:prstGeom>
          <a:solidFill>
            <a:srgbClr val="1560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C1894C4F-E4D6-3A8F-9A66-30BAACE9F1D8}"/>
              </a:ext>
            </a:extLst>
          </p:cNvPr>
          <p:cNvSpPr>
            <a:spLocks noChangeAspect="1"/>
          </p:cNvSpPr>
          <p:nvPr/>
        </p:nvSpPr>
        <p:spPr>
          <a:xfrm>
            <a:off x="2451276" y="2783134"/>
            <a:ext cx="746722" cy="640047"/>
          </a:xfrm>
          <a:prstGeom prst="hexagon">
            <a:avLst/>
          </a:prstGeom>
          <a:solidFill>
            <a:srgbClr val="1560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8E5E675C-A9CC-FE88-A56B-3A6BBB3722F8}"/>
              </a:ext>
            </a:extLst>
          </p:cNvPr>
          <p:cNvSpPr>
            <a:spLocks noChangeAspect="1"/>
          </p:cNvSpPr>
          <p:nvPr/>
        </p:nvSpPr>
        <p:spPr>
          <a:xfrm>
            <a:off x="2451276" y="3423182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95472901-A352-7BA5-FA73-FF794738D8F7}"/>
              </a:ext>
            </a:extLst>
          </p:cNvPr>
          <p:cNvSpPr>
            <a:spLocks noChangeAspect="1"/>
          </p:cNvSpPr>
          <p:nvPr/>
        </p:nvSpPr>
        <p:spPr>
          <a:xfrm>
            <a:off x="1862015" y="3743205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91ABA945-1136-5E5A-B5D5-A694BBDA9005}"/>
              </a:ext>
            </a:extLst>
          </p:cNvPr>
          <p:cNvSpPr>
            <a:spLocks noChangeAspect="1"/>
          </p:cNvSpPr>
          <p:nvPr/>
        </p:nvSpPr>
        <p:spPr>
          <a:xfrm>
            <a:off x="1270176" y="3423181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육각형 10">
            <a:extLst>
              <a:ext uri="{FF2B5EF4-FFF2-40B4-BE49-F238E27FC236}">
                <a16:creationId xmlns:a16="http://schemas.microsoft.com/office/drawing/2014/main" id="{F2FF532D-CB84-B996-AE0E-EBBE8B9C7D87}"/>
              </a:ext>
            </a:extLst>
          </p:cNvPr>
          <p:cNvSpPr>
            <a:spLocks noChangeAspect="1"/>
          </p:cNvSpPr>
          <p:nvPr/>
        </p:nvSpPr>
        <p:spPr>
          <a:xfrm>
            <a:off x="1270176" y="2783133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65C79A9B-6762-BAB5-7E83-C2E7F3C9180A}"/>
              </a:ext>
            </a:extLst>
          </p:cNvPr>
          <p:cNvSpPr>
            <a:spLocks noChangeAspect="1"/>
          </p:cNvSpPr>
          <p:nvPr/>
        </p:nvSpPr>
        <p:spPr>
          <a:xfrm>
            <a:off x="1860726" y="2463109"/>
            <a:ext cx="746722" cy="640047"/>
          </a:xfrm>
          <a:prstGeom prst="hexagon">
            <a:avLst/>
          </a:prstGeom>
          <a:solidFill>
            <a:srgbClr val="1560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육각형 25">
            <a:extLst>
              <a:ext uri="{FF2B5EF4-FFF2-40B4-BE49-F238E27FC236}">
                <a16:creationId xmlns:a16="http://schemas.microsoft.com/office/drawing/2014/main" id="{2E2F9976-A9C1-8682-005B-D475AC48F203}"/>
              </a:ext>
            </a:extLst>
          </p:cNvPr>
          <p:cNvSpPr>
            <a:spLocks noChangeAspect="1"/>
          </p:cNvSpPr>
          <p:nvPr/>
        </p:nvSpPr>
        <p:spPr>
          <a:xfrm>
            <a:off x="1860726" y="1823062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육각형 27">
            <a:extLst>
              <a:ext uri="{FF2B5EF4-FFF2-40B4-BE49-F238E27FC236}">
                <a16:creationId xmlns:a16="http://schemas.microsoft.com/office/drawing/2014/main" id="{29436A51-A7BD-7974-E7B2-D045FAF611C8}"/>
              </a:ext>
            </a:extLst>
          </p:cNvPr>
          <p:cNvSpPr>
            <a:spLocks noChangeAspect="1"/>
          </p:cNvSpPr>
          <p:nvPr/>
        </p:nvSpPr>
        <p:spPr>
          <a:xfrm>
            <a:off x="2451276" y="2143083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육각형 28">
            <a:extLst>
              <a:ext uri="{FF2B5EF4-FFF2-40B4-BE49-F238E27FC236}">
                <a16:creationId xmlns:a16="http://schemas.microsoft.com/office/drawing/2014/main" id="{C8F37A61-9B32-66B2-50B6-9136A2919517}"/>
              </a:ext>
            </a:extLst>
          </p:cNvPr>
          <p:cNvSpPr>
            <a:spLocks noChangeAspect="1"/>
          </p:cNvSpPr>
          <p:nvPr/>
        </p:nvSpPr>
        <p:spPr>
          <a:xfrm>
            <a:off x="1270176" y="2143082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육각형 30">
            <a:extLst>
              <a:ext uri="{FF2B5EF4-FFF2-40B4-BE49-F238E27FC236}">
                <a16:creationId xmlns:a16="http://schemas.microsoft.com/office/drawing/2014/main" id="{20CE71FF-1EB3-60FE-6A55-C93FA001DCB8}"/>
              </a:ext>
            </a:extLst>
          </p:cNvPr>
          <p:cNvSpPr>
            <a:spLocks noChangeAspect="1"/>
          </p:cNvSpPr>
          <p:nvPr/>
        </p:nvSpPr>
        <p:spPr>
          <a:xfrm>
            <a:off x="679626" y="2463102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9CEA849D-4EEC-6363-46FF-20C1DCC5FD4E}"/>
              </a:ext>
            </a:extLst>
          </p:cNvPr>
          <p:cNvSpPr>
            <a:spLocks noChangeAspect="1"/>
          </p:cNvSpPr>
          <p:nvPr/>
        </p:nvSpPr>
        <p:spPr>
          <a:xfrm>
            <a:off x="679626" y="3103145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육각형 32">
            <a:extLst>
              <a:ext uri="{FF2B5EF4-FFF2-40B4-BE49-F238E27FC236}">
                <a16:creationId xmlns:a16="http://schemas.microsoft.com/office/drawing/2014/main" id="{D8F471FC-763F-7B3B-E146-317879F4121D}"/>
              </a:ext>
            </a:extLst>
          </p:cNvPr>
          <p:cNvSpPr>
            <a:spLocks noChangeAspect="1"/>
          </p:cNvSpPr>
          <p:nvPr/>
        </p:nvSpPr>
        <p:spPr>
          <a:xfrm>
            <a:off x="679626" y="3743180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육각형 33">
            <a:extLst>
              <a:ext uri="{FF2B5EF4-FFF2-40B4-BE49-F238E27FC236}">
                <a16:creationId xmlns:a16="http://schemas.microsoft.com/office/drawing/2014/main" id="{6BF486F8-0210-62B4-B672-1C2323C2D09F}"/>
              </a:ext>
            </a:extLst>
          </p:cNvPr>
          <p:cNvSpPr>
            <a:spLocks noChangeAspect="1"/>
          </p:cNvSpPr>
          <p:nvPr/>
        </p:nvSpPr>
        <p:spPr>
          <a:xfrm>
            <a:off x="1267475" y="4063179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육각형 34">
            <a:extLst>
              <a:ext uri="{FF2B5EF4-FFF2-40B4-BE49-F238E27FC236}">
                <a16:creationId xmlns:a16="http://schemas.microsoft.com/office/drawing/2014/main" id="{84CF0475-984C-53AD-CE75-63B21792810F}"/>
              </a:ext>
            </a:extLst>
          </p:cNvPr>
          <p:cNvSpPr>
            <a:spLocks noChangeAspect="1"/>
          </p:cNvSpPr>
          <p:nvPr/>
        </p:nvSpPr>
        <p:spPr>
          <a:xfrm>
            <a:off x="679626" y="4383190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육각형 35">
            <a:extLst>
              <a:ext uri="{FF2B5EF4-FFF2-40B4-BE49-F238E27FC236}">
                <a16:creationId xmlns:a16="http://schemas.microsoft.com/office/drawing/2014/main" id="{B8DEC28B-67F8-8CD2-4461-981644004EEB}"/>
              </a:ext>
            </a:extLst>
          </p:cNvPr>
          <p:cNvSpPr>
            <a:spLocks noChangeAspect="1"/>
          </p:cNvSpPr>
          <p:nvPr/>
        </p:nvSpPr>
        <p:spPr>
          <a:xfrm>
            <a:off x="679626" y="5023233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육각형 36">
            <a:extLst>
              <a:ext uri="{FF2B5EF4-FFF2-40B4-BE49-F238E27FC236}">
                <a16:creationId xmlns:a16="http://schemas.microsoft.com/office/drawing/2014/main" id="{6A93F8BB-4151-EA2B-D1C3-871423C9C995}"/>
              </a:ext>
            </a:extLst>
          </p:cNvPr>
          <p:cNvSpPr>
            <a:spLocks noChangeAspect="1"/>
          </p:cNvSpPr>
          <p:nvPr/>
        </p:nvSpPr>
        <p:spPr>
          <a:xfrm>
            <a:off x="679626" y="5663268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육각형 37">
            <a:extLst>
              <a:ext uri="{FF2B5EF4-FFF2-40B4-BE49-F238E27FC236}">
                <a16:creationId xmlns:a16="http://schemas.microsoft.com/office/drawing/2014/main" id="{C9D0440B-6082-2672-DF80-360E39DC5A17}"/>
              </a:ext>
            </a:extLst>
          </p:cNvPr>
          <p:cNvSpPr>
            <a:spLocks noChangeAspect="1"/>
          </p:cNvSpPr>
          <p:nvPr/>
        </p:nvSpPr>
        <p:spPr>
          <a:xfrm>
            <a:off x="679626" y="542961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육각형 38">
            <a:extLst>
              <a:ext uri="{FF2B5EF4-FFF2-40B4-BE49-F238E27FC236}">
                <a16:creationId xmlns:a16="http://schemas.microsoft.com/office/drawing/2014/main" id="{7A155A5A-5F39-7034-D393-BC5BC168AD3F}"/>
              </a:ext>
            </a:extLst>
          </p:cNvPr>
          <p:cNvSpPr>
            <a:spLocks noChangeAspect="1"/>
          </p:cNvSpPr>
          <p:nvPr/>
        </p:nvSpPr>
        <p:spPr>
          <a:xfrm>
            <a:off x="679626" y="1183004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육각형 39">
            <a:extLst>
              <a:ext uri="{FF2B5EF4-FFF2-40B4-BE49-F238E27FC236}">
                <a16:creationId xmlns:a16="http://schemas.microsoft.com/office/drawing/2014/main" id="{DBC63926-3BD3-88C2-FD8B-8390CC43F8EB}"/>
              </a:ext>
            </a:extLst>
          </p:cNvPr>
          <p:cNvSpPr>
            <a:spLocks noChangeAspect="1"/>
          </p:cNvSpPr>
          <p:nvPr/>
        </p:nvSpPr>
        <p:spPr>
          <a:xfrm>
            <a:off x="679626" y="1823039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육각형 40">
            <a:extLst>
              <a:ext uri="{FF2B5EF4-FFF2-40B4-BE49-F238E27FC236}">
                <a16:creationId xmlns:a16="http://schemas.microsoft.com/office/drawing/2014/main" id="{5F882DAB-AAEF-53B2-E512-07D38C290FA3}"/>
              </a:ext>
            </a:extLst>
          </p:cNvPr>
          <p:cNvSpPr>
            <a:spLocks noChangeAspect="1"/>
          </p:cNvSpPr>
          <p:nvPr/>
        </p:nvSpPr>
        <p:spPr>
          <a:xfrm>
            <a:off x="1267475" y="222941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육각형 41">
            <a:extLst>
              <a:ext uri="{FF2B5EF4-FFF2-40B4-BE49-F238E27FC236}">
                <a16:creationId xmlns:a16="http://schemas.microsoft.com/office/drawing/2014/main" id="{B800819D-7A94-02C2-1D85-E8D0052C8D88}"/>
              </a:ext>
            </a:extLst>
          </p:cNvPr>
          <p:cNvSpPr>
            <a:spLocks noChangeAspect="1"/>
          </p:cNvSpPr>
          <p:nvPr/>
        </p:nvSpPr>
        <p:spPr>
          <a:xfrm>
            <a:off x="1267475" y="862984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07874CD9-5521-995D-894C-F6FEF52F11BB}"/>
              </a:ext>
            </a:extLst>
          </p:cNvPr>
          <p:cNvSpPr>
            <a:spLocks noChangeAspect="1"/>
          </p:cNvSpPr>
          <p:nvPr/>
        </p:nvSpPr>
        <p:spPr>
          <a:xfrm>
            <a:off x="1267475" y="1503019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육각형 43">
            <a:extLst>
              <a:ext uri="{FF2B5EF4-FFF2-40B4-BE49-F238E27FC236}">
                <a16:creationId xmlns:a16="http://schemas.microsoft.com/office/drawing/2014/main" id="{3B5766EA-EBD2-B82F-07D9-2B23CD8B2C47}"/>
              </a:ext>
            </a:extLst>
          </p:cNvPr>
          <p:cNvSpPr>
            <a:spLocks noChangeAspect="1"/>
          </p:cNvSpPr>
          <p:nvPr/>
        </p:nvSpPr>
        <p:spPr>
          <a:xfrm>
            <a:off x="1263493" y="4705653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육각형 44">
            <a:extLst>
              <a:ext uri="{FF2B5EF4-FFF2-40B4-BE49-F238E27FC236}">
                <a16:creationId xmlns:a16="http://schemas.microsoft.com/office/drawing/2014/main" id="{FFE0DD9C-735F-19A4-7D2F-3A5FC20FFA10}"/>
              </a:ext>
            </a:extLst>
          </p:cNvPr>
          <p:cNvSpPr>
            <a:spLocks noChangeAspect="1"/>
          </p:cNvSpPr>
          <p:nvPr/>
        </p:nvSpPr>
        <p:spPr>
          <a:xfrm>
            <a:off x="1263493" y="5345696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육각형 45">
            <a:extLst>
              <a:ext uri="{FF2B5EF4-FFF2-40B4-BE49-F238E27FC236}">
                <a16:creationId xmlns:a16="http://schemas.microsoft.com/office/drawing/2014/main" id="{95BF4456-5C2D-CEAF-9973-EEAD90C7C1DB}"/>
              </a:ext>
            </a:extLst>
          </p:cNvPr>
          <p:cNvSpPr>
            <a:spLocks noChangeAspect="1"/>
          </p:cNvSpPr>
          <p:nvPr/>
        </p:nvSpPr>
        <p:spPr>
          <a:xfrm>
            <a:off x="1263493" y="5985731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육각형 46">
            <a:extLst>
              <a:ext uri="{FF2B5EF4-FFF2-40B4-BE49-F238E27FC236}">
                <a16:creationId xmlns:a16="http://schemas.microsoft.com/office/drawing/2014/main" id="{7743D1E4-8B57-C755-613D-42F4DCE0FE8B}"/>
              </a:ext>
            </a:extLst>
          </p:cNvPr>
          <p:cNvSpPr>
            <a:spLocks noChangeAspect="1"/>
          </p:cNvSpPr>
          <p:nvPr/>
        </p:nvSpPr>
        <p:spPr>
          <a:xfrm>
            <a:off x="1859376" y="-114119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22FAB21C-0E5A-2CB2-F22C-3DE36808DEE1}"/>
              </a:ext>
            </a:extLst>
          </p:cNvPr>
          <p:cNvSpPr>
            <a:spLocks noChangeAspect="1"/>
          </p:cNvSpPr>
          <p:nvPr/>
        </p:nvSpPr>
        <p:spPr>
          <a:xfrm>
            <a:off x="1859376" y="525924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2805127E-F92D-5C0E-B19C-CB80266D2DCB}"/>
              </a:ext>
            </a:extLst>
          </p:cNvPr>
          <p:cNvSpPr>
            <a:spLocks noChangeAspect="1"/>
          </p:cNvSpPr>
          <p:nvPr/>
        </p:nvSpPr>
        <p:spPr>
          <a:xfrm>
            <a:off x="1859376" y="1165959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7CAF93AD-F701-5848-D401-4AB6F0B38BAA}"/>
              </a:ext>
            </a:extLst>
          </p:cNvPr>
          <p:cNvSpPr>
            <a:spLocks noChangeAspect="1"/>
          </p:cNvSpPr>
          <p:nvPr/>
        </p:nvSpPr>
        <p:spPr>
          <a:xfrm>
            <a:off x="2449926" y="222941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2D3961AE-5622-C359-D51A-4E3742FC14FB}"/>
              </a:ext>
            </a:extLst>
          </p:cNvPr>
          <p:cNvSpPr>
            <a:spLocks noChangeAspect="1"/>
          </p:cNvSpPr>
          <p:nvPr/>
        </p:nvSpPr>
        <p:spPr>
          <a:xfrm>
            <a:off x="2449926" y="862984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67B4CEB4-E785-09B6-D41E-3F4DA9FB83DC}"/>
              </a:ext>
            </a:extLst>
          </p:cNvPr>
          <p:cNvSpPr>
            <a:spLocks noChangeAspect="1"/>
          </p:cNvSpPr>
          <p:nvPr/>
        </p:nvSpPr>
        <p:spPr>
          <a:xfrm>
            <a:off x="2449926" y="1503019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51B87141-841C-AF22-45B0-1B75EEF2F113}"/>
              </a:ext>
            </a:extLst>
          </p:cNvPr>
          <p:cNvSpPr>
            <a:spLocks noChangeAspect="1"/>
          </p:cNvSpPr>
          <p:nvPr/>
        </p:nvSpPr>
        <p:spPr>
          <a:xfrm>
            <a:off x="3039703" y="2463102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id="{D92CB5C6-BC97-CE85-3F78-B5BE5F943940}"/>
              </a:ext>
            </a:extLst>
          </p:cNvPr>
          <p:cNvSpPr>
            <a:spLocks noChangeAspect="1"/>
          </p:cNvSpPr>
          <p:nvPr/>
        </p:nvSpPr>
        <p:spPr>
          <a:xfrm>
            <a:off x="3039703" y="3103145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815078E-6018-4EF7-1A17-770D319486BB}"/>
              </a:ext>
            </a:extLst>
          </p:cNvPr>
          <p:cNvSpPr>
            <a:spLocks noChangeAspect="1"/>
          </p:cNvSpPr>
          <p:nvPr/>
        </p:nvSpPr>
        <p:spPr>
          <a:xfrm>
            <a:off x="3039703" y="3743180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BC283326-AF99-C398-E771-FF95E11292A8}"/>
              </a:ext>
            </a:extLst>
          </p:cNvPr>
          <p:cNvSpPr>
            <a:spLocks noChangeAspect="1"/>
          </p:cNvSpPr>
          <p:nvPr/>
        </p:nvSpPr>
        <p:spPr>
          <a:xfrm>
            <a:off x="3039703" y="4383190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BD1C03E3-B41C-4E27-0015-7E5B313212ED}"/>
              </a:ext>
            </a:extLst>
          </p:cNvPr>
          <p:cNvSpPr>
            <a:spLocks noChangeAspect="1"/>
          </p:cNvSpPr>
          <p:nvPr/>
        </p:nvSpPr>
        <p:spPr>
          <a:xfrm>
            <a:off x="3039703" y="5023233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4EE024D5-CF55-2A52-244C-A04EC99739E3}"/>
              </a:ext>
            </a:extLst>
          </p:cNvPr>
          <p:cNvSpPr>
            <a:spLocks noChangeAspect="1"/>
          </p:cNvSpPr>
          <p:nvPr/>
        </p:nvSpPr>
        <p:spPr>
          <a:xfrm>
            <a:off x="3039703" y="5663268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981A84E0-15D4-54E6-18EB-3518C69BA798}"/>
              </a:ext>
            </a:extLst>
          </p:cNvPr>
          <p:cNvSpPr>
            <a:spLocks noChangeAspect="1"/>
          </p:cNvSpPr>
          <p:nvPr/>
        </p:nvSpPr>
        <p:spPr>
          <a:xfrm>
            <a:off x="3039703" y="542961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90C3A843-219E-8D3E-095C-1EF492F14F73}"/>
              </a:ext>
            </a:extLst>
          </p:cNvPr>
          <p:cNvSpPr>
            <a:spLocks noChangeAspect="1"/>
          </p:cNvSpPr>
          <p:nvPr/>
        </p:nvSpPr>
        <p:spPr>
          <a:xfrm>
            <a:off x="3039703" y="1183004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44E40208-A04A-140A-9C40-18948BC50CD8}"/>
              </a:ext>
            </a:extLst>
          </p:cNvPr>
          <p:cNvSpPr>
            <a:spLocks noChangeAspect="1"/>
          </p:cNvSpPr>
          <p:nvPr/>
        </p:nvSpPr>
        <p:spPr>
          <a:xfrm>
            <a:off x="3039703" y="1823039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64D9B328-FBFE-8FEF-2750-B0723E8E5058}"/>
              </a:ext>
            </a:extLst>
          </p:cNvPr>
          <p:cNvSpPr>
            <a:spLocks noChangeAspect="1"/>
          </p:cNvSpPr>
          <p:nvPr/>
        </p:nvSpPr>
        <p:spPr>
          <a:xfrm>
            <a:off x="1859376" y="4383202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84372801-65B3-81AC-A310-4D127C120386}"/>
              </a:ext>
            </a:extLst>
          </p:cNvPr>
          <p:cNvSpPr>
            <a:spLocks noChangeAspect="1"/>
          </p:cNvSpPr>
          <p:nvPr/>
        </p:nvSpPr>
        <p:spPr>
          <a:xfrm>
            <a:off x="1859376" y="5023245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육각형 63">
            <a:extLst>
              <a:ext uri="{FF2B5EF4-FFF2-40B4-BE49-F238E27FC236}">
                <a16:creationId xmlns:a16="http://schemas.microsoft.com/office/drawing/2014/main" id="{52A02D40-5674-E07B-E9CB-1D702C639890}"/>
              </a:ext>
            </a:extLst>
          </p:cNvPr>
          <p:cNvSpPr>
            <a:spLocks noChangeAspect="1"/>
          </p:cNvSpPr>
          <p:nvPr/>
        </p:nvSpPr>
        <p:spPr>
          <a:xfrm>
            <a:off x="1859376" y="5663280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육각형 64">
            <a:extLst>
              <a:ext uri="{FF2B5EF4-FFF2-40B4-BE49-F238E27FC236}">
                <a16:creationId xmlns:a16="http://schemas.microsoft.com/office/drawing/2014/main" id="{7B19FE1F-E56B-553A-F90A-82A82F8E778C}"/>
              </a:ext>
            </a:extLst>
          </p:cNvPr>
          <p:cNvSpPr>
            <a:spLocks noChangeAspect="1"/>
          </p:cNvSpPr>
          <p:nvPr/>
        </p:nvSpPr>
        <p:spPr>
          <a:xfrm>
            <a:off x="2449926" y="4060760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00D1E72-F018-08E4-E3A7-B16EE8934B1D}"/>
              </a:ext>
            </a:extLst>
          </p:cNvPr>
          <p:cNvSpPr>
            <a:spLocks noChangeAspect="1"/>
          </p:cNvSpPr>
          <p:nvPr/>
        </p:nvSpPr>
        <p:spPr>
          <a:xfrm>
            <a:off x="2449926" y="4700803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31264995-961B-112B-2062-F77C4C918F86}"/>
              </a:ext>
            </a:extLst>
          </p:cNvPr>
          <p:cNvSpPr>
            <a:spLocks noChangeAspect="1"/>
          </p:cNvSpPr>
          <p:nvPr/>
        </p:nvSpPr>
        <p:spPr>
          <a:xfrm>
            <a:off x="2449926" y="5340838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BA53B691-CFE8-F14E-1D3F-D6A42221A3E3}"/>
              </a:ext>
            </a:extLst>
          </p:cNvPr>
          <p:cNvSpPr>
            <a:spLocks noChangeAspect="1"/>
          </p:cNvSpPr>
          <p:nvPr/>
        </p:nvSpPr>
        <p:spPr>
          <a:xfrm>
            <a:off x="2443243" y="5987328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B1A0BCA1-9972-779B-3964-7C61F90D039B}"/>
              </a:ext>
            </a:extLst>
          </p:cNvPr>
          <p:cNvSpPr>
            <a:spLocks noChangeAspect="1"/>
          </p:cNvSpPr>
          <p:nvPr/>
        </p:nvSpPr>
        <p:spPr>
          <a:xfrm>
            <a:off x="684446" y="6309750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657015F6-9004-5C45-0E67-9BE56CD5B89F}"/>
              </a:ext>
            </a:extLst>
          </p:cNvPr>
          <p:cNvSpPr>
            <a:spLocks noChangeAspect="1"/>
          </p:cNvSpPr>
          <p:nvPr/>
        </p:nvSpPr>
        <p:spPr>
          <a:xfrm>
            <a:off x="1853368" y="6313794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9FAB944F-3707-5DD5-D4CE-4DDD05B4EFA7}"/>
              </a:ext>
            </a:extLst>
          </p:cNvPr>
          <p:cNvSpPr>
            <a:spLocks noChangeAspect="1"/>
          </p:cNvSpPr>
          <p:nvPr/>
        </p:nvSpPr>
        <p:spPr>
          <a:xfrm>
            <a:off x="3039703" y="6292067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E495C3D8-A235-2FB6-02E7-8D8DF2D24664}"/>
              </a:ext>
            </a:extLst>
          </p:cNvPr>
          <p:cNvSpPr>
            <a:spLocks noChangeAspect="1"/>
          </p:cNvSpPr>
          <p:nvPr/>
        </p:nvSpPr>
        <p:spPr>
          <a:xfrm>
            <a:off x="684446" y="-98296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78D4DE8C-01CF-47DC-B018-13C344E63ED0}"/>
              </a:ext>
            </a:extLst>
          </p:cNvPr>
          <p:cNvSpPr>
            <a:spLocks noChangeAspect="1"/>
          </p:cNvSpPr>
          <p:nvPr/>
        </p:nvSpPr>
        <p:spPr>
          <a:xfrm>
            <a:off x="3041827" y="-62974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5C8B5590-FE6F-59FC-939E-EEEF1C3C3BF3}"/>
              </a:ext>
            </a:extLst>
          </p:cNvPr>
          <p:cNvSpPr>
            <a:spLocks noChangeAspect="1"/>
          </p:cNvSpPr>
          <p:nvPr/>
        </p:nvSpPr>
        <p:spPr>
          <a:xfrm>
            <a:off x="3626285" y="2161907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E04BF3C4-B58E-3D83-89BE-BF59E9EA8FE0}"/>
              </a:ext>
            </a:extLst>
          </p:cNvPr>
          <p:cNvSpPr>
            <a:spLocks noChangeAspect="1"/>
          </p:cNvSpPr>
          <p:nvPr/>
        </p:nvSpPr>
        <p:spPr>
          <a:xfrm>
            <a:off x="3624935" y="241765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329BA172-9CA8-0809-8C00-BC3465463D6B}"/>
              </a:ext>
            </a:extLst>
          </p:cNvPr>
          <p:cNvSpPr>
            <a:spLocks noChangeAspect="1"/>
          </p:cNvSpPr>
          <p:nvPr/>
        </p:nvSpPr>
        <p:spPr>
          <a:xfrm>
            <a:off x="3624935" y="881808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육각형 77">
            <a:extLst>
              <a:ext uri="{FF2B5EF4-FFF2-40B4-BE49-F238E27FC236}">
                <a16:creationId xmlns:a16="http://schemas.microsoft.com/office/drawing/2014/main" id="{E1FB9402-1989-75A4-5F71-0A347FDF12E2}"/>
              </a:ext>
            </a:extLst>
          </p:cNvPr>
          <p:cNvSpPr>
            <a:spLocks noChangeAspect="1"/>
          </p:cNvSpPr>
          <p:nvPr/>
        </p:nvSpPr>
        <p:spPr>
          <a:xfrm>
            <a:off x="3624935" y="1521843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육각형 78">
            <a:extLst>
              <a:ext uri="{FF2B5EF4-FFF2-40B4-BE49-F238E27FC236}">
                <a16:creationId xmlns:a16="http://schemas.microsoft.com/office/drawing/2014/main" id="{D40AC568-A6FF-3508-094E-E82DC0E053A7}"/>
              </a:ext>
            </a:extLst>
          </p:cNvPr>
          <p:cNvSpPr>
            <a:spLocks noChangeAspect="1"/>
          </p:cNvSpPr>
          <p:nvPr/>
        </p:nvSpPr>
        <p:spPr>
          <a:xfrm>
            <a:off x="3624935" y="4079584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육각형 79">
            <a:extLst>
              <a:ext uri="{FF2B5EF4-FFF2-40B4-BE49-F238E27FC236}">
                <a16:creationId xmlns:a16="http://schemas.microsoft.com/office/drawing/2014/main" id="{643E031D-2289-4DD0-61D3-BBBE6E314B90}"/>
              </a:ext>
            </a:extLst>
          </p:cNvPr>
          <p:cNvSpPr>
            <a:spLocks noChangeAspect="1"/>
          </p:cNvSpPr>
          <p:nvPr/>
        </p:nvSpPr>
        <p:spPr>
          <a:xfrm>
            <a:off x="3624935" y="4719627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육각형 80">
            <a:extLst>
              <a:ext uri="{FF2B5EF4-FFF2-40B4-BE49-F238E27FC236}">
                <a16:creationId xmlns:a16="http://schemas.microsoft.com/office/drawing/2014/main" id="{F45203F0-0D4C-4621-D830-8D2F8E2C376A}"/>
              </a:ext>
            </a:extLst>
          </p:cNvPr>
          <p:cNvSpPr>
            <a:spLocks noChangeAspect="1"/>
          </p:cNvSpPr>
          <p:nvPr/>
        </p:nvSpPr>
        <p:spPr>
          <a:xfrm>
            <a:off x="3624935" y="5359662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육각형 82">
            <a:extLst>
              <a:ext uri="{FF2B5EF4-FFF2-40B4-BE49-F238E27FC236}">
                <a16:creationId xmlns:a16="http://schemas.microsoft.com/office/drawing/2014/main" id="{60683BA8-6446-05F9-5C95-ADB094593564}"/>
              </a:ext>
            </a:extLst>
          </p:cNvPr>
          <p:cNvSpPr>
            <a:spLocks noChangeAspect="1"/>
          </p:cNvSpPr>
          <p:nvPr/>
        </p:nvSpPr>
        <p:spPr>
          <a:xfrm>
            <a:off x="3627044" y="6006152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육각형 83">
            <a:extLst>
              <a:ext uri="{FF2B5EF4-FFF2-40B4-BE49-F238E27FC236}">
                <a16:creationId xmlns:a16="http://schemas.microsoft.com/office/drawing/2014/main" id="{B3631CC1-C9B1-7D16-9CF5-38E62FC9C6DC}"/>
              </a:ext>
            </a:extLst>
          </p:cNvPr>
          <p:cNvSpPr>
            <a:spLocks noChangeAspect="1"/>
          </p:cNvSpPr>
          <p:nvPr/>
        </p:nvSpPr>
        <p:spPr>
          <a:xfrm>
            <a:off x="3624935" y="3436537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육각형 84">
            <a:extLst>
              <a:ext uri="{FF2B5EF4-FFF2-40B4-BE49-F238E27FC236}">
                <a16:creationId xmlns:a16="http://schemas.microsoft.com/office/drawing/2014/main" id="{0CF74CAA-5DF3-4D2F-DC6A-63D527467138}"/>
              </a:ext>
            </a:extLst>
          </p:cNvPr>
          <p:cNvSpPr>
            <a:spLocks noChangeAspect="1"/>
          </p:cNvSpPr>
          <p:nvPr/>
        </p:nvSpPr>
        <p:spPr>
          <a:xfrm>
            <a:off x="3624935" y="2803933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육각형 85">
            <a:extLst>
              <a:ext uri="{FF2B5EF4-FFF2-40B4-BE49-F238E27FC236}">
                <a16:creationId xmlns:a16="http://schemas.microsoft.com/office/drawing/2014/main" id="{ADFCF36D-53E3-08A7-DE87-573660CB68A8}"/>
              </a:ext>
            </a:extLst>
          </p:cNvPr>
          <p:cNvSpPr>
            <a:spLocks noChangeAspect="1"/>
          </p:cNvSpPr>
          <p:nvPr/>
        </p:nvSpPr>
        <p:spPr>
          <a:xfrm>
            <a:off x="85735" y="2141032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육각형 86">
            <a:extLst>
              <a:ext uri="{FF2B5EF4-FFF2-40B4-BE49-F238E27FC236}">
                <a16:creationId xmlns:a16="http://schemas.microsoft.com/office/drawing/2014/main" id="{768D7D1D-C437-4AB1-EE6C-2DDD7DD9F296}"/>
              </a:ext>
            </a:extLst>
          </p:cNvPr>
          <p:cNvSpPr>
            <a:spLocks noChangeAspect="1"/>
          </p:cNvSpPr>
          <p:nvPr/>
        </p:nvSpPr>
        <p:spPr>
          <a:xfrm>
            <a:off x="84385" y="220890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육각형 87">
            <a:extLst>
              <a:ext uri="{FF2B5EF4-FFF2-40B4-BE49-F238E27FC236}">
                <a16:creationId xmlns:a16="http://schemas.microsoft.com/office/drawing/2014/main" id="{22164822-D6B5-3137-0D1E-EDA3B0A16A2C}"/>
              </a:ext>
            </a:extLst>
          </p:cNvPr>
          <p:cNvSpPr>
            <a:spLocks noChangeAspect="1"/>
          </p:cNvSpPr>
          <p:nvPr/>
        </p:nvSpPr>
        <p:spPr>
          <a:xfrm>
            <a:off x="84385" y="860933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육각형 88">
            <a:extLst>
              <a:ext uri="{FF2B5EF4-FFF2-40B4-BE49-F238E27FC236}">
                <a16:creationId xmlns:a16="http://schemas.microsoft.com/office/drawing/2014/main" id="{4CD7128B-8D73-304B-5CE4-90F13E8BFB5B}"/>
              </a:ext>
            </a:extLst>
          </p:cNvPr>
          <p:cNvSpPr>
            <a:spLocks noChangeAspect="1"/>
          </p:cNvSpPr>
          <p:nvPr/>
        </p:nvSpPr>
        <p:spPr>
          <a:xfrm>
            <a:off x="84385" y="1500968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육각형 89">
            <a:extLst>
              <a:ext uri="{FF2B5EF4-FFF2-40B4-BE49-F238E27FC236}">
                <a16:creationId xmlns:a16="http://schemas.microsoft.com/office/drawing/2014/main" id="{93CC649E-46D7-DFA4-FA20-2666502E7A8C}"/>
              </a:ext>
            </a:extLst>
          </p:cNvPr>
          <p:cNvSpPr>
            <a:spLocks noChangeAspect="1"/>
          </p:cNvSpPr>
          <p:nvPr/>
        </p:nvSpPr>
        <p:spPr>
          <a:xfrm>
            <a:off x="84385" y="4058709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육각형 90">
            <a:extLst>
              <a:ext uri="{FF2B5EF4-FFF2-40B4-BE49-F238E27FC236}">
                <a16:creationId xmlns:a16="http://schemas.microsoft.com/office/drawing/2014/main" id="{E46B8B50-2B6F-82E4-CF0C-6942DD00892B}"/>
              </a:ext>
            </a:extLst>
          </p:cNvPr>
          <p:cNvSpPr>
            <a:spLocks noChangeAspect="1"/>
          </p:cNvSpPr>
          <p:nvPr/>
        </p:nvSpPr>
        <p:spPr>
          <a:xfrm>
            <a:off x="84385" y="4698752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육각형 91">
            <a:extLst>
              <a:ext uri="{FF2B5EF4-FFF2-40B4-BE49-F238E27FC236}">
                <a16:creationId xmlns:a16="http://schemas.microsoft.com/office/drawing/2014/main" id="{335E8933-B937-44BA-4C75-19E7B2FE0203}"/>
              </a:ext>
            </a:extLst>
          </p:cNvPr>
          <p:cNvSpPr>
            <a:spLocks noChangeAspect="1"/>
          </p:cNvSpPr>
          <p:nvPr/>
        </p:nvSpPr>
        <p:spPr>
          <a:xfrm>
            <a:off x="84385" y="5338787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육각형 92">
            <a:extLst>
              <a:ext uri="{FF2B5EF4-FFF2-40B4-BE49-F238E27FC236}">
                <a16:creationId xmlns:a16="http://schemas.microsoft.com/office/drawing/2014/main" id="{114CF500-6805-CBD3-687A-C231D13011AF}"/>
              </a:ext>
            </a:extLst>
          </p:cNvPr>
          <p:cNvSpPr>
            <a:spLocks noChangeAspect="1"/>
          </p:cNvSpPr>
          <p:nvPr/>
        </p:nvSpPr>
        <p:spPr>
          <a:xfrm>
            <a:off x="84385" y="3415662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육각형 93">
            <a:extLst>
              <a:ext uri="{FF2B5EF4-FFF2-40B4-BE49-F238E27FC236}">
                <a16:creationId xmlns:a16="http://schemas.microsoft.com/office/drawing/2014/main" id="{3807BCE1-1A9E-5C14-C1C7-BC4347667E22}"/>
              </a:ext>
            </a:extLst>
          </p:cNvPr>
          <p:cNvSpPr>
            <a:spLocks noChangeAspect="1"/>
          </p:cNvSpPr>
          <p:nvPr/>
        </p:nvSpPr>
        <p:spPr>
          <a:xfrm>
            <a:off x="84385" y="2783058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160C0ED2-1041-7A37-7DC9-047E5A3C9FAE}"/>
              </a:ext>
            </a:extLst>
          </p:cNvPr>
          <p:cNvSpPr>
            <a:spLocks noChangeAspect="1"/>
          </p:cNvSpPr>
          <p:nvPr/>
        </p:nvSpPr>
        <p:spPr>
          <a:xfrm>
            <a:off x="96942" y="5993770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22349B-2A15-AC7D-1D71-7D82774723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25" t="7625" r="15995" b="6388"/>
          <a:stretch/>
        </p:blipFill>
        <p:spPr>
          <a:xfrm>
            <a:off x="5524918" y="728839"/>
            <a:ext cx="2829827" cy="58969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6CD0FBB-5B64-C6CA-BE09-31145FE5A5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l="16243" t="7669" r="15975" b="5684"/>
          <a:stretch/>
        </p:blipFill>
        <p:spPr>
          <a:xfrm>
            <a:off x="7820345" y="444535"/>
            <a:ext cx="2829827" cy="594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4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4571D-FD28-398C-6CBC-96DC9C01B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5634810-27D5-2BD8-F1FB-5A590A50390A}"/>
              </a:ext>
            </a:extLst>
          </p:cNvPr>
          <p:cNvSpPr>
            <a:spLocks noChangeAspect="1"/>
          </p:cNvSpPr>
          <p:nvPr/>
        </p:nvSpPr>
        <p:spPr>
          <a:xfrm>
            <a:off x="739503" y="397397"/>
            <a:ext cx="2989169" cy="6063206"/>
          </a:xfrm>
          <a:prstGeom prst="roundRect">
            <a:avLst>
              <a:gd name="adj" fmla="val 2529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A83FD9F-FE71-D4F4-A21B-CEB48AA67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02769" y="2606064"/>
            <a:ext cx="438950" cy="63403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5" name="3D 모델 24" descr="Dice 6 Sided 16mm">
                <a:extLst>
                  <a:ext uri="{FF2B5EF4-FFF2-40B4-BE49-F238E27FC236}">
                    <a16:creationId xmlns:a16="http://schemas.microsoft.com/office/drawing/2014/main" id="{806171D8-C3F6-8F87-4A04-27DEB223F40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25430780"/>
                  </p:ext>
                </p:extLst>
              </p:nvPr>
            </p:nvGraphicFramePr>
            <p:xfrm>
              <a:off x="2051599" y="2517889"/>
              <a:ext cx="168610" cy="169933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68610" cy="169933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2872464" ay="5008465" az="2861336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292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5" name="3D 모델 24" descr="Dice 6 Sided 16mm">
                <a:extLst>
                  <a:ext uri="{FF2B5EF4-FFF2-40B4-BE49-F238E27FC236}">
                    <a16:creationId xmlns:a16="http://schemas.microsoft.com/office/drawing/2014/main" id="{806171D8-C3F6-8F87-4A04-27DEB223F4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51599" y="2517889"/>
                <a:ext cx="168610" cy="169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모델 25" descr="Treasure Chest">
                <a:extLst>
                  <a:ext uri="{FF2B5EF4-FFF2-40B4-BE49-F238E27FC236}">
                    <a16:creationId xmlns:a16="http://schemas.microsoft.com/office/drawing/2014/main" id="{4BC25805-3780-7DF0-E661-0C1D40835CF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5018871"/>
                  </p:ext>
                </p:extLst>
              </p:nvPr>
            </p:nvGraphicFramePr>
            <p:xfrm>
              <a:off x="2888923" y="3560127"/>
              <a:ext cx="280280" cy="273682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280280" cy="273682"/>
                    </a:xfrm>
                    <a:prstGeom prst="rect">
                      <a:avLst/>
                    </a:prstGeom>
                  </am3d:spPr>
                  <am3d:camera>
                    <am3d:pos x="0" y="0" z="656037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6696074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512682" ay="1539699" az="10220473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32164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모델 25" descr="Treasure Chest">
                <a:extLst>
                  <a:ext uri="{FF2B5EF4-FFF2-40B4-BE49-F238E27FC236}">
                    <a16:creationId xmlns:a16="http://schemas.microsoft.com/office/drawing/2014/main" id="{4BC25805-3780-7DF0-E661-0C1D40835C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88923" y="3560127"/>
                <a:ext cx="280280" cy="273682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그림 23">
            <a:extLst>
              <a:ext uri="{FF2B5EF4-FFF2-40B4-BE49-F238E27FC236}">
                <a16:creationId xmlns:a16="http://schemas.microsoft.com/office/drawing/2014/main" id="{9CB85984-5EF2-70A3-CEDD-FDE48750BBA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741665" y="2553714"/>
            <a:ext cx="438950" cy="63403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0" name="3D 모델 29" descr="Dice 6 Sided 16mm">
                <a:extLst>
                  <a:ext uri="{FF2B5EF4-FFF2-40B4-BE49-F238E27FC236}">
                    <a16:creationId xmlns:a16="http://schemas.microsoft.com/office/drawing/2014/main" id="{B3D21403-3980-6D5C-D4FA-F1258833ACF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5519148"/>
                  </p:ext>
                </p:extLst>
              </p:nvPr>
            </p:nvGraphicFramePr>
            <p:xfrm>
              <a:off x="1840757" y="4623507"/>
              <a:ext cx="786657" cy="900102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786657" cy="900102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2754739" ay="-2193614" az="-1895349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9018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0" name="3D 모델 29" descr="Dice 6 Sided 16mm">
                <a:extLst>
                  <a:ext uri="{FF2B5EF4-FFF2-40B4-BE49-F238E27FC236}">
                    <a16:creationId xmlns:a16="http://schemas.microsoft.com/office/drawing/2014/main" id="{B3D21403-3980-6D5C-D4FA-F1258833AC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40757" y="4623507"/>
                <a:ext cx="786657" cy="900102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5910C1C-5E31-542E-06C4-C31A28ABFF30}"/>
              </a:ext>
            </a:extLst>
          </p:cNvPr>
          <p:cNvSpPr/>
          <p:nvPr/>
        </p:nvSpPr>
        <p:spPr>
          <a:xfrm>
            <a:off x="1460188" y="991898"/>
            <a:ext cx="1520042" cy="1676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E69EF3-BE97-37C9-07F0-2E39613A289B}"/>
              </a:ext>
            </a:extLst>
          </p:cNvPr>
          <p:cNvSpPr txBox="1"/>
          <p:nvPr/>
        </p:nvSpPr>
        <p:spPr>
          <a:xfrm>
            <a:off x="1112590" y="1354015"/>
            <a:ext cx="225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Touch the dice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to Start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7B67C8-551E-BD6F-6F67-1939E8C3BD88}"/>
              </a:ext>
            </a:extLst>
          </p:cNvPr>
          <p:cNvSpPr txBox="1"/>
          <p:nvPr/>
        </p:nvSpPr>
        <p:spPr>
          <a:xfrm>
            <a:off x="1873126" y="950765"/>
            <a:ext cx="694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Lv.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75C664-A272-38B7-63DD-0B23DA635E20}"/>
              </a:ext>
            </a:extLst>
          </p:cNvPr>
          <p:cNvSpPr txBox="1"/>
          <p:nvPr/>
        </p:nvSpPr>
        <p:spPr>
          <a:xfrm>
            <a:off x="1460188" y="523541"/>
            <a:ext cx="15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93A2707-88A5-E4F0-D618-DB93C00935E5}"/>
              </a:ext>
            </a:extLst>
          </p:cNvPr>
          <p:cNvSpPr>
            <a:spLocks noChangeAspect="1"/>
          </p:cNvSpPr>
          <p:nvPr/>
        </p:nvSpPr>
        <p:spPr>
          <a:xfrm>
            <a:off x="4317933" y="391577"/>
            <a:ext cx="2989169" cy="6063206"/>
          </a:xfrm>
          <a:prstGeom prst="roundRect">
            <a:avLst>
              <a:gd name="adj" fmla="val 2529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6" name="3D 모델 45" descr="Male Body">
                <a:extLst>
                  <a:ext uri="{FF2B5EF4-FFF2-40B4-BE49-F238E27FC236}">
                    <a16:creationId xmlns:a16="http://schemas.microsoft.com/office/drawing/2014/main" id="{40E55817-781F-0809-F3C4-104E93C5FC9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0788670"/>
                  </p:ext>
                </p:extLst>
              </p:nvPr>
            </p:nvGraphicFramePr>
            <p:xfrm>
              <a:off x="5714332" y="3156606"/>
              <a:ext cx="196365" cy="369489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96365" cy="3694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am3d:spPr>
                  <am3d:camera>
                    <am3d:pos x="0" y="0" z="549048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35165" d="1000000"/>
                    <am3d:preTrans dx="145261" dy="1174555" dz="580969"/>
                    <am3d:scale>
                      <am3d:sx n="1000000" d="1000000"/>
                      <am3d:sy n="1000000" d="1000000"/>
                      <am3d:sz n="1000000" d="1000000"/>
                    </am3d:scale>
                    <am3d:rot ax="10336904" ay="-446075" az="-10739724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4491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6" name="3D 모델 45" descr="Male Body">
                <a:extLst>
                  <a:ext uri="{FF2B5EF4-FFF2-40B4-BE49-F238E27FC236}">
                    <a16:creationId xmlns:a16="http://schemas.microsoft.com/office/drawing/2014/main" id="{40E55817-781F-0809-F3C4-104E93C5FC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14332" y="3156606"/>
                <a:ext cx="196365" cy="369489"/>
              </a:xfrm>
              <a:prstGeom prst="rect">
                <a:avLst/>
              </a:prstGeom>
              <a:noFill/>
              <a:ln>
                <a:noFill/>
              </a:ln>
            </p:spPr>
          </p:pic>
        </mc:Fallback>
      </mc:AlternateContent>
      <p:pic>
        <p:nvPicPr>
          <p:cNvPr id="47" name="그림 46">
            <a:extLst>
              <a:ext uri="{FF2B5EF4-FFF2-40B4-BE49-F238E27FC236}">
                <a16:creationId xmlns:a16="http://schemas.microsoft.com/office/drawing/2014/main" id="{20D42D40-42BA-43E5-BDD6-0FBCA69B3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881199" y="2600244"/>
            <a:ext cx="438950" cy="63403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8" name="3D 모델 47" descr="Dice 6 Sided 16mm">
                <a:extLst>
                  <a:ext uri="{FF2B5EF4-FFF2-40B4-BE49-F238E27FC236}">
                    <a16:creationId xmlns:a16="http://schemas.microsoft.com/office/drawing/2014/main" id="{76FB8D92-9B00-61AA-98CB-5AFA698665D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25430780"/>
                  </p:ext>
                </p:extLst>
              </p:nvPr>
            </p:nvGraphicFramePr>
            <p:xfrm>
              <a:off x="5630029" y="2512069"/>
              <a:ext cx="168610" cy="169933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68610" cy="169933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2872464" ay="5008465" az="2861336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292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8" name="3D 모델 47" descr="Dice 6 Sided 16mm">
                <a:extLst>
                  <a:ext uri="{FF2B5EF4-FFF2-40B4-BE49-F238E27FC236}">
                    <a16:creationId xmlns:a16="http://schemas.microsoft.com/office/drawing/2014/main" id="{76FB8D92-9B00-61AA-98CB-5AFA698665D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0029" y="2512069"/>
                <a:ext cx="168610" cy="169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9" name="3D 모델 48" descr="Treasure Chest">
                <a:extLst>
                  <a:ext uri="{FF2B5EF4-FFF2-40B4-BE49-F238E27FC236}">
                    <a16:creationId xmlns:a16="http://schemas.microsoft.com/office/drawing/2014/main" id="{C27ED6E6-F36E-C97A-80F4-89F22A29C9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5018871"/>
                  </p:ext>
                </p:extLst>
              </p:nvPr>
            </p:nvGraphicFramePr>
            <p:xfrm>
              <a:off x="6467353" y="3554307"/>
              <a:ext cx="280280" cy="273682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280280" cy="273682"/>
                    </a:xfrm>
                    <a:prstGeom prst="rect">
                      <a:avLst/>
                    </a:prstGeom>
                  </am3d:spPr>
                  <am3d:camera>
                    <am3d:pos x="0" y="0" z="656037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6696074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512682" ay="1539699" az="10220473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32164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9" name="3D 모델 48" descr="Treasure Chest">
                <a:extLst>
                  <a:ext uri="{FF2B5EF4-FFF2-40B4-BE49-F238E27FC236}">
                    <a16:creationId xmlns:a16="http://schemas.microsoft.com/office/drawing/2014/main" id="{C27ED6E6-F36E-C97A-80F4-89F22A29C9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67353" y="3554307"/>
                <a:ext cx="280280" cy="273682"/>
              </a:xfrm>
              <a:prstGeom prst="rect">
                <a:avLst/>
              </a:prstGeom>
            </p:spPr>
          </p:pic>
        </mc:Fallback>
      </mc:AlternateContent>
      <p:pic>
        <p:nvPicPr>
          <p:cNvPr id="50" name="그림 49">
            <a:extLst>
              <a:ext uri="{FF2B5EF4-FFF2-40B4-BE49-F238E27FC236}">
                <a16:creationId xmlns:a16="http://schemas.microsoft.com/office/drawing/2014/main" id="{28C413C4-972A-2BB8-E985-CBF5512E088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320095" y="2547894"/>
            <a:ext cx="438950" cy="63403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 descr="Dice 6 Sided 16mm">
                <a:extLst>
                  <a:ext uri="{FF2B5EF4-FFF2-40B4-BE49-F238E27FC236}">
                    <a16:creationId xmlns:a16="http://schemas.microsoft.com/office/drawing/2014/main" id="{34AC872D-6CC9-04D7-BA1D-65F553F440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0434348"/>
                  </p:ext>
                </p:extLst>
              </p:nvPr>
            </p:nvGraphicFramePr>
            <p:xfrm>
              <a:off x="4519152" y="1909789"/>
              <a:ext cx="758368" cy="778989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758368" cy="778989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-5052981" ay="-451155" az="3135628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78634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 descr="Dice 6 Sided 16mm">
                <a:extLst>
                  <a:ext uri="{FF2B5EF4-FFF2-40B4-BE49-F238E27FC236}">
                    <a16:creationId xmlns:a16="http://schemas.microsoft.com/office/drawing/2014/main" id="{34AC872D-6CC9-04D7-BA1D-65F553F440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19152" y="1909789"/>
                <a:ext cx="758368" cy="778989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D579046-2D30-D669-6E42-D9BB27197FFF}"/>
              </a:ext>
            </a:extLst>
          </p:cNvPr>
          <p:cNvSpPr/>
          <p:nvPr/>
        </p:nvSpPr>
        <p:spPr>
          <a:xfrm>
            <a:off x="5038618" y="986078"/>
            <a:ext cx="1520042" cy="1676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189185-65E1-90CC-5BFB-8E0E14567FA3}"/>
              </a:ext>
            </a:extLst>
          </p:cNvPr>
          <p:cNvSpPr txBox="1"/>
          <p:nvPr/>
        </p:nvSpPr>
        <p:spPr>
          <a:xfrm>
            <a:off x="5451556" y="944945"/>
            <a:ext cx="694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Lv.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8D955B-5712-9D59-5636-C9BFB8F07240}"/>
              </a:ext>
            </a:extLst>
          </p:cNvPr>
          <p:cNvSpPr txBox="1"/>
          <p:nvPr/>
        </p:nvSpPr>
        <p:spPr>
          <a:xfrm>
            <a:off x="5038618" y="517721"/>
            <a:ext cx="15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1FB3AE-3460-99F9-0D94-ACA6596C64EB}"/>
              </a:ext>
            </a:extLst>
          </p:cNvPr>
          <p:cNvSpPr txBox="1"/>
          <p:nvPr/>
        </p:nvSpPr>
        <p:spPr>
          <a:xfrm>
            <a:off x="4685926" y="1298644"/>
            <a:ext cx="225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Dice 3!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4B4B277-113F-194D-B87C-CBFFAF647576}"/>
              </a:ext>
            </a:extLst>
          </p:cNvPr>
          <p:cNvSpPr>
            <a:spLocks noChangeAspect="1"/>
          </p:cNvSpPr>
          <p:nvPr/>
        </p:nvSpPr>
        <p:spPr>
          <a:xfrm>
            <a:off x="7895697" y="403217"/>
            <a:ext cx="2989169" cy="6063206"/>
          </a:xfrm>
          <a:prstGeom prst="roundRect">
            <a:avLst>
              <a:gd name="adj" fmla="val 2529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8F5AA4BE-FF87-DBD5-2D76-2172E42F5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458963" y="2611884"/>
            <a:ext cx="438950" cy="63403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8" name="3D 모델 67" descr="Dice 6 Sided 16mm">
                <a:extLst>
                  <a:ext uri="{FF2B5EF4-FFF2-40B4-BE49-F238E27FC236}">
                    <a16:creationId xmlns:a16="http://schemas.microsoft.com/office/drawing/2014/main" id="{47E38AB0-F6D1-CA61-AF0C-7E6BCDAEB93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61939752"/>
                  </p:ext>
                </p:extLst>
              </p:nvPr>
            </p:nvGraphicFramePr>
            <p:xfrm>
              <a:off x="9207793" y="2523709"/>
              <a:ext cx="168610" cy="169933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68610" cy="169933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2872464" ay="5008465" az="2861336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292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8" name="3D 모델 67" descr="Dice 6 Sided 16mm">
                <a:extLst>
                  <a:ext uri="{FF2B5EF4-FFF2-40B4-BE49-F238E27FC236}">
                    <a16:creationId xmlns:a16="http://schemas.microsoft.com/office/drawing/2014/main" id="{47E38AB0-F6D1-CA61-AF0C-7E6BCDAEB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7793" y="2523709"/>
                <a:ext cx="168610" cy="169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9" name="3D 모델 68" descr="Treasure Chest">
                <a:extLst>
                  <a:ext uri="{FF2B5EF4-FFF2-40B4-BE49-F238E27FC236}">
                    <a16:creationId xmlns:a16="http://schemas.microsoft.com/office/drawing/2014/main" id="{DC55713D-B2D6-1D8D-F316-5951DB02AA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87657825"/>
                  </p:ext>
                </p:extLst>
              </p:nvPr>
            </p:nvGraphicFramePr>
            <p:xfrm>
              <a:off x="10045117" y="3565947"/>
              <a:ext cx="280280" cy="273682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280280" cy="273682"/>
                    </a:xfrm>
                    <a:prstGeom prst="rect">
                      <a:avLst/>
                    </a:prstGeom>
                  </am3d:spPr>
                  <am3d:camera>
                    <am3d:pos x="0" y="0" z="656037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6696074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512682" ay="1539699" az="10220473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32164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9" name="3D 모델 68" descr="Treasure Chest">
                <a:extLst>
                  <a:ext uri="{FF2B5EF4-FFF2-40B4-BE49-F238E27FC236}">
                    <a16:creationId xmlns:a16="http://schemas.microsoft.com/office/drawing/2014/main" id="{DC55713D-B2D6-1D8D-F316-5951DB02AA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45117" y="3565947"/>
                <a:ext cx="280280" cy="273682"/>
              </a:xfrm>
              <a:prstGeom prst="rect">
                <a:avLst/>
              </a:prstGeom>
            </p:spPr>
          </p:pic>
        </mc:Fallback>
      </mc:AlternateContent>
      <p:pic>
        <p:nvPicPr>
          <p:cNvPr id="70" name="그림 69">
            <a:extLst>
              <a:ext uri="{FF2B5EF4-FFF2-40B4-BE49-F238E27FC236}">
                <a16:creationId xmlns:a16="http://schemas.microsoft.com/office/drawing/2014/main" id="{BBB2204A-8D62-1613-4FA3-D7ADDA64660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9897859" y="2559534"/>
            <a:ext cx="438950" cy="634039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6335717-BBF4-58C2-06FA-D2838D9730F9}"/>
              </a:ext>
            </a:extLst>
          </p:cNvPr>
          <p:cNvSpPr/>
          <p:nvPr/>
        </p:nvSpPr>
        <p:spPr>
          <a:xfrm>
            <a:off x="8616382" y="997718"/>
            <a:ext cx="1520042" cy="1676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0F6F62-EACC-3A00-D7A4-932C24FFA05B}"/>
              </a:ext>
            </a:extLst>
          </p:cNvPr>
          <p:cNvSpPr txBox="1"/>
          <p:nvPr/>
        </p:nvSpPr>
        <p:spPr>
          <a:xfrm>
            <a:off x="9029320" y="956585"/>
            <a:ext cx="694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Lv.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5FB8AB-9649-B571-5371-2F4BFA6C2161}"/>
              </a:ext>
            </a:extLst>
          </p:cNvPr>
          <p:cNvSpPr txBox="1"/>
          <p:nvPr/>
        </p:nvSpPr>
        <p:spPr>
          <a:xfrm>
            <a:off x="8616382" y="529361"/>
            <a:ext cx="15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84E435-F02B-710A-FB9F-B893DF85F2AB}"/>
              </a:ext>
            </a:extLst>
          </p:cNvPr>
          <p:cNvSpPr txBox="1"/>
          <p:nvPr/>
        </p:nvSpPr>
        <p:spPr>
          <a:xfrm>
            <a:off x="8263690" y="1310284"/>
            <a:ext cx="225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Dice 3!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7" name="3D 모델 76" descr="Male Running">
                <a:extLst>
                  <a:ext uri="{FF2B5EF4-FFF2-40B4-BE49-F238E27FC236}">
                    <a16:creationId xmlns:a16="http://schemas.microsoft.com/office/drawing/2014/main" id="{6EFFE69F-3388-ABA4-EB01-32BD0965B4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9191794"/>
                  </p:ext>
                </p:extLst>
              </p:nvPr>
            </p:nvGraphicFramePr>
            <p:xfrm>
              <a:off x="9525215" y="2971862"/>
              <a:ext cx="312679" cy="369488"/>
            </p:xfrm>
            <a:graphic>
              <a:graphicData uri="http://schemas.microsoft.com/office/drawing/2017/model3d">
                <am3d:model3d r:embed="rId13">
                  <am3d:spPr>
                    <a:xfrm>
                      <a:off x="0" y="0"/>
                      <a:ext cx="312679" cy="369488"/>
                    </a:xfrm>
                    <a:prstGeom prst="rect">
                      <a:avLst/>
                    </a:prstGeom>
                  </am3d:spPr>
                  <am3d:camera>
                    <am3d:pos x="0" y="0" z="6794720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195089" d="1000000"/>
                    <am3d:preTrans dx="34277" dy="2812190" dz="329788"/>
                    <am3d:scale>
                      <am3d:sx n="1000000" d="1000000"/>
                      <am3d:sy n="1000000" d="1000000"/>
                      <am3d:sz n="1000000" d="1000000"/>
                    </am3d:scale>
                    <am3d:rot ax="6910138" ay="-3503989" az="-7133146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61604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7" name="3D 모델 76" descr="Male Running">
                <a:extLst>
                  <a:ext uri="{FF2B5EF4-FFF2-40B4-BE49-F238E27FC236}">
                    <a16:creationId xmlns:a16="http://schemas.microsoft.com/office/drawing/2014/main" id="{6EFFE69F-3388-ABA4-EB01-32BD0965B4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25215" y="2971862"/>
                <a:ext cx="312679" cy="369488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A6A1C5ED-0FFD-7FD0-08F4-2EC7A89BE93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35225" y="3152114"/>
            <a:ext cx="195089" cy="371888"/>
          </a:xfrm>
          <a:prstGeom prst="rect">
            <a:avLst/>
          </a:prstGeom>
        </p:spPr>
      </p:pic>
      <p:pic>
        <p:nvPicPr>
          <p:cNvPr id="8" name="그래픽 7" descr="단일 톱니바퀴 단색으로 채워진">
            <a:extLst>
              <a:ext uri="{FF2B5EF4-FFF2-40B4-BE49-F238E27FC236}">
                <a16:creationId xmlns:a16="http://schemas.microsoft.com/office/drawing/2014/main" id="{6D94D512-ED6A-6F1A-1E41-1AB440D01D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2487" y="417428"/>
            <a:ext cx="453792" cy="453792"/>
          </a:xfrm>
          <a:prstGeom prst="rect">
            <a:avLst/>
          </a:prstGeom>
        </p:spPr>
      </p:pic>
      <p:pic>
        <p:nvPicPr>
          <p:cNvPr id="9" name="그래픽 8" descr="단일 톱니바퀴 단색으로 채워진">
            <a:extLst>
              <a:ext uri="{FF2B5EF4-FFF2-40B4-BE49-F238E27FC236}">
                <a16:creationId xmlns:a16="http://schemas.microsoft.com/office/drawing/2014/main" id="{DD3DB030-FE1B-7F10-54FE-0522CD664F7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17267" y="417428"/>
            <a:ext cx="453792" cy="453792"/>
          </a:xfrm>
          <a:prstGeom prst="rect">
            <a:avLst/>
          </a:prstGeom>
        </p:spPr>
      </p:pic>
      <p:pic>
        <p:nvPicPr>
          <p:cNvPr id="10" name="그래픽 9" descr="단일 톱니바퀴 단색으로 채워진">
            <a:extLst>
              <a:ext uri="{FF2B5EF4-FFF2-40B4-BE49-F238E27FC236}">
                <a16:creationId xmlns:a16="http://schemas.microsoft.com/office/drawing/2014/main" id="{2709585B-3837-2FBF-4511-A0684F0C6B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95697" y="417428"/>
            <a:ext cx="453792" cy="45379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E584A10-C4DF-30FF-288C-47E0AB7C4894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26092" y="2972266"/>
            <a:ext cx="310923" cy="3657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2BB7D2B-6114-315F-5B8F-0A4602BDB6D3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13453" y="3152114"/>
            <a:ext cx="195089" cy="3718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2DA9A6-22D8-42D6-52D4-C295951F5AF1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131280" y="3152114"/>
            <a:ext cx="195089" cy="3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7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CF18B-F183-FE62-A46B-1A031BE10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D4CA241-79FF-D3A2-040F-F9BF7878D375}"/>
              </a:ext>
            </a:extLst>
          </p:cNvPr>
          <p:cNvSpPr>
            <a:spLocks noChangeAspect="1"/>
          </p:cNvSpPr>
          <p:nvPr/>
        </p:nvSpPr>
        <p:spPr>
          <a:xfrm>
            <a:off x="739503" y="397397"/>
            <a:ext cx="2989169" cy="6063206"/>
          </a:xfrm>
          <a:prstGeom prst="roundRect">
            <a:avLst>
              <a:gd name="adj" fmla="val 2529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1" name="3D 모델 20" descr="Male Body">
                <a:extLst>
                  <a:ext uri="{FF2B5EF4-FFF2-40B4-BE49-F238E27FC236}">
                    <a16:creationId xmlns:a16="http://schemas.microsoft.com/office/drawing/2014/main" id="{BFEACBC0-9148-200E-4ACC-9095429BD0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3019706"/>
                  </p:ext>
                </p:extLst>
              </p:nvPr>
            </p:nvGraphicFramePr>
            <p:xfrm>
              <a:off x="2521139" y="2928903"/>
              <a:ext cx="124648" cy="393662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4648" cy="3936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am3d:spPr>
                  <am3d:camera>
                    <am3d:pos x="0" y="0" z="549048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35165" d="1000000"/>
                    <am3d:preTrans dx="145261" dy="1174555" dz="580969"/>
                    <am3d:scale>
                      <am3d:sx n="1000000" d="1000000"/>
                      <am3d:sy n="1000000" d="1000000"/>
                      <am3d:sz n="1000000" d="1000000"/>
                    </am3d:scale>
                    <am3d:rot ax="4135683" ay="-2716018" az="-3691527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4917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1" name="3D 모델 20" descr="Male Body">
                <a:extLst>
                  <a:ext uri="{FF2B5EF4-FFF2-40B4-BE49-F238E27FC236}">
                    <a16:creationId xmlns:a16="http://schemas.microsoft.com/office/drawing/2014/main" id="{BFEACBC0-9148-200E-4ACC-9095429BD0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1139" y="2928903"/>
                <a:ext cx="124648" cy="393662"/>
              </a:xfrm>
              <a:prstGeom prst="rect">
                <a:avLst/>
              </a:prstGeom>
              <a:noFill/>
              <a:ln>
                <a:noFill/>
              </a:ln>
            </p:spPr>
          </p:pic>
        </mc:Fallback>
      </mc:AlternateContent>
      <p:pic>
        <p:nvPicPr>
          <p:cNvPr id="23" name="그림 22">
            <a:extLst>
              <a:ext uri="{FF2B5EF4-FFF2-40B4-BE49-F238E27FC236}">
                <a16:creationId xmlns:a16="http://schemas.microsoft.com/office/drawing/2014/main" id="{C8BB83C7-9724-EE49-6FFF-AE7791E67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302769" y="2606064"/>
            <a:ext cx="438950" cy="63403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5" name="3D 모델 24" descr="Dice 6 Sided 16mm">
                <a:extLst>
                  <a:ext uri="{FF2B5EF4-FFF2-40B4-BE49-F238E27FC236}">
                    <a16:creationId xmlns:a16="http://schemas.microsoft.com/office/drawing/2014/main" id="{E90747F8-4022-A458-41B7-386B15D4968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51599" y="2517889"/>
              <a:ext cx="168610" cy="169933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168610" cy="169933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2872464" ay="5008465" az="2861336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2292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5" name="3D 모델 24" descr="Dice 6 Sided 16mm">
                <a:extLst>
                  <a:ext uri="{FF2B5EF4-FFF2-40B4-BE49-F238E27FC236}">
                    <a16:creationId xmlns:a16="http://schemas.microsoft.com/office/drawing/2014/main" id="{E90747F8-4022-A458-41B7-386B15D496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51599" y="2517889"/>
                <a:ext cx="168610" cy="169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모델 25" descr="Treasure Chest">
                <a:extLst>
                  <a:ext uri="{FF2B5EF4-FFF2-40B4-BE49-F238E27FC236}">
                    <a16:creationId xmlns:a16="http://schemas.microsoft.com/office/drawing/2014/main" id="{0156C200-B1F8-CAC9-0893-A540C28BB3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88923" y="3560127"/>
              <a:ext cx="280280" cy="273682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280280" cy="273682"/>
                    </a:xfrm>
                    <a:prstGeom prst="rect">
                      <a:avLst/>
                    </a:prstGeom>
                  </am3d:spPr>
                  <am3d:camera>
                    <am3d:pos x="0" y="0" z="656037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6696074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512682" ay="1539699" az="10220473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32164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모델 25" descr="Treasure Chest">
                <a:extLst>
                  <a:ext uri="{FF2B5EF4-FFF2-40B4-BE49-F238E27FC236}">
                    <a16:creationId xmlns:a16="http://schemas.microsoft.com/office/drawing/2014/main" id="{0156C200-B1F8-CAC9-0893-A540C28BB3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88923" y="3560127"/>
                <a:ext cx="280280" cy="273682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그림 23">
            <a:extLst>
              <a:ext uri="{FF2B5EF4-FFF2-40B4-BE49-F238E27FC236}">
                <a16:creationId xmlns:a16="http://schemas.microsoft.com/office/drawing/2014/main" id="{43E04783-21FD-1D00-BEF3-CF91BB16C868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741665" y="2553714"/>
            <a:ext cx="438950" cy="634039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22049B5-B03C-5818-4F83-B1B980FC48A3}"/>
              </a:ext>
            </a:extLst>
          </p:cNvPr>
          <p:cNvSpPr/>
          <p:nvPr/>
        </p:nvSpPr>
        <p:spPr>
          <a:xfrm>
            <a:off x="1460188" y="991898"/>
            <a:ext cx="1520042" cy="1676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87781D-E10C-ADC5-F46C-7857E10CF119}"/>
              </a:ext>
            </a:extLst>
          </p:cNvPr>
          <p:cNvSpPr txBox="1"/>
          <p:nvPr/>
        </p:nvSpPr>
        <p:spPr>
          <a:xfrm>
            <a:off x="1112590" y="1354015"/>
            <a:ext cx="225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Battle!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FFB950-CA43-FA77-F609-5BFCC67AA1D8}"/>
              </a:ext>
            </a:extLst>
          </p:cNvPr>
          <p:cNvSpPr txBox="1"/>
          <p:nvPr/>
        </p:nvSpPr>
        <p:spPr>
          <a:xfrm>
            <a:off x="1873126" y="950765"/>
            <a:ext cx="694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Lv.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80D109-6583-F3C1-B954-786131ABE594}"/>
              </a:ext>
            </a:extLst>
          </p:cNvPr>
          <p:cNvSpPr txBox="1"/>
          <p:nvPr/>
        </p:nvSpPr>
        <p:spPr>
          <a:xfrm>
            <a:off x="1460188" y="523541"/>
            <a:ext cx="15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5039540-7B35-07C6-A8A7-0526BD763434}"/>
              </a:ext>
            </a:extLst>
          </p:cNvPr>
          <p:cNvSpPr>
            <a:spLocks noChangeAspect="1"/>
          </p:cNvSpPr>
          <p:nvPr/>
        </p:nvSpPr>
        <p:spPr>
          <a:xfrm>
            <a:off x="4317933" y="391577"/>
            <a:ext cx="2989169" cy="6063206"/>
          </a:xfrm>
          <a:prstGeom prst="roundRect">
            <a:avLst>
              <a:gd name="adj" fmla="val 25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EA0E8A0-336B-7710-2405-85EAA3A03AC5}"/>
              </a:ext>
            </a:extLst>
          </p:cNvPr>
          <p:cNvSpPr/>
          <p:nvPr/>
        </p:nvSpPr>
        <p:spPr>
          <a:xfrm>
            <a:off x="5038618" y="986078"/>
            <a:ext cx="1520042" cy="1676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293618-1043-1E49-DB49-616D40E546D0}"/>
              </a:ext>
            </a:extLst>
          </p:cNvPr>
          <p:cNvSpPr txBox="1"/>
          <p:nvPr/>
        </p:nvSpPr>
        <p:spPr>
          <a:xfrm>
            <a:off x="5451556" y="944945"/>
            <a:ext cx="694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Lv.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810F12-8C21-54D3-95D4-9F40FE1A77E3}"/>
              </a:ext>
            </a:extLst>
          </p:cNvPr>
          <p:cNvSpPr txBox="1"/>
          <p:nvPr/>
        </p:nvSpPr>
        <p:spPr>
          <a:xfrm>
            <a:off x="5038618" y="517721"/>
            <a:ext cx="15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39DD0B-0CBA-DCFE-FA6C-11F26D9C1F25}"/>
              </a:ext>
            </a:extLst>
          </p:cNvPr>
          <p:cNvSpPr txBox="1"/>
          <p:nvPr/>
        </p:nvSpPr>
        <p:spPr>
          <a:xfrm>
            <a:off x="4685926" y="1298644"/>
            <a:ext cx="225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Battle!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7595300-6B90-0DB2-19A4-6773FFA692B2}"/>
              </a:ext>
            </a:extLst>
          </p:cNvPr>
          <p:cNvSpPr>
            <a:spLocks noChangeAspect="1"/>
          </p:cNvSpPr>
          <p:nvPr/>
        </p:nvSpPr>
        <p:spPr>
          <a:xfrm>
            <a:off x="7895697" y="403217"/>
            <a:ext cx="2989169" cy="6063206"/>
          </a:xfrm>
          <a:prstGeom prst="roundRect">
            <a:avLst>
              <a:gd name="adj" fmla="val 2529"/>
            </a:avLst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3898033-9665-54E9-F6C9-4D6DB33BE8C6}"/>
              </a:ext>
            </a:extLst>
          </p:cNvPr>
          <p:cNvSpPr/>
          <p:nvPr/>
        </p:nvSpPr>
        <p:spPr>
          <a:xfrm>
            <a:off x="8616382" y="997718"/>
            <a:ext cx="1520042" cy="1676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152756A-DCAA-F163-0D70-5D959D9B8357}"/>
              </a:ext>
            </a:extLst>
          </p:cNvPr>
          <p:cNvSpPr txBox="1"/>
          <p:nvPr/>
        </p:nvSpPr>
        <p:spPr>
          <a:xfrm>
            <a:off x="9029320" y="956585"/>
            <a:ext cx="694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Lv.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C8E1204-5AC1-B9B6-5F3E-F8764B71956B}"/>
              </a:ext>
            </a:extLst>
          </p:cNvPr>
          <p:cNvSpPr txBox="1"/>
          <p:nvPr/>
        </p:nvSpPr>
        <p:spPr>
          <a:xfrm>
            <a:off x="8616382" y="529361"/>
            <a:ext cx="15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642CB33-E34E-6DB4-CCF6-3175A3749045}"/>
              </a:ext>
            </a:extLst>
          </p:cNvPr>
          <p:cNvSpPr txBox="1"/>
          <p:nvPr/>
        </p:nvSpPr>
        <p:spPr>
          <a:xfrm>
            <a:off x="8263690" y="1310284"/>
            <a:ext cx="225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Win!</a:t>
            </a:r>
          </a:p>
        </p:txBody>
      </p:sp>
      <p:sp>
        <p:nvSpPr>
          <p:cNvPr id="2" name="육각형 1">
            <a:extLst>
              <a:ext uri="{FF2B5EF4-FFF2-40B4-BE49-F238E27FC236}">
                <a16:creationId xmlns:a16="http://schemas.microsoft.com/office/drawing/2014/main" id="{2EF25784-6198-3585-5149-23683E66DAE5}"/>
              </a:ext>
            </a:extLst>
          </p:cNvPr>
          <p:cNvSpPr>
            <a:spLocks noChangeAspect="1"/>
          </p:cNvSpPr>
          <p:nvPr/>
        </p:nvSpPr>
        <p:spPr>
          <a:xfrm>
            <a:off x="4569934" y="2351188"/>
            <a:ext cx="2426165" cy="2079569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모델 2" descr="Male Body">
                <a:extLst>
                  <a:ext uri="{FF2B5EF4-FFF2-40B4-BE49-F238E27FC236}">
                    <a16:creationId xmlns:a16="http://schemas.microsoft.com/office/drawing/2014/main" id="{E419FCC9-A727-9563-EFE1-B9C95995D9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35694839"/>
                  </p:ext>
                </p:extLst>
              </p:nvPr>
            </p:nvGraphicFramePr>
            <p:xfrm>
              <a:off x="5035199" y="3318522"/>
              <a:ext cx="275984" cy="6370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75984" cy="637068"/>
                    </a:xfrm>
                    <a:prstGeom prst="rect">
                      <a:avLst/>
                    </a:prstGeom>
                  </am3d:spPr>
                  <am3d:camera>
                    <am3d:pos x="0" y="0" z="549048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35165" d="1000000"/>
                    <am3d:preTrans dx="145261" dy="1174555" dz="580969"/>
                    <am3d:scale>
                      <am3d:sx n="1000000" d="1000000"/>
                      <am3d:sy n="1000000" d="1000000"/>
                      <am3d:sz n="1000000" d="1000000"/>
                    </am3d:scale>
                    <am3d:rot ax="4079799" ay="-1821630" az="-3081488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80924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모델 2" descr="Male Body">
                <a:extLst>
                  <a:ext uri="{FF2B5EF4-FFF2-40B4-BE49-F238E27FC236}">
                    <a16:creationId xmlns:a16="http://schemas.microsoft.com/office/drawing/2014/main" id="{E419FCC9-A727-9563-EFE1-B9C95995D9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35199" y="3318522"/>
                <a:ext cx="275984" cy="637068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531B950-9EEA-2F6A-DEA3-FB828490FE0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027089" y="2351188"/>
            <a:ext cx="801913" cy="1158319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5B0111C-C2B3-6B93-1167-4CE9DC194F22}"/>
              </a:ext>
            </a:extLst>
          </p:cNvPr>
          <p:cNvSpPr/>
          <p:nvPr/>
        </p:nvSpPr>
        <p:spPr>
          <a:xfrm>
            <a:off x="5022996" y="3267804"/>
            <a:ext cx="225434" cy="507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7A3EEC-846C-371F-ACEF-DB841C39FD25}"/>
              </a:ext>
            </a:extLst>
          </p:cNvPr>
          <p:cNvSpPr/>
          <p:nvPr/>
        </p:nvSpPr>
        <p:spPr>
          <a:xfrm>
            <a:off x="5022996" y="3267804"/>
            <a:ext cx="225434" cy="50718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3CC2193-A24B-FAEB-46CE-C3A9A0B096F2}"/>
              </a:ext>
            </a:extLst>
          </p:cNvPr>
          <p:cNvSpPr/>
          <p:nvPr/>
        </p:nvSpPr>
        <p:spPr>
          <a:xfrm>
            <a:off x="6135516" y="2300470"/>
            <a:ext cx="225434" cy="507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2A4217-88C9-0D5C-74A4-978AA9C59437}"/>
              </a:ext>
            </a:extLst>
          </p:cNvPr>
          <p:cNvSpPr/>
          <p:nvPr/>
        </p:nvSpPr>
        <p:spPr>
          <a:xfrm>
            <a:off x="6135516" y="2300470"/>
            <a:ext cx="225434" cy="50718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FEE7EC2-FDFD-09E5-5A6C-C8A3D428AE12}"/>
              </a:ext>
            </a:extLst>
          </p:cNvPr>
          <p:cNvSpPr/>
          <p:nvPr/>
        </p:nvSpPr>
        <p:spPr>
          <a:xfrm>
            <a:off x="6543038" y="2721699"/>
            <a:ext cx="225434" cy="507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5DE02D4-B64F-C639-0037-ABD4AC323E85}"/>
              </a:ext>
            </a:extLst>
          </p:cNvPr>
          <p:cNvSpPr/>
          <p:nvPr/>
        </p:nvSpPr>
        <p:spPr>
          <a:xfrm>
            <a:off x="6543038" y="2721699"/>
            <a:ext cx="225434" cy="50718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74EF11B-89FB-E4B0-DA9E-1DA3A6C1DFC4}"/>
              </a:ext>
            </a:extLst>
          </p:cNvPr>
          <p:cNvSpPr/>
          <p:nvPr/>
        </p:nvSpPr>
        <p:spPr>
          <a:xfrm>
            <a:off x="8616381" y="997718"/>
            <a:ext cx="556711" cy="167686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1" name="그래픽 100" descr="단일 톱니바퀴 단색으로 채워진">
            <a:extLst>
              <a:ext uri="{FF2B5EF4-FFF2-40B4-BE49-F238E27FC236}">
                <a16:creationId xmlns:a16="http://schemas.microsoft.com/office/drawing/2014/main" id="{D55277AF-1E6F-909B-F32E-38DE844AB3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2487" y="417428"/>
            <a:ext cx="453792" cy="453792"/>
          </a:xfrm>
          <a:prstGeom prst="rect">
            <a:avLst/>
          </a:prstGeom>
        </p:spPr>
      </p:pic>
      <p:pic>
        <p:nvPicPr>
          <p:cNvPr id="102" name="그래픽 101" descr="단일 톱니바퀴 단색으로 채워진">
            <a:extLst>
              <a:ext uri="{FF2B5EF4-FFF2-40B4-BE49-F238E27FC236}">
                <a16:creationId xmlns:a16="http://schemas.microsoft.com/office/drawing/2014/main" id="{E679BE3E-20BC-19DC-298B-10334C18E9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17267" y="417428"/>
            <a:ext cx="453792" cy="453792"/>
          </a:xfrm>
          <a:prstGeom prst="rect">
            <a:avLst/>
          </a:prstGeom>
        </p:spPr>
      </p:pic>
      <p:pic>
        <p:nvPicPr>
          <p:cNvPr id="103" name="그래픽 102" descr="단일 톱니바퀴 단색으로 채워진">
            <a:extLst>
              <a:ext uri="{FF2B5EF4-FFF2-40B4-BE49-F238E27FC236}">
                <a16:creationId xmlns:a16="http://schemas.microsoft.com/office/drawing/2014/main" id="{5B8C3D72-C26C-1CC9-14BF-7D439C1BE0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95697" y="417428"/>
            <a:ext cx="453792" cy="453792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8B181BBA-C9C1-A1AE-6A46-6877E037733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647101" y="3044639"/>
            <a:ext cx="237765" cy="65232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9" name="3D 모델 28" descr="Male Body">
                <a:extLst>
                  <a:ext uri="{FF2B5EF4-FFF2-40B4-BE49-F238E27FC236}">
                    <a16:creationId xmlns:a16="http://schemas.microsoft.com/office/drawing/2014/main" id="{69E5F23B-98B4-36B5-1012-8C47DB2A736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2669636"/>
                  </p:ext>
                </p:extLst>
              </p:nvPr>
            </p:nvGraphicFramePr>
            <p:xfrm>
              <a:off x="9939149" y="2010733"/>
              <a:ext cx="228013" cy="34385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28013" cy="3438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am3d:spPr>
                  <am3d:camera>
                    <am3d:pos x="0" y="0" z="549048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35165" d="1000000"/>
                    <am3d:preTrans dx="145261" dy="1174555" dz="580969"/>
                    <am3d:scale>
                      <am3d:sx n="1000000" d="1000000"/>
                      <am3d:sy n="1000000" d="1000000"/>
                      <am3d:sz n="1000000" d="1000000"/>
                    </am3d:scale>
                    <am3d:rot ax="7292172" ay="244790" az="1040320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44917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9" name="3D 모델 28" descr="Male Body">
                <a:extLst>
                  <a:ext uri="{FF2B5EF4-FFF2-40B4-BE49-F238E27FC236}">
                    <a16:creationId xmlns:a16="http://schemas.microsoft.com/office/drawing/2014/main" id="{69E5F23B-98B4-36B5-1012-8C47DB2A73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939149" y="2010733"/>
                <a:ext cx="228013" cy="343853"/>
              </a:xfrm>
              <a:prstGeom prst="rect">
                <a:avLst/>
              </a:prstGeom>
              <a:noFill/>
              <a:ln>
                <a:noFill/>
              </a:ln>
            </p:spPr>
          </p:pic>
        </mc:Fallback>
      </mc:AlternateContent>
      <p:pic>
        <p:nvPicPr>
          <p:cNvPr id="30" name="그림 29">
            <a:extLst>
              <a:ext uri="{FF2B5EF4-FFF2-40B4-BE49-F238E27FC236}">
                <a16:creationId xmlns:a16="http://schemas.microsoft.com/office/drawing/2014/main" id="{2152E71F-09E5-3FE9-7FC8-9D45A3789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458963" y="2611884"/>
            <a:ext cx="438950" cy="63403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2" name="3D 모델 31" descr="Dice 6 Sided 16mm">
                <a:extLst>
                  <a:ext uri="{FF2B5EF4-FFF2-40B4-BE49-F238E27FC236}">
                    <a16:creationId xmlns:a16="http://schemas.microsoft.com/office/drawing/2014/main" id="{D972A93B-C2B2-2954-E719-23179DA1C12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30628892"/>
                  </p:ext>
                </p:extLst>
              </p:nvPr>
            </p:nvGraphicFramePr>
            <p:xfrm>
              <a:off x="9207793" y="2523709"/>
              <a:ext cx="168610" cy="169933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168610" cy="169933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2872464" ay="5008465" az="2861336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2292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2" name="3D 모델 31" descr="Dice 6 Sided 16mm">
                <a:extLst>
                  <a:ext uri="{FF2B5EF4-FFF2-40B4-BE49-F238E27FC236}">
                    <a16:creationId xmlns:a16="http://schemas.microsoft.com/office/drawing/2014/main" id="{D972A93B-C2B2-2954-E719-23179DA1C1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07793" y="2523709"/>
                <a:ext cx="168610" cy="169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6" name="3D 모델 35" descr="Treasure Chest">
                <a:extLst>
                  <a:ext uri="{FF2B5EF4-FFF2-40B4-BE49-F238E27FC236}">
                    <a16:creationId xmlns:a16="http://schemas.microsoft.com/office/drawing/2014/main" id="{27D771A1-2B76-BE34-5371-19D2BF798B7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58995794"/>
                  </p:ext>
                </p:extLst>
              </p:nvPr>
            </p:nvGraphicFramePr>
            <p:xfrm>
              <a:off x="10045117" y="3565947"/>
              <a:ext cx="280280" cy="273682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280280" cy="273682"/>
                    </a:xfrm>
                    <a:prstGeom prst="rect">
                      <a:avLst/>
                    </a:prstGeom>
                  </am3d:spPr>
                  <am3d:camera>
                    <am3d:pos x="0" y="0" z="656037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6696074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512682" ay="1539699" az="10220473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32164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6" name="3D 모델 35" descr="Treasure Chest">
                <a:extLst>
                  <a:ext uri="{FF2B5EF4-FFF2-40B4-BE49-F238E27FC236}">
                    <a16:creationId xmlns:a16="http://schemas.microsoft.com/office/drawing/2014/main" id="{27D771A1-2B76-BE34-5371-19D2BF798B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45117" y="3565947"/>
                <a:ext cx="280280" cy="273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7" name="3D 모델 36" descr="Male Body">
                <a:extLst>
                  <a:ext uri="{FF2B5EF4-FFF2-40B4-BE49-F238E27FC236}">
                    <a16:creationId xmlns:a16="http://schemas.microsoft.com/office/drawing/2014/main" id="{5F96D181-4EB6-FE65-E582-2133913CE7E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64876653"/>
                  </p:ext>
                </p:extLst>
              </p:nvPr>
            </p:nvGraphicFramePr>
            <p:xfrm>
              <a:off x="9895290" y="2865997"/>
              <a:ext cx="196365" cy="369489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96365" cy="3694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am3d:spPr>
                  <am3d:camera>
                    <am3d:pos x="0" y="0" z="549048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35165" d="1000000"/>
                    <am3d:preTrans dx="145261" dy="1174555" dz="580969"/>
                    <am3d:scale>
                      <am3d:sx n="1000000" d="1000000"/>
                      <am3d:sy n="1000000" d="1000000"/>
                      <am3d:sz n="1000000" d="1000000"/>
                    </am3d:scale>
                    <am3d:rot ax="10336904" ay="-446075" az="-10739724"/>
                    <am3d:postTrans dx="0" dy="0" dz="0"/>
                  </am3d:trans>
                  <am3d:raster rName="Office3DRenderer" rVer="16.0.8326">
                    <am3d:blip r:embed="rId17"/>
                  </am3d:raster>
                  <am3d:objViewport viewportSz="4491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7" name="3D 모델 36" descr="Male Body">
                <a:extLst>
                  <a:ext uri="{FF2B5EF4-FFF2-40B4-BE49-F238E27FC236}">
                    <a16:creationId xmlns:a16="http://schemas.microsoft.com/office/drawing/2014/main" id="{5F96D181-4EB6-FE65-E582-2133913CE7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95290" y="2865997"/>
                <a:ext cx="196365" cy="369489"/>
              </a:xfrm>
              <a:prstGeom prst="rect">
                <a:avLst/>
              </a:prstGeom>
              <a:noFill/>
              <a:ln>
                <a:noFill/>
              </a:ln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251AE590-36B9-51D0-C621-B4786FD420A9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35199" y="3316989"/>
            <a:ext cx="274344" cy="6401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FA5C24C-CEB2-6141-9028-9881D092E6E3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19499" y="2933801"/>
            <a:ext cx="121931" cy="39627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216E4C0-B43B-9EF7-B297-B8EB631398D2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895290" y="2865791"/>
            <a:ext cx="195089" cy="3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13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422972A-8624-7794-E756-541DC851036F}"/>
              </a:ext>
            </a:extLst>
          </p:cNvPr>
          <p:cNvSpPr>
            <a:spLocks noChangeAspect="1"/>
          </p:cNvSpPr>
          <p:nvPr/>
        </p:nvSpPr>
        <p:spPr>
          <a:xfrm>
            <a:off x="7895697" y="403217"/>
            <a:ext cx="2989169" cy="6063206"/>
          </a:xfrm>
          <a:prstGeom prst="roundRect">
            <a:avLst>
              <a:gd name="adj" fmla="val 2529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1614152-BF4C-0819-C4DD-917DE69F139D}"/>
              </a:ext>
            </a:extLst>
          </p:cNvPr>
          <p:cNvSpPr/>
          <p:nvPr/>
        </p:nvSpPr>
        <p:spPr>
          <a:xfrm>
            <a:off x="8616382" y="997718"/>
            <a:ext cx="1520042" cy="1676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FB3268-A905-D307-1178-616A8BF40C85}"/>
              </a:ext>
            </a:extLst>
          </p:cNvPr>
          <p:cNvSpPr txBox="1"/>
          <p:nvPr/>
        </p:nvSpPr>
        <p:spPr>
          <a:xfrm>
            <a:off x="9029320" y="956585"/>
            <a:ext cx="694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Lv.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AB8148-10C5-B814-7E4E-CDC147172049}"/>
              </a:ext>
            </a:extLst>
          </p:cNvPr>
          <p:cNvSpPr txBox="1"/>
          <p:nvPr/>
        </p:nvSpPr>
        <p:spPr>
          <a:xfrm>
            <a:off x="8616382" y="529361"/>
            <a:ext cx="15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456DFD-F84E-B038-B1A9-4F5C69061FBD}"/>
              </a:ext>
            </a:extLst>
          </p:cNvPr>
          <p:cNvSpPr txBox="1"/>
          <p:nvPr/>
        </p:nvSpPr>
        <p:spPr>
          <a:xfrm>
            <a:off x="8263690" y="1310284"/>
            <a:ext cx="225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Touch the dice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3C2ACE6-F6F1-41BF-20A9-48886E85904A}"/>
              </a:ext>
            </a:extLst>
          </p:cNvPr>
          <p:cNvSpPr/>
          <p:nvPr/>
        </p:nvSpPr>
        <p:spPr>
          <a:xfrm>
            <a:off x="8616381" y="997718"/>
            <a:ext cx="556711" cy="167686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단일 톱니바퀴 단색으로 채워진">
            <a:extLst>
              <a:ext uri="{FF2B5EF4-FFF2-40B4-BE49-F238E27FC236}">
                <a16:creationId xmlns:a16="http://schemas.microsoft.com/office/drawing/2014/main" id="{0FFD9379-A7CA-67DD-8BB4-7D796C757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5697" y="417428"/>
            <a:ext cx="453792" cy="45379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163C5CF-6FFF-EBDA-AFDD-D929103F653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647101" y="3044639"/>
            <a:ext cx="237765" cy="65232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모델 25" descr="Male Body">
                <a:extLst>
                  <a:ext uri="{FF2B5EF4-FFF2-40B4-BE49-F238E27FC236}">
                    <a16:creationId xmlns:a16="http://schemas.microsoft.com/office/drawing/2014/main" id="{94192D9C-6F61-699E-7B62-11C58FC068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61815514"/>
                  </p:ext>
                </p:extLst>
              </p:nvPr>
            </p:nvGraphicFramePr>
            <p:xfrm>
              <a:off x="9939149" y="2010733"/>
              <a:ext cx="228013" cy="343853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228013" cy="3438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am3d:spPr>
                  <am3d:camera>
                    <am3d:pos x="0" y="0" z="549048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35165" d="1000000"/>
                    <am3d:preTrans dx="145261" dy="1174555" dz="580969"/>
                    <am3d:scale>
                      <am3d:sx n="1000000" d="1000000"/>
                      <am3d:sy n="1000000" d="1000000"/>
                      <am3d:sz n="1000000" d="1000000"/>
                    </am3d:scale>
                    <am3d:rot ax="7292172" ay="244790" az="10403203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44917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모델 25" descr="Male Body">
                <a:extLst>
                  <a:ext uri="{FF2B5EF4-FFF2-40B4-BE49-F238E27FC236}">
                    <a16:creationId xmlns:a16="http://schemas.microsoft.com/office/drawing/2014/main" id="{94192D9C-6F61-699E-7B62-11C58FC068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39149" y="2010733"/>
                <a:ext cx="228013" cy="343853"/>
              </a:xfrm>
              <a:prstGeom prst="rect">
                <a:avLst/>
              </a:prstGeom>
              <a:noFill/>
              <a:ln>
                <a:noFill/>
              </a:ln>
            </p:spPr>
          </p:pic>
        </mc:Fallback>
      </mc:AlternateContent>
      <p:pic>
        <p:nvPicPr>
          <p:cNvPr id="27" name="그림 26">
            <a:extLst>
              <a:ext uri="{FF2B5EF4-FFF2-40B4-BE49-F238E27FC236}">
                <a16:creationId xmlns:a16="http://schemas.microsoft.com/office/drawing/2014/main" id="{2386A42F-9AA4-D170-68BA-90F02645E9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8458963" y="2611884"/>
            <a:ext cx="438950" cy="63403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" name="3D 모델 27" descr="Dice 6 Sided 16mm">
                <a:extLst>
                  <a:ext uri="{FF2B5EF4-FFF2-40B4-BE49-F238E27FC236}">
                    <a16:creationId xmlns:a16="http://schemas.microsoft.com/office/drawing/2014/main" id="{A15FC16E-7F54-D633-ADA4-860744BE88E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3015364"/>
                  </p:ext>
                </p:extLst>
              </p:nvPr>
            </p:nvGraphicFramePr>
            <p:xfrm>
              <a:off x="9207793" y="2523709"/>
              <a:ext cx="168610" cy="169933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168610" cy="169933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2872464" ay="5008465" az="2861336"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2292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" name="3D 모델 27" descr="Dice 6 Sided 16mm">
                <a:extLst>
                  <a:ext uri="{FF2B5EF4-FFF2-40B4-BE49-F238E27FC236}">
                    <a16:creationId xmlns:a16="http://schemas.microsoft.com/office/drawing/2014/main" id="{A15FC16E-7F54-D633-ADA4-860744BE88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07793" y="2523709"/>
                <a:ext cx="168610" cy="169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9" name="3D 모델 28" descr="Treasure Chest">
                <a:extLst>
                  <a:ext uri="{FF2B5EF4-FFF2-40B4-BE49-F238E27FC236}">
                    <a16:creationId xmlns:a16="http://schemas.microsoft.com/office/drawing/2014/main" id="{6D35E333-7698-0EB9-883B-6FD4F94D36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4831802"/>
                  </p:ext>
                </p:extLst>
              </p:nvPr>
            </p:nvGraphicFramePr>
            <p:xfrm>
              <a:off x="10045117" y="3565947"/>
              <a:ext cx="280280" cy="273682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280280" cy="273682"/>
                    </a:xfrm>
                    <a:prstGeom prst="rect">
                      <a:avLst/>
                    </a:prstGeom>
                  </am3d:spPr>
                  <am3d:camera>
                    <am3d:pos x="0" y="0" z="656037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6696074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512682" ay="1539699" az="10220473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32164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9" name="3D 모델 28" descr="Treasure Chest">
                <a:extLst>
                  <a:ext uri="{FF2B5EF4-FFF2-40B4-BE49-F238E27FC236}">
                    <a16:creationId xmlns:a16="http://schemas.microsoft.com/office/drawing/2014/main" id="{6D35E333-7698-0EB9-883B-6FD4F94D36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45117" y="3565947"/>
                <a:ext cx="280280" cy="273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0" name="3D 모델 29" descr="Male Body">
                <a:extLst>
                  <a:ext uri="{FF2B5EF4-FFF2-40B4-BE49-F238E27FC236}">
                    <a16:creationId xmlns:a16="http://schemas.microsoft.com/office/drawing/2014/main" id="{F135BA07-C643-F252-49E5-D2B010DC79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1519893"/>
                  </p:ext>
                </p:extLst>
              </p:nvPr>
            </p:nvGraphicFramePr>
            <p:xfrm>
              <a:off x="9895290" y="2865997"/>
              <a:ext cx="196365" cy="369489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196365" cy="3694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am3d:spPr>
                  <am3d:camera>
                    <am3d:pos x="0" y="0" z="549048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35165" d="1000000"/>
                    <am3d:preTrans dx="145261" dy="1174555" dz="580969"/>
                    <am3d:scale>
                      <am3d:sx n="1000000" d="1000000"/>
                      <am3d:sy n="1000000" d="1000000"/>
                      <am3d:sz n="1000000" d="1000000"/>
                    </am3d:scale>
                    <am3d:rot ax="10336904" ay="-446075" az="-10739724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4491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0" name="3D 모델 29" descr="Male Body">
                <a:extLst>
                  <a:ext uri="{FF2B5EF4-FFF2-40B4-BE49-F238E27FC236}">
                    <a16:creationId xmlns:a16="http://schemas.microsoft.com/office/drawing/2014/main" id="{F135BA07-C643-F252-49E5-D2B010DC79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95290" y="2865997"/>
                <a:ext cx="196365" cy="369489"/>
              </a:xfrm>
              <a:prstGeom prst="rect">
                <a:avLst/>
              </a:prstGeom>
              <a:noFill/>
              <a:ln>
                <a:noFill/>
              </a:ln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0" name="3D 모델 79" descr="Dice 6 Sided 16mm">
                <a:extLst>
                  <a:ext uri="{FF2B5EF4-FFF2-40B4-BE49-F238E27FC236}">
                    <a16:creationId xmlns:a16="http://schemas.microsoft.com/office/drawing/2014/main" id="{92E14B78-661B-83FA-5477-ACC7132AF94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39784294"/>
                  </p:ext>
                </p:extLst>
              </p:nvPr>
            </p:nvGraphicFramePr>
            <p:xfrm>
              <a:off x="9057889" y="4623507"/>
              <a:ext cx="786657" cy="900102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786657" cy="900102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2754739" ay="-2193614" az="-1895349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9018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0" name="3D 모델 79" descr="Dice 6 Sided 16mm">
                <a:extLst>
                  <a:ext uri="{FF2B5EF4-FFF2-40B4-BE49-F238E27FC236}">
                    <a16:creationId xmlns:a16="http://schemas.microsoft.com/office/drawing/2014/main" id="{92E14B78-661B-83FA-5477-ACC7132AF9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57889" y="4623507"/>
                <a:ext cx="786657" cy="900102"/>
              </a:xfrm>
              <a:prstGeom prst="rect">
                <a:avLst/>
              </a:prstGeom>
            </p:spPr>
          </p:pic>
        </mc:Fallback>
      </mc:AlternateContent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3A74079-936B-E8E0-FEE2-71AB1D63DDA0}"/>
              </a:ext>
            </a:extLst>
          </p:cNvPr>
          <p:cNvSpPr>
            <a:spLocks noChangeAspect="1"/>
          </p:cNvSpPr>
          <p:nvPr/>
        </p:nvSpPr>
        <p:spPr>
          <a:xfrm>
            <a:off x="4317933" y="403217"/>
            <a:ext cx="2989169" cy="6063206"/>
          </a:xfrm>
          <a:prstGeom prst="roundRect">
            <a:avLst>
              <a:gd name="adj" fmla="val 2529"/>
            </a:avLst>
          </a:prstGeom>
          <a:blipFill>
            <a:blip r:embed="rId1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54431D6-26C6-159B-53F4-16A9FEDE6485}"/>
              </a:ext>
            </a:extLst>
          </p:cNvPr>
          <p:cNvSpPr/>
          <p:nvPr/>
        </p:nvSpPr>
        <p:spPr>
          <a:xfrm>
            <a:off x="5038618" y="997718"/>
            <a:ext cx="1520042" cy="1676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65EADFB-8084-0D5D-C6BE-86DDDF307D86}"/>
              </a:ext>
            </a:extLst>
          </p:cNvPr>
          <p:cNvSpPr txBox="1"/>
          <p:nvPr/>
        </p:nvSpPr>
        <p:spPr>
          <a:xfrm>
            <a:off x="5451556" y="956585"/>
            <a:ext cx="694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Lv. 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C8A4EF3-C17C-447A-4CFB-6E9052EC4F7F}"/>
              </a:ext>
            </a:extLst>
          </p:cNvPr>
          <p:cNvSpPr txBox="1"/>
          <p:nvPr/>
        </p:nvSpPr>
        <p:spPr>
          <a:xfrm>
            <a:off x="5038618" y="529361"/>
            <a:ext cx="15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3AC65EA-99D0-8B1A-53D2-639453686AA5}"/>
              </a:ext>
            </a:extLst>
          </p:cNvPr>
          <p:cNvSpPr txBox="1"/>
          <p:nvPr/>
        </p:nvSpPr>
        <p:spPr>
          <a:xfrm>
            <a:off x="4685926" y="1310284"/>
            <a:ext cx="225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Touch the dice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125BC0F-024F-F79E-240D-0724D6F06C00}"/>
              </a:ext>
            </a:extLst>
          </p:cNvPr>
          <p:cNvSpPr/>
          <p:nvPr/>
        </p:nvSpPr>
        <p:spPr>
          <a:xfrm>
            <a:off x="5038617" y="997718"/>
            <a:ext cx="556711" cy="167686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그래픽 103" descr="단일 톱니바퀴 단색으로 채워진">
            <a:extLst>
              <a:ext uri="{FF2B5EF4-FFF2-40B4-BE49-F238E27FC236}">
                <a16:creationId xmlns:a16="http://schemas.microsoft.com/office/drawing/2014/main" id="{87E940EF-E97D-8381-2F50-09FD0ECDE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7933" y="417428"/>
            <a:ext cx="453792" cy="453792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B6D35822-EDA2-BA11-0C35-5EF3B4D6710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069337" y="3044639"/>
            <a:ext cx="237765" cy="65232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6" name="3D 모델 105" descr="Male Body">
                <a:extLst>
                  <a:ext uri="{FF2B5EF4-FFF2-40B4-BE49-F238E27FC236}">
                    <a16:creationId xmlns:a16="http://schemas.microsoft.com/office/drawing/2014/main" id="{38C779A7-6214-846C-E150-44C142DE279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20510256"/>
                  </p:ext>
                </p:extLst>
              </p:nvPr>
            </p:nvGraphicFramePr>
            <p:xfrm>
              <a:off x="6361385" y="2010733"/>
              <a:ext cx="228013" cy="343853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228013" cy="3438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am3d:spPr>
                  <am3d:camera>
                    <am3d:pos x="0" y="0" z="549048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35165" d="1000000"/>
                    <am3d:preTrans dx="145261" dy="1174555" dz="580969"/>
                    <am3d:scale>
                      <am3d:sx n="1000000" d="1000000"/>
                      <am3d:sy n="1000000" d="1000000"/>
                      <am3d:sz n="1000000" d="1000000"/>
                    </am3d:scale>
                    <am3d:rot ax="7292172" ay="244790" az="10403203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44917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6" name="3D 모델 105" descr="Male Body">
                <a:extLst>
                  <a:ext uri="{FF2B5EF4-FFF2-40B4-BE49-F238E27FC236}">
                    <a16:creationId xmlns:a16="http://schemas.microsoft.com/office/drawing/2014/main" id="{38C779A7-6214-846C-E150-44C142DE27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61385" y="2010733"/>
                <a:ext cx="228013" cy="343853"/>
              </a:xfrm>
              <a:prstGeom prst="rect">
                <a:avLst/>
              </a:prstGeom>
              <a:noFill/>
              <a:ln>
                <a:noFill/>
              </a:ln>
            </p:spPr>
          </p:pic>
        </mc:Fallback>
      </mc:AlternateContent>
      <p:pic>
        <p:nvPicPr>
          <p:cNvPr id="107" name="그림 106">
            <a:extLst>
              <a:ext uri="{FF2B5EF4-FFF2-40B4-BE49-F238E27FC236}">
                <a16:creationId xmlns:a16="http://schemas.microsoft.com/office/drawing/2014/main" id="{AF5AA2F3-CD67-E548-E287-DA8C409B70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4881199" y="2611884"/>
            <a:ext cx="438950" cy="63403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9" name="3D 모델 108" descr="Male Body">
                <a:extLst>
                  <a:ext uri="{FF2B5EF4-FFF2-40B4-BE49-F238E27FC236}">
                    <a16:creationId xmlns:a16="http://schemas.microsoft.com/office/drawing/2014/main" id="{D51D9540-2984-FEEE-7303-C1979E2C247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921694"/>
                  </p:ext>
                </p:extLst>
              </p:nvPr>
            </p:nvGraphicFramePr>
            <p:xfrm>
              <a:off x="5700455" y="2559414"/>
              <a:ext cx="196365" cy="369489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196365" cy="3694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am3d:spPr>
                  <am3d:camera>
                    <am3d:pos x="0" y="0" z="549048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35165" d="1000000"/>
                    <am3d:preTrans dx="145261" dy="1174555" dz="580969"/>
                    <am3d:scale>
                      <am3d:sx n="1000000" d="1000000"/>
                      <am3d:sy n="1000000" d="1000000"/>
                      <am3d:sz n="1000000" d="1000000"/>
                    </am3d:scale>
                    <am3d:rot ax="10336904" ay="-446075" az="-10739724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4491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9" name="3D 모델 108" descr="Male Body">
                <a:extLst>
                  <a:ext uri="{FF2B5EF4-FFF2-40B4-BE49-F238E27FC236}">
                    <a16:creationId xmlns:a16="http://schemas.microsoft.com/office/drawing/2014/main" id="{D51D9540-2984-FEEE-7303-C1979E2C24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00455" y="2559414"/>
                <a:ext cx="196365" cy="369489"/>
              </a:xfrm>
              <a:prstGeom prst="rect">
                <a:avLst/>
              </a:prstGeom>
              <a:noFill/>
              <a:ln>
                <a:noFill/>
              </a:ln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0" name="3D 모델 109" descr="Dice 6 Sided 16mm">
                <a:extLst>
                  <a:ext uri="{FF2B5EF4-FFF2-40B4-BE49-F238E27FC236}">
                    <a16:creationId xmlns:a16="http://schemas.microsoft.com/office/drawing/2014/main" id="{F5EE0556-CD84-2FBE-9FBE-56EF66DD9A9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6452288"/>
                  </p:ext>
                </p:extLst>
              </p:nvPr>
            </p:nvGraphicFramePr>
            <p:xfrm>
              <a:off x="5480125" y="4623507"/>
              <a:ext cx="786657" cy="900102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786657" cy="900102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2754739" ay="-2193614" az="-1895349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9018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0" name="3D 모델 109" descr="Dice 6 Sided 16mm">
                <a:extLst>
                  <a:ext uri="{FF2B5EF4-FFF2-40B4-BE49-F238E27FC236}">
                    <a16:creationId xmlns:a16="http://schemas.microsoft.com/office/drawing/2014/main" id="{F5EE0556-CD84-2FBE-9FBE-56EF66DD9A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80125" y="4623507"/>
                <a:ext cx="786657" cy="900102"/>
              </a:xfrm>
              <a:prstGeom prst="rect">
                <a:avLst/>
              </a:prstGeom>
            </p:spPr>
          </p:pic>
        </mc:Fallback>
      </mc:AlternateContent>
      <p:pic>
        <p:nvPicPr>
          <p:cNvPr id="111" name="그림 110">
            <a:extLst>
              <a:ext uri="{FF2B5EF4-FFF2-40B4-BE49-F238E27FC236}">
                <a16:creationId xmlns:a16="http://schemas.microsoft.com/office/drawing/2014/main" id="{31E368A9-03B4-AED6-0B31-B328F9B2A77B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4858595" y="1865639"/>
            <a:ext cx="422014" cy="63403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2" name="3D 모델 111" descr="Treasure Chest">
                <a:extLst>
                  <a:ext uri="{FF2B5EF4-FFF2-40B4-BE49-F238E27FC236}">
                    <a16:creationId xmlns:a16="http://schemas.microsoft.com/office/drawing/2014/main" id="{7A856A46-0666-C2C2-563A-3B152EB776B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6002163"/>
                  </p:ext>
                </p:extLst>
              </p:nvPr>
            </p:nvGraphicFramePr>
            <p:xfrm>
              <a:off x="5740767" y="1739024"/>
              <a:ext cx="280280" cy="273682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280280" cy="273682"/>
                    </a:xfrm>
                    <a:prstGeom prst="rect">
                      <a:avLst/>
                    </a:prstGeom>
                  </am3d:spPr>
                  <am3d:camera>
                    <am3d:pos x="0" y="0" z="656037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6696074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512682" ay="1539699" az="10220473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32164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2" name="3D 모델 111" descr="Treasure Chest">
                <a:extLst>
                  <a:ext uri="{FF2B5EF4-FFF2-40B4-BE49-F238E27FC236}">
                    <a16:creationId xmlns:a16="http://schemas.microsoft.com/office/drawing/2014/main" id="{7A856A46-0666-C2C2-563A-3B152EB776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40767" y="1739024"/>
                <a:ext cx="280280" cy="273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3" name="3D 모델 112" descr="Dice 6 Sided 16mm">
                <a:extLst>
                  <a:ext uri="{FF2B5EF4-FFF2-40B4-BE49-F238E27FC236}">
                    <a16:creationId xmlns:a16="http://schemas.microsoft.com/office/drawing/2014/main" id="{A8863EFE-A683-899C-348F-835F4E5088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53793253"/>
                  </p:ext>
                </p:extLst>
              </p:nvPr>
            </p:nvGraphicFramePr>
            <p:xfrm>
              <a:off x="4682247" y="5729797"/>
              <a:ext cx="580903" cy="589039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580903" cy="589039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3905262" ay="5149649" az="3901765"/>
                    <am3d:postTrans dx="0" dy="0" dz="0"/>
                  </am3d:trans>
                  <am3d:raster rName="Office3DRenderer" rVer="16.0.8326">
                    <am3d:blip r:embed="rId17"/>
                  </am3d:raster>
                  <am3d:objViewport viewportSz="81589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3" name="3D 모델 112" descr="Dice 6 Sided 16mm">
                <a:extLst>
                  <a:ext uri="{FF2B5EF4-FFF2-40B4-BE49-F238E27FC236}">
                    <a16:creationId xmlns:a16="http://schemas.microsoft.com/office/drawing/2014/main" id="{A8863EFE-A683-899C-348F-835F4E5088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82247" y="5729797"/>
                <a:ext cx="580903" cy="589039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313507BD-DBCC-E356-01D2-4FEE906B7000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0455" y="2559414"/>
            <a:ext cx="195089" cy="3718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DFBF67-9B01-8F7C-ED4D-21D0810EF2AA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896566" y="2862177"/>
            <a:ext cx="195089" cy="371888"/>
          </a:xfrm>
          <a:prstGeom prst="rect">
            <a:avLst/>
          </a:prstGeom>
        </p:spPr>
      </p:pic>
      <p:pic>
        <p:nvPicPr>
          <p:cNvPr id="34" name="그래픽 33" descr="약 단색으로 채워진">
            <a:extLst>
              <a:ext uri="{FF2B5EF4-FFF2-40B4-BE49-F238E27FC236}">
                <a16:creationId xmlns:a16="http://schemas.microsoft.com/office/drawing/2014/main" id="{6DF3F7AF-2CB6-8600-964D-25A1D87863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361385" y="3594167"/>
            <a:ext cx="282734" cy="282734"/>
          </a:xfrm>
          <a:prstGeom prst="rect">
            <a:avLst/>
          </a:prstGeom>
        </p:spPr>
      </p:pic>
      <p:pic>
        <p:nvPicPr>
          <p:cNvPr id="5" name="그래픽 4" descr="중세 갑옷 단색으로 채워진">
            <a:extLst>
              <a:ext uri="{FF2B5EF4-FFF2-40B4-BE49-F238E27FC236}">
                <a16:creationId xmlns:a16="http://schemas.microsoft.com/office/drawing/2014/main" id="{C05A4670-22E4-ADF0-35AE-1CCD67C66AE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698402" y="3876901"/>
            <a:ext cx="328822" cy="328822"/>
          </a:xfrm>
          <a:prstGeom prst="rect">
            <a:avLst/>
          </a:prstGeom>
        </p:spPr>
      </p:pic>
      <p:pic>
        <p:nvPicPr>
          <p:cNvPr id="6" name="Picture 2" descr="Portal PNG Transparent Images">
            <a:extLst>
              <a:ext uri="{FF2B5EF4-FFF2-40B4-BE49-F238E27FC236}">
                <a16:creationId xmlns:a16="http://schemas.microsoft.com/office/drawing/2014/main" id="{66784771-55ED-ADF2-7F96-FFC9E20AA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98" y="3463619"/>
            <a:ext cx="471210" cy="47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모델 7" descr="Dice 6 Sided 16mm">
                <a:extLst>
                  <a:ext uri="{FF2B5EF4-FFF2-40B4-BE49-F238E27FC236}">
                    <a16:creationId xmlns:a16="http://schemas.microsoft.com/office/drawing/2014/main" id="{2D98256B-2807-8FF0-2573-D27D66CFCD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5138938"/>
                  </p:ext>
                </p:extLst>
              </p:nvPr>
            </p:nvGraphicFramePr>
            <p:xfrm>
              <a:off x="6770496" y="2595115"/>
              <a:ext cx="168609" cy="169932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168609" cy="169932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2872464" ay="5008465" az="2861336"/>
                    <am3d:postTrans dx="0" dy="0" dz="0"/>
                  </am3d:trans>
                  <am3d:raster rName="Office3DRenderer" rVer="16.0.8326">
                    <am3d:blip r:embed="rId24"/>
                  </am3d:raster>
                  <am3d:objViewport viewportSz="2292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모델 7" descr="Dice 6 Sided 16mm">
                <a:extLst>
                  <a:ext uri="{FF2B5EF4-FFF2-40B4-BE49-F238E27FC236}">
                    <a16:creationId xmlns:a16="http://schemas.microsoft.com/office/drawing/2014/main" id="{2D98256B-2807-8FF0-2573-D27D66CFCD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70496" y="2595115"/>
                <a:ext cx="168609" cy="1699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6855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701BF-FDAB-DDF2-5D5E-B364BD00A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EC2DDF5-4BC8-3858-9ADD-C5FF8D0BFE11}"/>
              </a:ext>
            </a:extLst>
          </p:cNvPr>
          <p:cNvSpPr>
            <a:spLocks noChangeAspect="1"/>
          </p:cNvSpPr>
          <p:nvPr/>
        </p:nvSpPr>
        <p:spPr>
          <a:xfrm>
            <a:off x="7895697" y="403217"/>
            <a:ext cx="2989169" cy="6063206"/>
          </a:xfrm>
          <a:prstGeom prst="roundRect">
            <a:avLst>
              <a:gd name="adj" fmla="val 2529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A728B01-ABC6-CDB3-5FC7-89267173AF29}"/>
              </a:ext>
            </a:extLst>
          </p:cNvPr>
          <p:cNvSpPr/>
          <p:nvPr/>
        </p:nvSpPr>
        <p:spPr>
          <a:xfrm>
            <a:off x="8616382" y="997718"/>
            <a:ext cx="1520042" cy="1676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85F320-A476-2338-78F7-5DC6AB7F7403}"/>
              </a:ext>
            </a:extLst>
          </p:cNvPr>
          <p:cNvSpPr txBox="1"/>
          <p:nvPr/>
        </p:nvSpPr>
        <p:spPr>
          <a:xfrm>
            <a:off x="9029320" y="956585"/>
            <a:ext cx="694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Lv.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65F775-3221-0323-253F-2B5C3C25E947}"/>
              </a:ext>
            </a:extLst>
          </p:cNvPr>
          <p:cNvSpPr txBox="1"/>
          <p:nvPr/>
        </p:nvSpPr>
        <p:spPr>
          <a:xfrm>
            <a:off x="8616382" y="529361"/>
            <a:ext cx="15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937B3E-335B-74DB-385B-602699F69827}"/>
              </a:ext>
            </a:extLst>
          </p:cNvPr>
          <p:cNvSpPr txBox="1"/>
          <p:nvPr/>
        </p:nvSpPr>
        <p:spPr>
          <a:xfrm>
            <a:off x="8263690" y="1310284"/>
            <a:ext cx="225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Touch the dice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88EAAA6-A44A-A5D3-CCA9-4AA9DB9F12F0}"/>
              </a:ext>
            </a:extLst>
          </p:cNvPr>
          <p:cNvSpPr/>
          <p:nvPr/>
        </p:nvSpPr>
        <p:spPr>
          <a:xfrm>
            <a:off x="8616381" y="997718"/>
            <a:ext cx="556711" cy="167686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단일 톱니바퀴 단색으로 채워진">
            <a:extLst>
              <a:ext uri="{FF2B5EF4-FFF2-40B4-BE49-F238E27FC236}">
                <a16:creationId xmlns:a16="http://schemas.microsoft.com/office/drawing/2014/main" id="{B5A4DEB4-665A-5A05-2C16-F239CD405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5697" y="417428"/>
            <a:ext cx="453792" cy="45379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69764C0-C32D-0171-4D55-F62766502E6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647101" y="3044639"/>
            <a:ext cx="237765" cy="65232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모델 25" descr="Male Body">
                <a:extLst>
                  <a:ext uri="{FF2B5EF4-FFF2-40B4-BE49-F238E27FC236}">
                    <a16:creationId xmlns:a16="http://schemas.microsoft.com/office/drawing/2014/main" id="{BE115555-CE2D-D209-3745-46DB307BB5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939149" y="2010733"/>
              <a:ext cx="228013" cy="343853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228013" cy="3438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am3d:spPr>
                  <am3d:camera>
                    <am3d:pos x="0" y="0" z="549048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35165" d="1000000"/>
                    <am3d:preTrans dx="145261" dy="1174555" dz="580969"/>
                    <am3d:scale>
                      <am3d:sx n="1000000" d="1000000"/>
                      <am3d:sy n="1000000" d="1000000"/>
                      <am3d:sz n="1000000" d="1000000"/>
                    </am3d:scale>
                    <am3d:rot ax="7292172" ay="244790" az="10403203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44917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모델 25" descr="Male Body">
                <a:extLst>
                  <a:ext uri="{FF2B5EF4-FFF2-40B4-BE49-F238E27FC236}">
                    <a16:creationId xmlns:a16="http://schemas.microsoft.com/office/drawing/2014/main" id="{BE115555-CE2D-D209-3745-46DB307BB5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39149" y="2010733"/>
                <a:ext cx="228013" cy="343853"/>
              </a:xfrm>
              <a:prstGeom prst="rect">
                <a:avLst/>
              </a:prstGeom>
              <a:noFill/>
              <a:ln>
                <a:noFill/>
              </a:ln>
            </p:spPr>
          </p:pic>
        </mc:Fallback>
      </mc:AlternateContent>
      <p:pic>
        <p:nvPicPr>
          <p:cNvPr id="27" name="그림 26">
            <a:extLst>
              <a:ext uri="{FF2B5EF4-FFF2-40B4-BE49-F238E27FC236}">
                <a16:creationId xmlns:a16="http://schemas.microsoft.com/office/drawing/2014/main" id="{89696931-D83D-EE76-8F68-BAE23C2327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8458963" y="2611884"/>
            <a:ext cx="438950" cy="63403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" name="3D 모델 27" descr="Dice 6 Sided 16mm">
                <a:extLst>
                  <a:ext uri="{FF2B5EF4-FFF2-40B4-BE49-F238E27FC236}">
                    <a16:creationId xmlns:a16="http://schemas.microsoft.com/office/drawing/2014/main" id="{53EA1D60-8F46-2853-71EF-C16B0EF560B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207793" y="2523709"/>
              <a:ext cx="168610" cy="169933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168610" cy="169933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2872464" ay="5008465" az="2861336"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2292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" name="3D 모델 27" descr="Dice 6 Sided 16mm">
                <a:extLst>
                  <a:ext uri="{FF2B5EF4-FFF2-40B4-BE49-F238E27FC236}">
                    <a16:creationId xmlns:a16="http://schemas.microsoft.com/office/drawing/2014/main" id="{53EA1D60-8F46-2853-71EF-C16B0EF560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07793" y="2523709"/>
                <a:ext cx="168610" cy="169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9" name="3D 모델 28" descr="Treasure Chest">
                <a:extLst>
                  <a:ext uri="{FF2B5EF4-FFF2-40B4-BE49-F238E27FC236}">
                    <a16:creationId xmlns:a16="http://schemas.microsoft.com/office/drawing/2014/main" id="{2C31D371-0D51-475E-8547-9A9F7F89DBD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045117" y="3565947"/>
              <a:ext cx="280280" cy="273682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280280" cy="273682"/>
                    </a:xfrm>
                    <a:prstGeom prst="rect">
                      <a:avLst/>
                    </a:prstGeom>
                  </am3d:spPr>
                  <am3d:camera>
                    <am3d:pos x="0" y="0" z="656037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6696074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512682" ay="1539699" az="10220473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32164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9" name="3D 모델 28" descr="Treasure Chest">
                <a:extLst>
                  <a:ext uri="{FF2B5EF4-FFF2-40B4-BE49-F238E27FC236}">
                    <a16:creationId xmlns:a16="http://schemas.microsoft.com/office/drawing/2014/main" id="{2C31D371-0D51-475E-8547-9A9F7F89DB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45117" y="3565947"/>
                <a:ext cx="280280" cy="273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0" name="3D 모델 29" descr="Male Body">
                <a:extLst>
                  <a:ext uri="{FF2B5EF4-FFF2-40B4-BE49-F238E27FC236}">
                    <a16:creationId xmlns:a16="http://schemas.microsoft.com/office/drawing/2014/main" id="{AB6DE35F-F859-544F-686D-5AC51EE3929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895290" y="2865997"/>
              <a:ext cx="196365" cy="369489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196365" cy="3694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am3d:spPr>
                  <am3d:camera>
                    <am3d:pos x="0" y="0" z="549048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35165" d="1000000"/>
                    <am3d:preTrans dx="145261" dy="1174555" dz="580969"/>
                    <am3d:scale>
                      <am3d:sx n="1000000" d="1000000"/>
                      <am3d:sy n="1000000" d="1000000"/>
                      <am3d:sz n="1000000" d="1000000"/>
                    </am3d:scale>
                    <am3d:rot ax="10336904" ay="-446075" az="-10739724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4491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0" name="3D 모델 29" descr="Male Body">
                <a:extLst>
                  <a:ext uri="{FF2B5EF4-FFF2-40B4-BE49-F238E27FC236}">
                    <a16:creationId xmlns:a16="http://schemas.microsoft.com/office/drawing/2014/main" id="{AB6DE35F-F859-544F-686D-5AC51EE392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95290" y="2865997"/>
                <a:ext cx="196365" cy="369489"/>
              </a:xfrm>
              <a:prstGeom prst="rect">
                <a:avLst/>
              </a:prstGeom>
              <a:noFill/>
              <a:ln>
                <a:noFill/>
              </a:ln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0" name="3D 모델 79" descr="Dice 6 Sided 16mm">
                <a:extLst>
                  <a:ext uri="{FF2B5EF4-FFF2-40B4-BE49-F238E27FC236}">
                    <a16:creationId xmlns:a16="http://schemas.microsoft.com/office/drawing/2014/main" id="{7E4E2F8B-8213-399D-9D9E-2FFE7303816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057889" y="4623507"/>
              <a:ext cx="786657" cy="900102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786657" cy="900102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2754739" ay="-2193614" az="-1895349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9018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0" name="3D 모델 79" descr="Dice 6 Sided 16mm">
                <a:extLst>
                  <a:ext uri="{FF2B5EF4-FFF2-40B4-BE49-F238E27FC236}">
                    <a16:creationId xmlns:a16="http://schemas.microsoft.com/office/drawing/2014/main" id="{7E4E2F8B-8213-399D-9D9E-2FFE730381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57889" y="4623507"/>
                <a:ext cx="786657" cy="900102"/>
              </a:xfrm>
              <a:prstGeom prst="rect">
                <a:avLst/>
              </a:prstGeom>
            </p:spPr>
          </p:pic>
        </mc:Fallback>
      </mc:AlternateContent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020BA20-3D52-7864-236C-FB2CAE8B44FE}"/>
              </a:ext>
            </a:extLst>
          </p:cNvPr>
          <p:cNvSpPr>
            <a:spLocks noChangeAspect="1"/>
          </p:cNvSpPr>
          <p:nvPr/>
        </p:nvSpPr>
        <p:spPr>
          <a:xfrm>
            <a:off x="4317933" y="403217"/>
            <a:ext cx="2989169" cy="6063206"/>
          </a:xfrm>
          <a:prstGeom prst="roundRect">
            <a:avLst>
              <a:gd name="adj" fmla="val 2529"/>
            </a:avLst>
          </a:prstGeom>
          <a:blipFill>
            <a:blip r:embed="rId1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7C6A483-A1FE-E974-4263-5A8573B01F38}"/>
              </a:ext>
            </a:extLst>
          </p:cNvPr>
          <p:cNvSpPr/>
          <p:nvPr/>
        </p:nvSpPr>
        <p:spPr>
          <a:xfrm>
            <a:off x="5038618" y="997718"/>
            <a:ext cx="1520042" cy="1676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E1E7AA7-3C11-586B-85D6-9953BCAE67EE}"/>
              </a:ext>
            </a:extLst>
          </p:cNvPr>
          <p:cNvSpPr txBox="1"/>
          <p:nvPr/>
        </p:nvSpPr>
        <p:spPr>
          <a:xfrm>
            <a:off x="5451556" y="956585"/>
            <a:ext cx="694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Lv. 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C0C56CA-D0CD-8F52-17F6-202DD714B760}"/>
              </a:ext>
            </a:extLst>
          </p:cNvPr>
          <p:cNvSpPr txBox="1"/>
          <p:nvPr/>
        </p:nvSpPr>
        <p:spPr>
          <a:xfrm>
            <a:off x="5038618" y="529361"/>
            <a:ext cx="15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4FA318C-465A-4FF3-7446-B4169D352255}"/>
              </a:ext>
            </a:extLst>
          </p:cNvPr>
          <p:cNvSpPr txBox="1"/>
          <p:nvPr/>
        </p:nvSpPr>
        <p:spPr>
          <a:xfrm>
            <a:off x="4685926" y="1310284"/>
            <a:ext cx="225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Touch the dice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E1AF3DD-0A56-2E50-EB5A-5A37E3765822}"/>
              </a:ext>
            </a:extLst>
          </p:cNvPr>
          <p:cNvSpPr/>
          <p:nvPr/>
        </p:nvSpPr>
        <p:spPr>
          <a:xfrm>
            <a:off x="5038617" y="997718"/>
            <a:ext cx="556711" cy="167686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그래픽 103" descr="단일 톱니바퀴 단색으로 채워진">
            <a:extLst>
              <a:ext uri="{FF2B5EF4-FFF2-40B4-BE49-F238E27FC236}">
                <a16:creationId xmlns:a16="http://schemas.microsoft.com/office/drawing/2014/main" id="{1EE2D055-079B-853E-5282-6EAAC9495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7933" y="417428"/>
            <a:ext cx="453792" cy="453792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9516E85B-498A-AEA2-398A-B01BBF9B22A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069337" y="3044639"/>
            <a:ext cx="237765" cy="65232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6" name="3D 모델 105" descr="Male Body">
                <a:extLst>
                  <a:ext uri="{FF2B5EF4-FFF2-40B4-BE49-F238E27FC236}">
                    <a16:creationId xmlns:a16="http://schemas.microsoft.com/office/drawing/2014/main" id="{1514BBB4-49B0-0285-7A23-B29E49F1FFB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361385" y="2010733"/>
              <a:ext cx="228013" cy="343853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228013" cy="3438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am3d:spPr>
                  <am3d:camera>
                    <am3d:pos x="0" y="0" z="549048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35165" d="1000000"/>
                    <am3d:preTrans dx="145261" dy="1174555" dz="580969"/>
                    <am3d:scale>
                      <am3d:sx n="1000000" d="1000000"/>
                      <am3d:sy n="1000000" d="1000000"/>
                      <am3d:sz n="1000000" d="1000000"/>
                    </am3d:scale>
                    <am3d:rot ax="7292172" ay="244790" az="10403203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44917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6" name="3D 모델 105" descr="Male Body">
                <a:extLst>
                  <a:ext uri="{FF2B5EF4-FFF2-40B4-BE49-F238E27FC236}">
                    <a16:creationId xmlns:a16="http://schemas.microsoft.com/office/drawing/2014/main" id="{1514BBB4-49B0-0285-7A23-B29E49F1FF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61385" y="2010733"/>
                <a:ext cx="228013" cy="343853"/>
              </a:xfrm>
              <a:prstGeom prst="rect">
                <a:avLst/>
              </a:prstGeom>
              <a:noFill/>
              <a:ln>
                <a:noFill/>
              </a:ln>
            </p:spPr>
          </p:pic>
        </mc:Fallback>
      </mc:AlternateContent>
      <p:pic>
        <p:nvPicPr>
          <p:cNvPr id="107" name="그림 106">
            <a:extLst>
              <a:ext uri="{FF2B5EF4-FFF2-40B4-BE49-F238E27FC236}">
                <a16:creationId xmlns:a16="http://schemas.microsoft.com/office/drawing/2014/main" id="{4B1DE57C-B8B0-1C56-559A-F8115C978E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4881199" y="2611884"/>
            <a:ext cx="438950" cy="63403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8" name="3D 모델 107" descr="Treasure Chest">
                <a:extLst>
                  <a:ext uri="{FF2B5EF4-FFF2-40B4-BE49-F238E27FC236}">
                    <a16:creationId xmlns:a16="http://schemas.microsoft.com/office/drawing/2014/main" id="{5ED489F2-C703-60A5-0E22-34DF762CEF2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467353" y="3565947"/>
              <a:ext cx="280280" cy="273682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280280" cy="273682"/>
                    </a:xfrm>
                    <a:prstGeom prst="rect">
                      <a:avLst/>
                    </a:prstGeom>
                  </am3d:spPr>
                  <am3d:camera>
                    <am3d:pos x="0" y="0" z="656037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6696074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512682" ay="1539699" az="10220473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32164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8" name="3D 모델 107" descr="Treasure Chest">
                <a:extLst>
                  <a:ext uri="{FF2B5EF4-FFF2-40B4-BE49-F238E27FC236}">
                    <a16:creationId xmlns:a16="http://schemas.microsoft.com/office/drawing/2014/main" id="{5ED489F2-C703-60A5-0E22-34DF762CEF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67353" y="3565947"/>
                <a:ext cx="280280" cy="273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9" name="3D 모델 108" descr="Male Body">
                <a:extLst>
                  <a:ext uri="{FF2B5EF4-FFF2-40B4-BE49-F238E27FC236}">
                    <a16:creationId xmlns:a16="http://schemas.microsoft.com/office/drawing/2014/main" id="{B2B6C418-3624-AD61-309E-E098BA9E31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00455" y="2559414"/>
              <a:ext cx="196365" cy="369489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196365" cy="3694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am3d:spPr>
                  <am3d:camera>
                    <am3d:pos x="0" y="0" z="549048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35165" d="1000000"/>
                    <am3d:preTrans dx="145261" dy="1174555" dz="580969"/>
                    <am3d:scale>
                      <am3d:sx n="1000000" d="1000000"/>
                      <am3d:sy n="1000000" d="1000000"/>
                      <am3d:sz n="1000000" d="1000000"/>
                    </am3d:scale>
                    <am3d:rot ax="10336904" ay="-446075" az="-10739724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4491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9" name="3D 모델 108" descr="Male Body">
                <a:extLst>
                  <a:ext uri="{FF2B5EF4-FFF2-40B4-BE49-F238E27FC236}">
                    <a16:creationId xmlns:a16="http://schemas.microsoft.com/office/drawing/2014/main" id="{B2B6C418-3624-AD61-309E-E098BA9E31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00455" y="2559414"/>
                <a:ext cx="196365" cy="369489"/>
              </a:xfrm>
              <a:prstGeom prst="rect">
                <a:avLst/>
              </a:prstGeom>
              <a:noFill/>
              <a:ln>
                <a:noFill/>
              </a:ln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0" name="3D 모델 109" descr="Dice 6 Sided 16mm">
                <a:extLst>
                  <a:ext uri="{FF2B5EF4-FFF2-40B4-BE49-F238E27FC236}">
                    <a16:creationId xmlns:a16="http://schemas.microsoft.com/office/drawing/2014/main" id="{75BDA6DE-DB21-B40A-BC22-9EDFFB14FA0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80125" y="4623507"/>
              <a:ext cx="786657" cy="900102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786657" cy="900102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2754739" ay="-2193614" az="-1895349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9018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0" name="3D 모델 109" descr="Dice 6 Sided 16mm">
                <a:extLst>
                  <a:ext uri="{FF2B5EF4-FFF2-40B4-BE49-F238E27FC236}">
                    <a16:creationId xmlns:a16="http://schemas.microsoft.com/office/drawing/2014/main" id="{75BDA6DE-DB21-B40A-BC22-9EDFFB14FA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80125" y="4623507"/>
                <a:ext cx="786657" cy="900102"/>
              </a:xfrm>
              <a:prstGeom prst="rect">
                <a:avLst/>
              </a:prstGeom>
            </p:spPr>
          </p:pic>
        </mc:Fallback>
      </mc:AlternateContent>
      <p:pic>
        <p:nvPicPr>
          <p:cNvPr id="111" name="그림 110">
            <a:extLst>
              <a:ext uri="{FF2B5EF4-FFF2-40B4-BE49-F238E27FC236}">
                <a16:creationId xmlns:a16="http://schemas.microsoft.com/office/drawing/2014/main" id="{761348C8-2638-6BB3-8451-0A589E20BADA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4858595" y="1865639"/>
            <a:ext cx="422014" cy="63403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3" name="3D 모델 112" descr="Dice 6 Sided 16mm">
                <a:extLst>
                  <a:ext uri="{FF2B5EF4-FFF2-40B4-BE49-F238E27FC236}">
                    <a16:creationId xmlns:a16="http://schemas.microsoft.com/office/drawing/2014/main" id="{81D262B4-93AD-44E2-64B0-52450A086F1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82247" y="5729797"/>
              <a:ext cx="580903" cy="589039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580903" cy="589039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3905262" ay="5149649" az="3901765"/>
                    <am3d:postTrans dx="0" dy="0" dz="0"/>
                  </am3d:trans>
                  <am3d:raster rName="Office3DRenderer" rVer="16.0.8326">
                    <am3d:blip r:embed="rId17"/>
                  </am3d:raster>
                  <am3d:objViewport viewportSz="81589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3" name="3D 모델 112" descr="Dice 6 Sided 16mm">
                <a:extLst>
                  <a:ext uri="{FF2B5EF4-FFF2-40B4-BE49-F238E27FC236}">
                    <a16:creationId xmlns:a16="http://schemas.microsoft.com/office/drawing/2014/main" id="{81D262B4-93AD-44E2-64B0-52450A086F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82247" y="5729797"/>
                <a:ext cx="580903" cy="589039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그래픽 1" descr="중세 갑옷 단색으로 채워진">
            <a:extLst>
              <a:ext uri="{FF2B5EF4-FFF2-40B4-BE49-F238E27FC236}">
                <a16:creationId xmlns:a16="http://schemas.microsoft.com/office/drawing/2014/main" id="{3FAC2F3B-ECDB-4F99-4785-ABF835119E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800622" y="1696490"/>
            <a:ext cx="328822" cy="3288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CEE649A-63EC-7184-5E4D-49E7E8F90151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1731" y="2559414"/>
            <a:ext cx="195089" cy="3718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462490-3116-1D07-5C59-87A77DF332D3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895290" y="2863598"/>
            <a:ext cx="195089" cy="3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19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04AAC-723C-1AEC-F742-3734D1B73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A105439-0550-D435-06DB-126C8ED62823}"/>
              </a:ext>
            </a:extLst>
          </p:cNvPr>
          <p:cNvSpPr>
            <a:spLocks noChangeAspect="1"/>
          </p:cNvSpPr>
          <p:nvPr/>
        </p:nvSpPr>
        <p:spPr>
          <a:xfrm>
            <a:off x="4317933" y="391577"/>
            <a:ext cx="2989169" cy="6063206"/>
          </a:xfrm>
          <a:prstGeom prst="roundRect">
            <a:avLst>
              <a:gd name="adj" fmla="val 25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367D522-6A37-AE98-1C8D-748EC040E019}"/>
              </a:ext>
            </a:extLst>
          </p:cNvPr>
          <p:cNvSpPr/>
          <p:nvPr/>
        </p:nvSpPr>
        <p:spPr>
          <a:xfrm>
            <a:off x="5038618" y="986078"/>
            <a:ext cx="1520042" cy="1676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EF6669-FBE7-BBB8-2355-EA4A77CEE3DF}"/>
              </a:ext>
            </a:extLst>
          </p:cNvPr>
          <p:cNvSpPr txBox="1"/>
          <p:nvPr/>
        </p:nvSpPr>
        <p:spPr>
          <a:xfrm>
            <a:off x="5451556" y="944945"/>
            <a:ext cx="694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Lv. 7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D1898AF-DE46-983C-FFCB-9C226BAABA18}"/>
              </a:ext>
            </a:extLst>
          </p:cNvPr>
          <p:cNvSpPr/>
          <p:nvPr/>
        </p:nvSpPr>
        <p:spPr>
          <a:xfrm>
            <a:off x="5038617" y="986078"/>
            <a:ext cx="581544" cy="167686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0671C2-EE26-4320-F5AE-2CEBF871EBF1}"/>
              </a:ext>
            </a:extLst>
          </p:cNvPr>
          <p:cNvSpPr txBox="1"/>
          <p:nvPr/>
        </p:nvSpPr>
        <p:spPr>
          <a:xfrm>
            <a:off x="5038618" y="517721"/>
            <a:ext cx="15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250</a:t>
            </a:r>
          </a:p>
        </p:txBody>
      </p:sp>
      <p:pic>
        <p:nvPicPr>
          <p:cNvPr id="102" name="그래픽 101" descr="단일 톱니바퀴 단색으로 채워진">
            <a:extLst>
              <a:ext uri="{FF2B5EF4-FFF2-40B4-BE49-F238E27FC236}">
                <a16:creationId xmlns:a16="http://schemas.microsoft.com/office/drawing/2014/main" id="{220478BA-CA7E-3443-E972-C79A5D0AD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7267" y="417428"/>
            <a:ext cx="453792" cy="453792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8266F8E-27FB-E2E2-1866-A63A25C775B3}"/>
              </a:ext>
            </a:extLst>
          </p:cNvPr>
          <p:cNvSpPr>
            <a:spLocks noChangeAspect="1"/>
          </p:cNvSpPr>
          <p:nvPr/>
        </p:nvSpPr>
        <p:spPr>
          <a:xfrm>
            <a:off x="4317933" y="403217"/>
            <a:ext cx="2989169" cy="6063206"/>
          </a:xfrm>
          <a:prstGeom prst="roundRect">
            <a:avLst>
              <a:gd name="adj" fmla="val 2529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육각형 1">
            <a:extLst>
              <a:ext uri="{FF2B5EF4-FFF2-40B4-BE49-F238E27FC236}">
                <a16:creationId xmlns:a16="http://schemas.microsoft.com/office/drawing/2014/main" id="{C6A5EF57-D807-F4A5-1DB7-0F64F8CB12B1}"/>
              </a:ext>
            </a:extLst>
          </p:cNvPr>
          <p:cNvSpPr>
            <a:spLocks noChangeAspect="1"/>
          </p:cNvSpPr>
          <p:nvPr/>
        </p:nvSpPr>
        <p:spPr>
          <a:xfrm>
            <a:off x="4598509" y="2342381"/>
            <a:ext cx="2426165" cy="2079569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5713A8-3F75-C45F-FEE1-70CA1F98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055664" y="2342381"/>
            <a:ext cx="801913" cy="1158319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C402CD0-0BF7-73DC-EF83-01319329B5F0}"/>
              </a:ext>
            </a:extLst>
          </p:cNvPr>
          <p:cNvSpPr/>
          <p:nvPr/>
        </p:nvSpPr>
        <p:spPr>
          <a:xfrm>
            <a:off x="6164091" y="2291663"/>
            <a:ext cx="225434" cy="507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CBE1B14-6190-23F5-04B9-36804201DC23}"/>
              </a:ext>
            </a:extLst>
          </p:cNvPr>
          <p:cNvSpPr/>
          <p:nvPr/>
        </p:nvSpPr>
        <p:spPr>
          <a:xfrm>
            <a:off x="6164091" y="2291663"/>
            <a:ext cx="225434" cy="50718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CAC14AA-B968-B140-513D-1AAF20DC8A32}"/>
              </a:ext>
            </a:extLst>
          </p:cNvPr>
          <p:cNvSpPr/>
          <p:nvPr/>
        </p:nvSpPr>
        <p:spPr>
          <a:xfrm>
            <a:off x="6571613" y="2712892"/>
            <a:ext cx="225434" cy="507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E21F04-6397-01E1-7B8E-C2E211DFA1A8}"/>
              </a:ext>
            </a:extLst>
          </p:cNvPr>
          <p:cNvSpPr/>
          <p:nvPr/>
        </p:nvSpPr>
        <p:spPr>
          <a:xfrm>
            <a:off x="6571613" y="2712892"/>
            <a:ext cx="225434" cy="50718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E34A5CD-36B7-ABB3-CD05-F2437263888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6200000">
            <a:off x="5055689" y="3486044"/>
            <a:ext cx="274344" cy="640135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CFCF0F8-C16A-54FE-B4B5-E582668DC008}"/>
              </a:ext>
            </a:extLst>
          </p:cNvPr>
          <p:cNvSpPr/>
          <p:nvPr/>
        </p:nvSpPr>
        <p:spPr>
          <a:xfrm>
            <a:off x="4480168" y="1766647"/>
            <a:ext cx="2662845" cy="4146408"/>
          </a:xfrm>
          <a:prstGeom prst="roundRect">
            <a:avLst>
              <a:gd name="adj" fmla="val 6778"/>
            </a:avLst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0B8774-7E46-A589-EBC6-A1855734D74F}"/>
              </a:ext>
            </a:extLst>
          </p:cNvPr>
          <p:cNvSpPr txBox="1"/>
          <p:nvPr/>
        </p:nvSpPr>
        <p:spPr>
          <a:xfrm>
            <a:off x="4685926" y="1298644"/>
            <a:ext cx="225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Game Over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11E4B1-C7D6-2936-CC90-E5BBB74CB60D}"/>
              </a:ext>
            </a:extLst>
          </p:cNvPr>
          <p:cNvSpPr/>
          <p:nvPr/>
        </p:nvSpPr>
        <p:spPr>
          <a:xfrm>
            <a:off x="4618548" y="3714618"/>
            <a:ext cx="2406126" cy="508895"/>
          </a:xfrm>
          <a:prstGeom prst="roundRect">
            <a:avLst>
              <a:gd name="adj" fmla="val 6778"/>
            </a:avLst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 descr="검 단색으로 채워진">
            <a:extLst>
              <a:ext uri="{FF2B5EF4-FFF2-40B4-BE49-F238E27FC236}">
                <a16:creationId xmlns:a16="http://schemas.microsoft.com/office/drawing/2014/main" id="{3601F6DD-E639-80FA-97BD-8F04177660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16824" y="3773737"/>
            <a:ext cx="394673" cy="3946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600AED8-3B79-D0B2-E2E4-B55AF56B574C}"/>
              </a:ext>
            </a:extLst>
          </p:cNvPr>
          <p:cNvSpPr txBox="1"/>
          <p:nvPr/>
        </p:nvSpPr>
        <p:spPr>
          <a:xfrm>
            <a:off x="5192861" y="3849429"/>
            <a:ext cx="1067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Sword Lv.5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7D0E26-82B8-9025-A9B4-E592C129F2B2}"/>
              </a:ext>
            </a:extLst>
          </p:cNvPr>
          <p:cNvSpPr txBox="1"/>
          <p:nvPr/>
        </p:nvSpPr>
        <p:spPr>
          <a:xfrm>
            <a:off x="4685000" y="1984336"/>
            <a:ext cx="225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D00B43-C432-EA8D-0C53-7B48CC9F07EF}"/>
              </a:ext>
            </a:extLst>
          </p:cNvPr>
          <p:cNvSpPr txBox="1"/>
          <p:nvPr/>
        </p:nvSpPr>
        <p:spPr>
          <a:xfrm>
            <a:off x="4699847" y="2458603"/>
            <a:ext cx="2253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250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A06F3EF-8EC0-4A51-F45D-DEC68F5151A9}"/>
              </a:ext>
            </a:extLst>
          </p:cNvPr>
          <p:cNvSpPr/>
          <p:nvPr/>
        </p:nvSpPr>
        <p:spPr>
          <a:xfrm>
            <a:off x="5067193" y="3274580"/>
            <a:ext cx="1520042" cy="1676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EBDDCD-E4FA-A63A-A4E8-BE108066F049}"/>
              </a:ext>
            </a:extLst>
          </p:cNvPr>
          <p:cNvSpPr txBox="1"/>
          <p:nvPr/>
        </p:nvSpPr>
        <p:spPr>
          <a:xfrm>
            <a:off x="5480131" y="3233447"/>
            <a:ext cx="694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Lv. 7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A74E6FF-CA7C-0616-AE32-8E23CA1D5D5A}"/>
              </a:ext>
            </a:extLst>
          </p:cNvPr>
          <p:cNvSpPr/>
          <p:nvPr/>
        </p:nvSpPr>
        <p:spPr>
          <a:xfrm>
            <a:off x="5067192" y="3274580"/>
            <a:ext cx="581544" cy="167686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95F897C2-C933-DA49-D0BF-0ECEF1028C7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6200000">
            <a:off x="5055689" y="4115058"/>
            <a:ext cx="274344" cy="640135"/>
          </a:xfrm>
          <a:prstGeom prst="rect">
            <a:avLst/>
          </a:prstGeom>
        </p:spPr>
      </p:pic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268F63C-BC74-0790-AA10-30359D9C19EA}"/>
              </a:ext>
            </a:extLst>
          </p:cNvPr>
          <p:cNvSpPr/>
          <p:nvPr/>
        </p:nvSpPr>
        <p:spPr>
          <a:xfrm>
            <a:off x="4618548" y="4343632"/>
            <a:ext cx="2406126" cy="508895"/>
          </a:xfrm>
          <a:prstGeom prst="roundRect">
            <a:avLst>
              <a:gd name="adj" fmla="val 6778"/>
            </a:avLst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1A0D4D-5582-F781-CE26-D0AFC458C5A0}"/>
              </a:ext>
            </a:extLst>
          </p:cNvPr>
          <p:cNvSpPr txBox="1"/>
          <p:nvPr/>
        </p:nvSpPr>
        <p:spPr>
          <a:xfrm>
            <a:off x="5192861" y="4478443"/>
            <a:ext cx="1067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Fight Lv.4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42AF02D1-495A-9326-79DB-764C89FE198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6200000">
            <a:off x="5055689" y="4744072"/>
            <a:ext cx="274344" cy="640135"/>
          </a:xfrm>
          <a:prstGeom prst="rect">
            <a:avLst/>
          </a:prstGeom>
        </p:spPr>
      </p:pic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E150187-B50A-BBD8-C080-BE38F0354CF2}"/>
              </a:ext>
            </a:extLst>
          </p:cNvPr>
          <p:cNvSpPr/>
          <p:nvPr/>
        </p:nvSpPr>
        <p:spPr>
          <a:xfrm>
            <a:off x="4618548" y="4972646"/>
            <a:ext cx="2406126" cy="508895"/>
          </a:xfrm>
          <a:prstGeom prst="roundRect">
            <a:avLst>
              <a:gd name="adj" fmla="val 6778"/>
            </a:avLst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307775-BF8C-1387-46EA-8B0821C333B0}"/>
              </a:ext>
            </a:extLst>
          </p:cNvPr>
          <p:cNvSpPr txBox="1"/>
          <p:nvPr/>
        </p:nvSpPr>
        <p:spPr>
          <a:xfrm>
            <a:off x="5192861" y="5107457"/>
            <a:ext cx="1067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Shield Lv.2</a:t>
            </a:r>
          </a:p>
        </p:txBody>
      </p:sp>
      <p:pic>
        <p:nvPicPr>
          <p:cNvPr id="68" name="그래픽 67" descr="중세 갑옷 단색으로 채워진">
            <a:extLst>
              <a:ext uri="{FF2B5EF4-FFF2-40B4-BE49-F238E27FC236}">
                <a16:creationId xmlns:a16="http://schemas.microsoft.com/office/drawing/2014/main" id="{CF592A61-D31D-B990-48F8-A06BED1FB0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9847" y="5047511"/>
            <a:ext cx="394673" cy="394673"/>
          </a:xfrm>
          <a:prstGeom prst="rect">
            <a:avLst/>
          </a:prstGeom>
        </p:spPr>
      </p:pic>
      <p:pic>
        <p:nvPicPr>
          <p:cNvPr id="69" name="그래픽 68" descr="꽉 쥔 주먹 단색으로 채워진">
            <a:extLst>
              <a:ext uri="{FF2B5EF4-FFF2-40B4-BE49-F238E27FC236}">
                <a16:creationId xmlns:a16="http://schemas.microsoft.com/office/drawing/2014/main" id="{17B0A2F6-63A4-55A1-DE20-881F66EC81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99847" y="4415558"/>
            <a:ext cx="396000" cy="396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626FC3DD-829C-11CE-36CF-4B9D85EBEFF1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3706" b="34710"/>
          <a:stretch/>
        </p:blipFill>
        <p:spPr>
          <a:xfrm>
            <a:off x="4611450" y="5563885"/>
            <a:ext cx="2420322" cy="349169"/>
          </a:xfrm>
          <a:prstGeom prst="rect">
            <a:avLst/>
          </a:prstGeom>
        </p:spPr>
      </p:pic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4B2A8A0C-0110-4D52-3DD9-A371EC9CC3F8}"/>
              </a:ext>
            </a:extLst>
          </p:cNvPr>
          <p:cNvSpPr/>
          <p:nvPr/>
        </p:nvSpPr>
        <p:spPr>
          <a:xfrm>
            <a:off x="5193961" y="6055355"/>
            <a:ext cx="1294258" cy="288428"/>
          </a:xfrm>
          <a:prstGeom prst="roundRect">
            <a:avLst>
              <a:gd name="adj" fmla="val 13892"/>
            </a:avLst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263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CD41A-AC7C-6123-206B-A4BE56F49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02BD452B-0B7E-EEE5-A227-8602FD45C4DA}"/>
              </a:ext>
            </a:extLst>
          </p:cNvPr>
          <p:cNvSpPr>
            <a:spLocks noChangeAspect="1"/>
          </p:cNvSpPr>
          <p:nvPr/>
        </p:nvSpPr>
        <p:spPr>
          <a:xfrm>
            <a:off x="4317933" y="403217"/>
            <a:ext cx="2989169" cy="6063206"/>
          </a:xfrm>
          <a:prstGeom prst="roundRect">
            <a:avLst>
              <a:gd name="adj" fmla="val 2529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EBE5B971-2EC3-63D4-1FFF-2FB2D73E41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069337" y="3044639"/>
            <a:ext cx="237765" cy="65232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6" name="3D 모델 105" descr="Male Body">
                <a:extLst>
                  <a:ext uri="{FF2B5EF4-FFF2-40B4-BE49-F238E27FC236}">
                    <a16:creationId xmlns:a16="http://schemas.microsoft.com/office/drawing/2014/main" id="{A4A3D64B-8F95-4000-4965-27095DC5E2A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361385" y="2010733"/>
              <a:ext cx="228013" cy="343853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28013" cy="3438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am3d:spPr>
                  <am3d:camera>
                    <am3d:pos x="0" y="0" z="549048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35165" d="1000000"/>
                    <am3d:preTrans dx="145261" dy="1174555" dz="580969"/>
                    <am3d:scale>
                      <am3d:sx n="1000000" d="1000000"/>
                      <am3d:sy n="1000000" d="1000000"/>
                      <am3d:sz n="1000000" d="1000000"/>
                    </am3d:scale>
                    <am3d:rot ax="7292172" ay="244790" az="10403203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4917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6" name="3D 모델 105" descr="Male Body">
                <a:extLst>
                  <a:ext uri="{FF2B5EF4-FFF2-40B4-BE49-F238E27FC236}">
                    <a16:creationId xmlns:a16="http://schemas.microsoft.com/office/drawing/2014/main" id="{A4A3D64B-8F95-4000-4965-27095DC5E2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61385" y="2010733"/>
                <a:ext cx="228013" cy="343853"/>
              </a:xfrm>
              <a:prstGeom prst="rect">
                <a:avLst/>
              </a:prstGeom>
              <a:noFill/>
              <a:ln>
                <a:noFill/>
              </a:ln>
            </p:spPr>
          </p:pic>
        </mc:Fallback>
      </mc:AlternateContent>
      <p:pic>
        <p:nvPicPr>
          <p:cNvPr id="107" name="그림 106">
            <a:extLst>
              <a:ext uri="{FF2B5EF4-FFF2-40B4-BE49-F238E27FC236}">
                <a16:creationId xmlns:a16="http://schemas.microsoft.com/office/drawing/2014/main" id="{C31C79BF-9208-97F3-5779-EDB2CC475D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881199" y="2611884"/>
            <a:ext cx="438950" cy="63403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8" name="3D 모델 107" descr="Treasure Chest">
                <a:extLst>
                  <a:ext uri="{FF2B5EF4-FFF2-40B4-BE49-F238E27FC236}">
                    <a16:creationId xmlns:a16="http://schemas.microsoft.com/office/drawing/2014/main" id="{5F3CB013-155B-A431-CFFB-2F2A06EAE5B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467353" y="3565947"/>
              <a:ext cx="280280" cy="273682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280280" cy="273682"/>
                    </a:xfrm>
                    <a:prstGeom prst="rect">
                      <a:avLst/>
                    </a:prstGeom>
                  </am3d:spPr>
                  <am3d:camera>
                    <am3d:pos x="0" y="0" z="656037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6696074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512682" ay="1539699" az="10220473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32164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8" name="3D 모델 107" descr="Treasure Chest">
                <a:extLst>
                  <a:ext uri="{FF2B5EF4-FFF2-40B4-BE49-F238E27FC236}">
                    <a16:creationId xmlns:a16="http://schemas.microsoft.com/office/drawing/2014/main" id="{5F3CB013-155B-A431-CFFB-2F2A06EAE5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67353" y="3565947"/>
                <a:ext cx="280280" cy="273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9" name="3D 모델 108" descr="Male Body">
                <a:extLst>
                  <a:ext uri="{FF2B5EF4-FFF2-40B4-BE49-F238E27FC236}">
                    <a16:creationId xmlns:a16="http://schemas.microsoft.com/office/drawing/2014/main" id="{3D9AF017-79DA-D667-E56F-2CEB3BD1EFE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00455" y="2559414"/>
              <a:ext cx="196365" cy="369489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96365" cy="3694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am3d:spPr>
                  <am3d:camera>
                    <am3d:pos x="0" y="0" z="549048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35165" d="1000000"/>
                    <am3d:preTrans dx="145261" dy="1174555" dz="580969"/>
                    <am3d:scale>
                      <am3d:sx n="1000000" d="1000000"/>
                      <am3d:sy n="1000000" d="1000000"/>
                      <am3d:sz n="1000000" d="1000000"/>
                    </am3d:scale>
                    <am3d:rot ax="10336904" ay="-446075" az="-10739724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4491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9" name="3D 모델 108" descr="Male Body">
                <a:extLst>
                  <a:ext uri="{FF2B5EF4-FFF2-40B4-BE49-F238E27FC236}">
                    <a16:creationId xmlns:a16="http://schemas.microsoft.com/office/drawing/2014/main" id="{3D9AF017-79DA-D667-E56F-2CEB3BD1EF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00455" y="2559414"/>
                <a:ext cx="196365" cy="369489"/>
              </a:xfrm>
              <a:prstGeom prst="rect">
                <a:avLst/>
              </a:prstGeom>
              <a:noFill/>
              <a:ln>
                <a:noFill/>
              </a:ln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0" name="3D 모델 109" descr="Dice 6 Sided 16mm">
                <a:extLst>
                  <a:ext uri="{FF2B5EF4-FFF2-40B4-BE49-F238E27FC236}">
                    <a16:creationId xmlns:a16="http://schemas.microsoft.com/office/drawing/2014/main" id="{BCEDF1F0-F371-1BA1-A081-34013B346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80125" y="4623507"/>
              <a:ext cx="786657" cy="900102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786657" cy="900102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2754739" ay="-2193614" az="-1895349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9018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0" name="3D 모델 109" descr="Dice 6 Sided 16mm">
                <a:extLst>
                  <a:ext uri="{FF2B5EF4-FFF2-40B4-BE49-F238E27FC236}">
                    <a16:creationId xmlns:a16="http://schemas.microsoft.com/office/drawing/2014/main" id="{BCEDF1F0-F371-1BA1-A081-34013B346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80125" y="4623507"/>
                <a:ext cx="786657" cy="900102"/>
              </a:xfrm>
              <a:prstGeom prst="rect">
                <a:avLst/>
              </a:prstGeom>
            </p:spPr>
          </p:pic>
        </mc:Fallback>
      </mc:AlternateContent>
      <p:pic>
        <p:nvPicPr>
          <p:cNvPr id="111" name="그림 110">
            <a:extLst>
              <a:ext uri="{FF2B5EF4-FFF2-40B4-BE49-F238E27FC236}">
                <a16:creationId xmlns:a16="http://schemas.microsoft.com/office/drawing/2014/main" id="{05151F58-E637-4E98-2ED4-556EBEC44CA8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4858595" y="1865639"/>
            <a:ext cx="422014" cy="63403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2" name="3D 모델 111" descr="Treasure Chest">
                <a:extLst>
                  <a:ext uri="{FF2B5EF4-FFF2-40B4-BE49-F238E27FC236}">
                    <a16:creationId xmlns:a16="http://schemas.microsoft.com/office/drawing/2014/main" id="{9A9A04C3-BC24-BCE0-E563-291D311C37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40767" y="1739024"/>
              <a:ext cx="280280" cy="273682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280280" cy="273682"/>
                    </a:xfrm>
                    <a:prstGeom prst="rect">
                      <a:avLst/>
                    </a:prstGeom>
                  </am3d:spPr>
                  <am3d:camera>
                    <am3d:pos x="0" y="0" z="656037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6696074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512682" ay="1539699" az="10220473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32164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2" name="3D 모델 111" descr="Treasure Chest">
                <a:extLst>
                  <a:ext uri="{FF2B5EF4-FFF2-40B4-BE49-F238E27FC236}">
                    <a16:creationId xmlns:a16="http://schemas.microsoft.com/office/drawing/2014/main" id="{9A9A04C3-BC24-BCE0-E563-291D311C37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40767" y="1739024"/>
                <a:ext cx="280280" cy="273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3" name="3D 모델 112" descr="Dice 6 Sided 16mm">
                <a:extLst>
                  <a:ext uri="{FF2B5EF4-FFF2-40B4-BE49-F238E27FC236}">
                    <a16:creationId xmlns:a16="http://schemas.microsoft.com/office/drawing/2014/main" id="{A56631BB-81DB-A2C7-F362-7A052399237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82247" y="5729797"/>
              <a:ext cx="580903" cy="589039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580903" cy="589039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3905262" ay="5149649" az="3901765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81589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3" name="3D 모델 112" descr="Dice 6 Sided 16mm">
                <a:extLst>
                  <a:ext uri="{FF2B5EF4-FFF2-40B4-BE49-F238E27FC236}">
                    <a16:creationId xmlns:a16="http://schemas.microsoft.com/office/drawing/2014/main" id="{A56631BB-81DB-A2C7-F362-7A05239923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82247" y="5729797"/>
                <a:ext cx="580903" cy="589039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8D4BEBC-AF57-9C64-3715-26EE7B97702A}"/>
              </a:ext>
            </a:extLst>
          </p:cNvPr>
          <p:cNvSpPr>
            <a:spLocks noChangeAspect="1"/>
          </p:cNvSpPr>
          <p:nvPr/>
        </p:nvSpPr>
        <p:spPr>
          <a:xfrm>
            <a:off x="4317933" y="403217"/>
            <a:ext cx="2989169" cy="6063206"/>
          </a:xfrm>
          <a:prstGeom prst="roundRect">
            <a:avLst>
              <a:gd name="adj" fmla="val 2529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670D27E5-0A19-9745-A0AB-D3CEDBF3067C}"/>
              </a:ext>
            </a:extLst>
          </p:cNvPr>
          <p:cNvSpPr/>
          <p:nvPr/>
        </p:nvSpPr>
        <p:spPr>
          <a:xfrm>
            <a:off x="5038618" y="997718"/>
            <a:ext cx="1520042" cy="1676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949DD30-FF71-DAB3-4643-CBB0FC950406}"/>
              </a:ext>
            </a:extLst>
          </p:cNvPr>
          <p:cNvSpPr txBox="1"/>
          <p:nvPr/>
        </p:nvSpPr>
        <p:spPr>
          <a:xfrm>
            <a:off x="5038618" y="529361"/>
            <a:ext cx="15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7F6895D9-5232-FF77-AD5D-455AA60042E5}"/>
              </a:ext>
            </a:extLst>
          </p:cNvPr>
          <p:cNvSpPr/>
          <p:nvPr/>
        </p:nvSpPr>
        <p:spPr>
          <a:xfrm>
            <a:off x="5038617" y="997718"/>
            <a:ext cx="1520042" cy="167686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그래픽 103" descr="단일 톱니바퀴 단색으로 채워진">
            <a:extLst>
              <a:ext uri="{FF2B5EF4-FFF2-40B4-BE49-F238E27FC236}">
                <a16:creationId xmlns:a16="http://schemas.microsoft.com/office/drawing/2014/main" id="{745E31F5-ECC6-440B-78F9-04B196AE01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17933" y="417428"/>
            <a:ext cx="453792" cy="453792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9758D0A-7C67-B4CE-AE3B-32E7ADD9FF4B}"/>
              </a:ext>
            </a:extLst>
          </p:cNvPr>
          <p:cNvSpPr txBox="1"/>
          <p:nvPr/>
        </p:nvSpPr>
        <p:spPr>
          <a:xfrm>
            <a:off x="5451556" y="956585"/>
            <a:ext cx="694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Lv. 2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342AB85-4066-5CBA-6935-0336E5A02C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6350" y="2195774"/>
            <a:ext cx="2598856" cy="164385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0BE29B3-B6F7-70D8-00D3-1D1753AF048E}"/>
              </a:ext>
            </a:extLst>
          </p:cNvPr>
          <p:cNvSpPr txBox="1"/>
          <p:nvPr/>
        </p:nvSpPr>
        <p:spPr>
          <a:xfrm>
            <a:off x="5012814" y="1306305"/>
            <a:ext cx="152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LEVEL UP!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97474FB-BB86-F177-1831-6A8345E01B21}"/>
              </a:ext>
            </a:extLst>
          </p:cNvPr>
          <p:cNvSpPr>
            <a:spLocks noChangeAspect="1"/>
          </p:cNvSpPr>
          <p:nvPr/>
        </p:nvSpPr>
        <p:spPr>
          <a:xfrm>
            <a:off x="7870733" y="397397"/>
            <a:ext cx="2989169" cy="6063206"/>
          </a:xfrm>
          <a:prstGeom prst="roundRect">
            <a:avLst>
              <a:gd name="adj" fmla="val 2529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ADFEA446-5D7E-0AF9-9523-292E0740B80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622137" y="3038819"/>
            <a:ext cx="237765" cy="65232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 descr="Male Body">
                <a:extLst>
                  <a:ext uri="{FF2B5EF4-FFF2-40B4-BE49-F238E27FC236}">
                    <a16:creationId xmlns:a16="http://schemas.microsoft.com/office/drawing/2014/main" id="{A00E4FC0-689F-4C4D-3A0C-FF300ED555C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8871286"/>
                  </p:ext>
                </p:extLst>
              </p:nvPr>
            </p:nvGraphicFramePr>
            <p:xfrm>
              <a:off x="9914185" y="2004913"/>
              <a:ext cx="228013" cy="343853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28013" cy="3438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am3d:spPr>
                  <am3d:camera>
                    <am3d:pos x="0" y="0" z="549048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35165" d="1000000"/>
                    <am3d:preTrans dx="145261" dy="1174555" dz="580969"/>
                    <am3d:scale>
                      <am3d:sx n="1000000" d="1000000"/>
                      <am3d:sy n="1000000" d="1000000"/>
                      <am3d:sz n="1000000" d="1000000"/>
                    </am3d:scale>
                    <am3d:rot ax="7292172" ay="244790" az="10403203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4917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 descr="Male Body">
                <a:extLst>
                  <a:ext uri="{FF2B5EF4-FFF2-40B4-BE49-F238E27FC236}">
                    <a16:creationId xmlns:a16="http://schemas.microsoft.com/office/drawing/2014/main" id="{A00E4FC0-689F-4C4D-3A0C-FF300ED555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14185" y="2004913"/>
                <a:ext cx="228013" cy="343853"/>
              </a:xfrm>
              <a:prstGeom prst="rect">
                <a:avLst/>
              </a:prstGeom>
              <a:noFill/>
              <a:ln>
                <a:noFill/>
              </a:ln>
            </p:spPr>
          </p:pic>
        </mc:Fallback>
      </mc:AlternateContent>
      <p:pic>
        <p:nvPicPr>
          <p:cNvPr id="46" name="그림 45">
            <a:extLst>
              <a:ext uri="{FF2B5EF4-FFF2-40B4-BE49-F238E27FC236}">
                <a16:creationId xmlns:a16="http://schemas.microsoft.com/office/drawing/2014/main" id="{047562D1-2035-DE75-1A74-8ED3D60F2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433999" y="2606064"/>
            <a:ext cx="438950" cy="63403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7" name="3D 모델 46" descr="Treasure Chest">
                <a:extLst>
                  <a:ext uri="{FF2B5EF4-FFF2-40B4-BE49-F238E27FC236}">
                    <a16:creationId xmlns:a16="http://schemas.microsoft.com/office/drawing/2014/main" id="{E76C8850-48EA-F6E3-142E-6D92D9E86D5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60067394"/>
                  </p:ext>
                </p:extLst>
              </p:nvPr>
            </p:nvGraphicFramePr>
            <p:xfrm>
              <a:off x="10020153" y="3560127"/>
              <a:ext cx="280280" cy="273682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280280" cy="273682"/>
                    </a:xfrm>
                    <a:prstGeom prst="rect">
                      <a:avLst/>
                    </a:prstGeom>
                  </am3d:spPr>
                  <am3d:camera>
                    <am3d:pos x="0" y="0" z="656037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6696074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512682" ay="1539699" az="10220473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32164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7" name="3D 모델 46" descr="Treasure Chest">
                <a:extLst>
                  <a:ext uri="{FF2B5EF4-FFF2-40B4-BE49-F238E27FC236}">
                    <a16:creationId xmlns:a16="http://schemas.microsoft.com/office/drawing/2014/main" id="{E76C8850-48EA-F6E3-142E-6D92D9E86D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20153" y="3560127"/>
                <a:ext cx="280280" cy="273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8" name="3D 모델 47" descr="Male Body">
                <a:extLst>
                  <a:ext uri="{FF2B5EF4-FFF2-40B4-BE49-F238E27FC236}">
                    <a16:creationId xmlns:a16="http://schemas.microsoft.com/office/drawing/2014/main" id="{AFC074A7-9C29-108D-1BCD-28C4AF4271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52742922"/>
                  </p:ext>
                </p:extLst>
              </p:nvPr>
            </p:nvGraphicFramePr>
            <p:xfrm>
              <a:off x="9253255" y="2553594"/>
              <a:ext cx="196365" cy="369489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96365" cy="3694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am3d:spPr>
                  <am3d:camera>
                    <am3d:pos x="0" y="0" z="549048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35165" d="1000000"/>
                    <am3d:preTrans dx="145261" dy="1174555" dz="580969"/>
                    <am3d:scale>
                      <am3d:sx n="1000000" d="1000000"/>
                      <am3d:sy n="1000000" d="1000000"/>
                      <am3d:sz n="1000000" d="1000000"/>
                    </am3d:scale>
                    <am3d:rot ax="10336904" ay="-446075" az="-10739724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4491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8" name="3D 모델 47" descr="Male Body">
                <a:extLst>
                  <a:ext uri="{FF2B5EF4-FFF2-40B4-BE49-F238E27FC236}">
                    <a16:creationId xmlns:a16="http://schemas.microsoft.com/office/drawing/2014/main" id="{AFC074A7-9C29-108D-1BCD-28C4AF4271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53255" y="2553594"/>
                <a:ext cx="196365" cy="369489"/>
              </a:xfrm>
              <a:prstGeom prst="rect">
                <a:avLst/>
              </a:prstGeom>
              <a:noFill/>
              <a:ln>
                <a:noFill/>
              </a:ln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9" name="3D 모델 48" descr="Dice 6 Sided 16mm">
                <a:extLst>
                  <a:ext uri="{FF2B5EF4-FFF2-40B4-BE49-F238E27FC236}">
                    <a16:creationId xmlns:a16="http://schemas.microsoft.com/office/drawing/2014/main" id="{82CDFAD0-8254-9224-FF97-2F653BD2290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56084014"/>
                  </p:ext>
                </p:extLst>
              </p:nvPr>
            </p:nvGraphicFramePr>
            <p:xfrm>
              <a:off x="9032925" y="4617687"/>
              <a:ext cx="786657" cy="900102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786657" cy="900102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2754739" ay="-2193614" az="-1895349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9018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9" name="3D 모델 48" descr="Dice 6 Sided 16mm">
                <a:extLst>
                  <a:ext uri="{FF2B5EF4-FFF2-40B4-BE49-F238E27FC236}">
                    <a16:creationId xmlns:a16="http://schemas.microsoft.com/office/drawing/2014/main" id="{82CDFAD0-8254-9224-FF97-2F653BD229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32925" y="4617687"/>
                <a:ext cx="786657" cy="900102"/>
              </a:xfrm>
              <a:prstGeom prst="rect">
                <a:avLst/>
              </a:prstGeom>
            </p:spPr>
          </p:pic>
        </mc:Fallback>
      </mc:AlternateContent>
      <p:pic>
        <p:nvPicPr>
          <p:cNvPr id="50" name="그림 49">
            <a:extLst>
              <a:ext uri="{FF2B5EF4-FFF2-40B4-BE49-F238E27FC236}">
                <a16:creationId xmlns:a16="http://schemas.microsoft.com/office/drawing/2014/main" id="{97B1B70B-E7AE-D0B3-DFD9-FF1D9B016168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8411395" y="1859819"/>
            <a:ext cx="422014" cy="63403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 descr="Treasure Chest">
                <a:extLst>
                  <a:ext uri="{FF2B5EF4-FFF2-40B4-BE49-F238E27FC236}">
                    <a16:creationId xmlns:a16="http://schemas.microsoft.com/office/drawing/2014/main" id="{434E50F2-6EEA-A153-A369-002365A2B4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2663964"/>
                  </p:ext>
                </p:extLst>
              </p:nvPr>
            </p:nvGraphicFramePr>
            <p:xfrm>
              <a:off x="9293567" y="1733204"/>
              <a:ext cx="280280" cy="273682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280280" cy="273682"/>
                    </a:xfrm>
                    <a:prstGeom prst="rect">
                      <a:avLst/>
                    </a:prstGeom>
                  </am3d:spPr>
                  <am3d:camera>
                    <am3d:pos x="0" y="0" z="656037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6696074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512682" ay="1539699" az="10220473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32164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 descr="Treasure Chest">
                <a:extLst>
                  <a:ext uri="{FF2B5EF4-FFF2-40B4-BE49-F238E27FC236}">
                    <a16:creationId xmlns:a16="http://schemas.microsoft.com/office/drawing/2014/main" id="{434E50F2-6EEA-A153-A369-002365A2B4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93567" y="1733204"/>
                <a:ext cx="280280" cy="273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 descr="Dice 6 Sided 16mm">
                <a:extLst>
                  <a:ext uri="{FF2B5EF4-FFF2-40B4-BE49-F238E27FC236}">
                    <a16:creationId xmlns:a16="http://schemas.microsoft.com/office/drawing/2014/main" id="{592D7050-94B0-635F-8300-257FD55943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9354062"/>
                  </p:ext>
                </p:extLst>
              </p:nvPr>
            </p:nvGraphicFramePr>
            <p:xfrm>
              <a:off x="8235047" y="5723977"/>
              <a:ext cx="580903" cy="589039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580903" cy="589039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3905262" ay="5149649" az="3901765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81589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 descr="Dice 6 Sided 16mm">
                <a:extLst>
                  <a:ext uri="{FF2B5EF4-FFF2-40B4-BE49-F238E27FC236}">
                    <a16:creationId xmlns:a16="http://schemas.microsoft.com/office/drawing/2014/main" id="{592D7050-94B0-635F-8300-257FD55943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35047" y="5723977"/>
                <a:ext cx="580903" cy="589039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219AA0E-4D6A-48F5-7E9F-B99A8FA2AB84}"/>
              </a:ext>
            </a:extLst>
          </p:cNvPr>
          <p:cNvSpPr>
            <a:spLocks noChangeAspect="1"/>
          </p:cNvSpPr>
          <p:nvPr/>
        </p:nvSpPr>
        <p:spPr>
          <a:xfrm>
            <a:off x="7870733" y="397397"/>
            <a:ext cx="2989169" cy="6063206"/>
          </a:xfrm>
          <a:prstGeom prst="roundRect">
            <a:avLst>
              <a:gd name="adj" fmla="val 2529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D7A5C53-37AF-131D-3ECE-B95ADB57FDA1}"/>
              </a:ext>
            </a:extLst>
          </p:cNvPr>
          <p:cNvSpPr/>
          <p:nvPr/>
        </p:nvSpPr>
        <p:spPr>
          <a:xfrm>
            <a:off x="8591418" y="991898"/>
            <a:ext cx="1520042" cy="1676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82A66C-179E-62E0-8D70-67574A4DBE30}"/>
              </a:ext>
            </a:extLst>
          </p:cNvPr>
          <p:cNvSpPr txBox="1"/>
          <p:nvPr/>
        </p:nvSpPr>
        <p:spPr>
          <a:xfrm>
            <a:off x="8591418" y="523541"/>
            <a:ext cx="15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A203007-9693-F350-ECA1-7809DD8BF525}"/>
              </a:ext>
            </a:extLst>
          </p:cNvPr>
          <p:cNvSpPr/>
          <p:nvPr/>
        </p:nvSpPr>
        <p:spPr>
          <a:xfrm>
            <a:off x="8591417" y="991898"/>
            <a:ext cx="1520042" cy="167686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래픽 56" descr="단일 톱니바퀴 단색으로 채워진">
            <a:extLst>
              <a:ext uri="{FF2B5EF4-FFF2-40B4-BE49-F238E27FC236}">
                <a16:creationId xmlns:a16="http://schemas.microsoft.com/office/drawing/2014/main" id="{B2098379-30EA-74E1-619D-7182ECB642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70733" y="411608"/>
            <a:ext cx="453792" cy="45379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3587054-FE54-A960-42DA-17827174AE7A}"/>
              </a:ext>
            </a:extLst>
          </p:cNvPr>
          <p:cNvSpPr txBox="1"/>
          <p:nvPr/>
        </p:nvSpPr>
        <p:spPr>
          <a:xfrm>
            <a:off x="9004356" y="950765"/>
            <a:ext cx="694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Lv. 2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862E08D-7E64-6802-B0AD-A4978FC8204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1379" y="2195774"/>
            <a:ext cx="2601134" cy="10707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5569FA-18B8-87E5-5FE3-13B7582BC3A9}"/>
              </a:ext>
            </a:extLst>
          </p:cNvPr>
          <p:cNvSpPr txBox="1"/>
          <p:nvPr/>
        </p:nvSpPr>
        <p:spPr>
          <a:xfrm>
            <a:off x="8591415" y="1305925"/>
            <a:ext cx="152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BONUS!</a:t>
            </a:r>
          </a:p>
        </p:txBody>
      </p:sp>
    </p:spTree>
    <p:extLst>
      <p:ext uri="{BB962C8B-B14F-4D97-AF65-F5344CB8AC3E}">
        <p14:creationId xmlns:p14="http://schemas.microsoft.com/office/powerpoint/2010/main" val="206371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D64FE-2158-9C23-2F9E-5292679E4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B3009751-7FB4-9007-9171-B55A0D37520B}"/>
              </a:ext>
            </a:extLst>
          </p:cNvPr>
          <p:cNvSpPr>
            <a:spLocks noChangeAspect="1"/>
          </p:cNvSpPr>
          <p:nvPr/>
        </p:nvSpPr>
        <p:spPr>
          <a:xfrm>
            <a:off x="4317933" y="403217"/>
            <a:ext cx="2989169" cy="6063206"/>
          </a:xfrm>
          <a:prstGeom prst="roundRect">
            <a:avLst>
              <a:gd name="adj" fmla="val 2529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E9056F70-C3FB-29D4-1B00-D27B81DBB3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069337" y="3044639"/>
            <a:ext cx="237765" cy="65232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6" name="3D 모델 105" descr="Male Body">
                <a:extLst>
                  <a:ext uri="{FF2B5EF4-FFF2-40B4-BE49-F238E27FC236}">
                    <a16:creationId xmlns:a16="http://schemas.microsoft.com/office/drawing/2014/main" id="{BBB84EFE-39C8-F56B-E118-468866F17BD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361385" y="2010733"/>
              <a:ext cx="228013" cy="343853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28013" cy="3438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am3d:spPr>
                  <am3d:camera>
                    <am3d:pos x="0" y="0" z="549048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35165" d="1000000"/>
                    <am3d:preTrans dx="145261" dy="1174555" dz="580969"/>
                    <am3d:scale>
                      <am3d:sx n="1000000" d="1000000"/>
                      <am3d:sy n="1000000" d="1000000"/>
                      <am3d:sz n="1000000" d="1000000"/>
                    </am3d:scale>
                    <am3d:rot ax="7292172" ay="244790" az="10403203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4917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6" name="3D 모델 105" descr="Male Body">
                <a:extLst>
                  <a:ext uri="{FF2B5EF4-FFF2-40B4-BE49-F238E27FC236}">
                    <a16:creationId xmlns:a16="http://schemas.microsoft.com/office/drawing/2014/main" id="{BBB84EFE-39C8-F56B-E118-468866F17B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61385" y="2010733"/>
                <a:ext cx="228013" cy="343853"/>
              </a:xfrm>
              <a:prstGeom prst="rect">
                <a:avLst/>
              </a:prstGeom>
              <a:noFill/>
              <a:ln>
                <a:noFill/>
              </a:ln>
            </p:spPr>
          </p:pic>
        </mc:Fallback>
      </mc:AlternateContent>
      <p:pic>
        <p:nvPicPr>
          <p:cNvPr id="107" name="그림 106">
            <a:extLst>
              <a:ext uri="{FF2B5EF4-FFF2-40B4-BE49-F238E27FC236}">
                <a16:creationId xmlns:a16="http://schemas.microsoft.com/office/drawing/2014/main" id="{58D9D04E-2A8C-DD91-D71E-80F8CE7DD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881199" y="2611884"/>
            <a:ext cx="438950" cy="63403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8" name="3D 모델 107" descr="Treasure Chest">
                <a:extLst>
                  <a:ext uri="{FF2B5EF4-FFF2-40B4-BE49-F238E27FC236}">
                    <a16:creationId xmlns:a16="http://schemas.microsoft.com/office/drawing/2014/main" id="{0120B49D-E93F-0F0A-EA10-8C5723CAC43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467353" y="3565947"/>
              <a:ext cx="280280" cy="273682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280280" cy="273682"/>
                    </a:xfrm>
                    <a:prstGeom prst="rect">
                      <a:avLst/>
                    </a:prstGeom>
                  </am3d:spPr>
                  <am3d:camera>
                    <am3d:pos x="0" y="0" z="656037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6696074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512682" ay="1539699" az="10220473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32164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8" name="3D 모델 107" descr="Treasure Chest">
                <a:extLst>
                  <a:ext uri="{FF2B5EF4-FFF2-40B4-BE49-F238E27FC236}">
                    <a16:creationId xmlns:a16="http://schemas.microsoft.com/office/drawing/2014/main" id="{0120B49D-E93F-0F0A-EA10-8C5723CAC4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67353" y="3565947"/>
                <a:ext cx="280280" cy="273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9" name="3D 모델 108" descr="Male Body">
                <a:extLst>
                  <a:ext uri="{FF2B5EF4-FFF2-40B4-BE49-F238E27FC236}">
                    <a16:creationId xmlns:a16="http://schemas.microsoft.com/office/drawing/2014/main" id="{0C01CE45-3687-F982-E76C-D0DBEE6A0B2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00455" y="2559414"/>
              <a:ext cx="196365" cy="369489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96365" cy="3694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am3d:spPr>
                  <am3d:camera>
                    <am3d:pos x="0" y="0" z="549048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35165" d="1000000"/>
                    <am3d:preTrans dx="145261" dy="1174555" dz="580969"/>
                    <am3d:scale>
                      <am3d:sx n="1000000" d="1000000"/>
                      <am3d:sy n="1000000" d="1000000"/>
                      <am3d:sz n="1000000" d="1000000"/>
                    </am3d:scale>
                    <am3d:rot ax="10336904" ay="-446075" az="-10739724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4491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9" name="3D 모델 108" descr="Male Body">
                <a:extLst>
                  <a:ext uri="{FF2B5EF4-FFF2-40B4-BE49-F238E27FC236}">
                    <a16:creationId xmlns:a16="http://schemas.microsoft.com/office/drawing/2014/main" id="{0C01CE45-3687-F982-E76C-D0DBEE6A0B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00455" y="2559414"/>
                <a:ext cx="196365" cy="369489"/>
              </a:xfrm>
              <a:prstGeom prst="rect">
                <a:avLst/>
              </a:prstGeom>
              <a:noFill/>
              <a:ln>
                <a:noFill/>
              </a:ln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0" name="3D 모델 109" descr="Dice 6 Sided 16mm">
                <a:extLst>
                  <a:ext uri="{FF2B5EF4-FFF2-40B4-BE49-F238E27FC236}">
                    <a16:creationId xmlns:a16="http://schemas.microsoft.com/office/drawing/2014/main" id="{356F6ED1-7561-CD19-FB24-D0845D174B8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80125" y="4623507"/>
              <a:ext cx="786657" cy="900102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786657" cy="900102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2754739" ay="-2193614" az="-1895349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9018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0" name="3D 모델 109" descr="Dice 6 Sided 16mm">
                <a:extLst>
                  <a:ext uri="{FF2B5EF4-FFF2-40B4-BE49-F238E27FC236}">
                    <a16:creationId xmlns:a16="http://schemas.microsoft.com/office/drawing/2014/main" id="{356F6ED1-7561-CD19-FB24-D0845D174B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80125" y="4623507"/>
                <a:ext cx="786657" cy="900102"/>
              </a:xfrm>
              <a:prstGeom prst="rect">
                <a:avLst/>
              </a:prstGeom>
            </p:spPr>
          </p:pic>
        </mc:Fallback>
      </mc:AlternateContent>
      <p:pic>
        <p:nvPicPr>
          <p:cNvPr id="111" name="그림 110">
            <a:extLst>
              <a:ext uri="{FF2B5EF4-FFF2-40B4-BE49-F238E27FC236}">
                <a16:creationId xmlns:a16="http://schemas.microsoft.com/office/drawing/2014/main" id="{4281D82C-FC2C-DC09-676A-12CE34F0BB7E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4858595" y="1865639"/>
            <a:ext cx="422014" cy="63403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2" name="3D 모델 111" descr="Treasure Chest">
                <a:extLst>
                  <a:ext uri="{FF2B5EF4-FFF2-40B4-BE49-F238E27FC236}">
                    <a16:creationId xmlns:a16="http://schemas.microsoft.com/office/drawing/2014/main" id="{4CCA2184-D41F-4146-F2D2-42F6BA0D63C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40767" y="1739024"/>
              <a:ext cx="280280" cy="273682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280280" cy="273682"/>
                    </a:xfrm>
                    <a:prstGeom prst="rect">
                      <a:avLst/>
                    </a:prstGeom>
                  </am3d:spPr>
                  <am3d:camera>
                    <am3d:pos x="0" y="0" z="656037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6696074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512682" ay="1539699" az="10220473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32164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2" name="3D 모델 111" descr="Treasure Chest">
                <a:extLst>
                  <a:ext uri="{FF2B5EF4-FFF2-40B4-BE49-F238E27FC236}">
                    <a16:creationId xmlns:a16="http://schemas.microsoft.com/office/drawing/2014/main" id="{4CCA2184-D41F-4146-F2D2-42F6BA0D63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40767" y="1739024"/>
                <a:ext cx="280280" cy="273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3" name="3D 모델 112" descr="Dice 6 Sided 16mm">
                <a:extLst>
                  <a:ext uri="{FF2B5EF4-FFF2-40B4-BE49-F238E27FC236}">
                    <a16:creationId xmlns:a16="http://schemas.microsoft.com/office/drawing/2014/main" id="{9FF4B99C-A906-378F-E134-FBEDCEF6F7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82247" y="5729797"/>
              <a:ext cx="580903" cy="589039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580903" cy="589039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3905262" ay="5149649" az="3901765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81589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3" name="3D 모델 112" descr="Dice 6 Sided 16mm">
                <a:extLst>
                  <a:ext uri="{FF2B5EF4-FFF2-40B4-BE49-F238E27FC236}">
                    <a16:creationId xmlns:a16="http://schemas.microsoft.com/office/drawing/2014/main" id="{9FF4B99C-A906-378F-E134-FBEDCEF6F7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82247" y="5729797"/>
                <a:ext cx="580903" cy="589039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0D23DB0-8D25-9406-6174-928D89FD6866}"/>
              </a:ext>
            </a:extLst>
          </p:cNvPr>
          <p:cNvSpPr>
            <a:spLocks noChangeAspect="1"/>
          </p:cNvSpPr>
          <p:nvPr/>
        </p:nvSpPr>
        <p:spPr>
          <a:xfrm>
            <a:off x="4317933" y="403217"/>
            <a:ext cx="2989169" cy="6063206"/>
          </a:xfrm>
          <a:prstGeom prst="roundRect">
            <a:avLst>
              <a:gd name="adj" fmla="val 2529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DE8A488-8F60-7301-95E6-548E92EB5868}"/>
              </a:ext>
            </a:extLst>
          </p:cNvPr>
          <p:cNvSpPr/>
          <p:nvPr/>
        </p:nvSpPr>
        <p:spPr>
          <a:xfrm>
            <a:off x="5038618" y="997718"/>
            <a:ext cx="1520042" cy="1676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41B749-EB47-3FD7-2886-3F43174891FD}"/>
              </a:ext>
            </a:extLst>
          </p:cNvPr>
          <p:cNvSpPr txBox="1"/>
          <p:nvPr/>
        </p:nvSpPr>
        <p:spPr>
          <a:xfrm>
            <a:off x="5038618" y="529361"/>
            <a:ext cx="15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5A031ABE-42C0-CA7F-757B-DC5340608C5C}"/>
              </a:ext>
            </a:extLst>
          </p:cNvPr>
          <p:cNvSpPr/>
          <p:nvPr/>
        </p:nvSpPr>
        <p:spPr>
          <a:xfrm>
            <a:off x="5038617" y="997718"/>
            <a:ext cx="1145489" cy="167686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그래픽 103" descr="단일 톱니바퀴 단색으로 채워진">
            <a:extLst>
              <a:ext uri="{FF2B5EF4-FFF2-40B4-BE49-F238E27FC236}">
                <a16:creationId xmlns:a16="http://schemas.microsoft.com/office/drawing/2014/main" id="{8F1C76C1-7A1F-FCD1-8641-181EF32F9D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17933" y="417428"/>
            <a:ext cx="453792" cy="453792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5AB59ACB-864A-1889-C1ED-929785029A50}"/>
              </a:ext>
            </a:extLst>
          </p:cNvPr>
          <p:cNvSpPr txBox="1"/>
          <p:nvPr/>
        </p:nvSpPr>
        <p:spPr>
          <a:xfrm>
            <a:off x="5451556" y="956585"/>
            <a:ext cx="694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Lv.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7A9543-4EBF-CC82-E174-4F0916EF6855}"/>
              </a:ext>
            </a:extLst>
          </p:cNvPr>
          <p:cNvSpPr txBox="1"/>
          <p:nvPr/>
        </p:nvSpPr>
        <p:spPr>
          <a:xfrm>
            <a:off x="5012814" y="1306305"/>
            <a:ext cx="152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Choice!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A36791-BEE7-DB3E-8AF7-B7DBD5F63AC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8484" y="2204754"/>
            <a:ext cx="2590269" cy="281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49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8995F-A8D3-AB9F-BBDF-9CB88F21E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29E462-712A-E1C8-DB4B-72B52227C1D3}"/>
              </a:ext>
            </a:extLst>
          </p:cNvPr>
          <p:cNvSpPr>
            <a:spLocks noChangeAspect="1"/>
          </p:cNvSpPr>
          <p:nvPr/>
        </p:nvSpPr>
        <p:spPr>
          <a:xfrm>
            <a:off x="8482017" y="0"/>
            <a:ext cx="335902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569374-4B23-650E-B578-C9A9F2FB58A8}"/>
              </a:ext>
            </a:extLst>
          </p:cNvPr>
          <p:cNvSpPr txBox="1"/>
          <p:nvPr/>
        </p:nvSpPr>
        <p:spPr>
          <a:xfrm>
            <a:off x="9400217" y="1306305"/>
            <a:ext cx="152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LEVEL UP!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AF02963-EF6F-7A78-D809-2536079BB664}"/>
              </a:ext>
            </a:extLst>
          </p:cNvPr>
          <p:cNvSpPr/>
          <p:nvPr/>
        </p:nvSpPr>
        <p:spPr>
          <a:xfrm>
            <a:off x="9400217" y="828056"/>
            <a:ext cx="1520042" cy="1676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A1A287-E290-0E47-33DD-EFB58FC9872C}"/>
              </a:ext>
            </a:extLst>
          </p:cNvPr>
          <p:cNvSpPr/>
          <p:nvPr/>
        </p:nvSpPr>
        <p:spPr>
          <a:xfrm>
            <a:off x="9400217" y="828056"/>
            <a:ext cx="1520041" cy="167686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래픽 28" descr="단일 톱니바퀴 단색으로 채워진">
            <a:extLst>
              <a:ext uri="{FF2B5EF4-FFF2-40B4-BE49-F238E27FC236}">
                <a16:creationId xmlns:a16="http://schemas.microsoft.com/office/drawing/2014/main" id="{B4BD337D-C52E-FB12-0445-65363CA58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2017" y="0"/>
            <a:ext cx="453792" cy="45379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2861D1B-3369-D1F3-AE02-1201FB478F9A}"/>
              </a:ext>
            </a:extLst>
          </p:cNvPr>
          <p:cNvSpPr txBox="1"/>
          <p:nvPr/>
        </p:nvSpPr>
        <p:spPr>
          <a:xfrm>
            <a:off x="9404641" y="161567"/>
            <a:ext cx="152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8087BD1-7BD8-F1F9-3D40-19E46120615A}"/>
              </a:ext>
            </a:extLst>
          </p:cNvPr>
          <p:cNvSpPr/>
          <p:nvPr/>
        </p:nvSpPr>
        <p:spPr>
          <a:xfrm>
            <a:off x="8635120" y="2451043"/>
            <a:ext cx="3012054" cy="515844"/>
          </a:xfrm>
          <a:prstGeom prst="roundRect">
            <a:avLst>
              <a:gd name="adj" fmla="val 6778"/>
            </a:avLst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08F651-D5AF-C784-5A6B-E1148B9B69DB}"/>
              </a:ext>
            </a:extLst>
          </p:cNvPr>
          <p:cNvSpPr txBox="1"/>
          <p:nvPr/>
        </p:nvSpPr>
        <p:spPr>
          <a:xfrm>
            <a:off x="9213058" y="2526586"/>
            <a:ext cx="1803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Heal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모든 유닛 생명력 </a:t>
            </a:r>
            <a:r>
              <a:rPr lang="en-US" altLang="ko-KR" sz="1000" dirty="0">
                <a:solidFill>
                  <a:schemeClr val="bg1"/>
                </a:solidFill>
              </a:rPr>
              <a:t>20% </a:t>
            </a:r>
            <a:r>
              <a:rPr lang="ko-KR" altLang="en-US" sz="1000" dirty="0">
                <a:solidFill>
                  <a:schemeClr val="bg1"/>
                </a:solidFill>
              </a:rPr>
              <a:t>회복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pic>
        <p:nvPicPr>
          <p:cNvPr id="65" name="그래픽 64" descr="약 단색으로 채워진">
            <a:extLst>
              <a:ext uri="{FF2B5EF4-FFF2-40B4-BE49-F238E27FC236}">
                <a16:creationId xmlns:a16="http://schemas.microsoft.com/office/drawing/2014/main" id="{4FC24A11-1CB6-8224-2557-DC8365783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6751" y="2511628"/>
            <a:ext cx="394673" cy="394673"/>
          </a:xfrm>
          <a:prstGeom prst="rect">
            <a:avLst/>
          </a:prstGeom>
        </p:spPr>
      </p:pic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412DCC46-7AB0-5B6D-065E-16417F6E5F74}"/>
              </a:ext>
            </a:extLst>
          </p:cNvPr>
          <p:cNvSpPr/>
          <p:nvPr/>
        </p:nvSpPr>
        <p:spPr>
          <a:xfrm>
            <a:off x="10920258" y="2582403"/>
            <a:ext cx="647693" cy="288476"/>
          </a:xfrm>
          <a:prstGeom prst="roundRect">
            <a:avLst>
              <a:gd name="adj" fmla="val 30167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E424DC-B40C-B022-F7EC-1F5F5D1C764F}"/>
              </a:ext>
            </a:extLst>
          </p:cNvPr>
          <p:cNvSpPr>
            <a:spLocks noChangeAspect="1"/>
          </p:cNvSpPr>
          <p:nvPr/>
        </p:nvSpPr>
        <p:spPr>
          <a:xfrm>
            <a:off x="4094614" y="0"/>
            <a:ext cx="335902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8E2054-9A20-409A-A03A-334A331A26C1}"/>
              </a:ext>
            </a:extLst>
          </p:cNvPr>
          <p:cNvSpPr txBox="1"/>
          <p:nvPr/>
        </p:nvSpPr>
        <p:spPr>
          <a:xfrm>
            <a:off x="5012814" y="1306305"/>
            <a:ext cx="152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LEVEL UP!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3D3C9A2-D6EE-A39B-9269-468224B4C4E1}"/>
              </a:ext>
            </a:extLst>
          </p:cNvPr>
          <p:cNvSpPr/>
          <p:nvPr/>
        </p:nvSpPr>
        <p:spPr>
          <a:xfrm>
            <a:off x="5012814" y="828056"/>
            <a:ext cx="1520042" cy="1676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7EDBEF6-2A54-CB02-2546-4E242F62C448}"/>
              </a:ext>
            </a:extLst>
          </p:cNvPr>
          <p:cNvSpPr/>
          <p:nvPr/>
        </p:nvSpPr>
        <p:spPr>
          <a:xfrm>
            <a:off x="5012814" y="828056"/>
            <a:ext cx="1520041" cy="167686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래픽 43" descr="단일 톱니바퀴 단색으로 채워진">
            <a:extLst>
              <a:ext uri="{FF2B5EF4-FFF2-40B4-BE49-F238E27FC236}">
                <a16:creationId xmlns:a16="http://schemas.microsoft.com/office/drawing/2014/main" id="{95A1AA08-A5E1-AD7C-5E0B-AE1D64AF2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4614" y="0"/>
            <a:ext cx="453792" cy="45379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2E18E5C-6878-071F-59B4-902A46B805E0}"/>
              </a:ext>
            </a:extLst>
          </p:cNvPr>
          <p:cNvSpPr txBox="1"/>
          <p:nvPr/>
        </p:nvSpPr>
        <p:spPr>
          <a:xfrm>
            <a:off x="5017238" y="161567"/>
            <a:ext cx="152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77A92F1-AE40-AED7-673B-B7B419F533BA}"/>
              </a:ext>
            </a:extLst>
          </p:cNvPr>
          <p:cNvSpPr/>
          <p:nvPr/>
        </p:nvSpPr>
        <p:spPr>
          <a:xfrm>
            <a:off x="4252793" y="2459650"/>
            <a:ext cx="3012054" cy="515844"/>
          </a:xfrm>
          <a:prstGeom prst="roundRect">
            <a:avLst>
              <a:gd name="adj" fmla="val 6778"/>
            </a:avLst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래픽 52" descr="검 단색으로 채워진">
            <a:extLst>
              <a:ext uri="{FF2B5EF4-FFF2-40B4-BE49-F238E27FC236}">
                <a16:creationId xmlns:a16="http://schemas.microsoft.com/office/drawing/2014/main" id="{8D0F70BF-328F-D9BB-8593-D5892B9FC7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1069" y="2518769"/>
            <a:ext cx="394673" cy="39467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45D27A6-E6EC-76E0-458E-51B3BC59823B}"/>
              </a:ext>
            </a:extLst>
          </p:cNvPr>
          <p:cNvSpPr txBox="1"/>
          <p:nvPr/>
        </p:nvSpPr>
        <p:spPr>
          <a:xfrm>
            <a:off x="4830731" y="2535193"/>
            <a:ext cx="243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Sword Lv.2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모든 검 유닛 </a:t>
            </a:r>
            <a:r>
              <a:rPr lang="en-US" altLang="ko-KR" sz="1000" dirty="0">
                <a:solidFill>
                  <a:schemeClr val="bg1"/>
                </a:solidFill>
              </a:rPr>
              <a:t>Lv.1 </a:t>
            </a:r>
            <a:r>
              <a:rPr lang="ko-KR" altLang="en-US" sz="1000" dirty="0">
                <a:solidFill>
                  <a:schemeClr val="bg1"/>
                </a:solidFill>
              </a:rPr>
              <a:t>→ </a:t>
            </a:r>
            <a:r>
              <a:rPr lang="en-US" altLang="ko-KR" sz="1000" dirty="0">
                <a:solidFill>
                  <a:schemeClr val="bg1"/>
                </a:solidFill>
              </a:rPr>
              <a:t>Lv.2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473D9C0-30AE-80D5-8551-10429DF88CC5}"/>
              </a:ext>
            </a:extLst>
          </p:cNvPr>
          <p:cNvSpPr/>
          <p:nvPr/>
        </p:nvSpPr>
        <p:spPr>
          <a:xfrm>
            <a:off x="4252793" y="3146203"/>
            <a:ext cx="3012054" cy="515844"/>
          </a:xfrm>
          <a:prstGeom prst="roundRect">
            <a:avLst>
              <a:gd name="adj" fmla="val 6778"/>
            </a:avLst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952B31-2E07-7381-6911-7F571C8122F1}"/>
              </a:ext>
            </a:extLst>
          </p:cNvPr>
          <p:cNvSpPr txBox="1"/>
          <p:nvPr/>
        </p:nvSpPr>
        <p:spPr>
          <a:xfrm>
            <a:off x="4830731" y="3221746"/>
            <a:ext cx="243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Fight 2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격투 유닛 </a:t>
            </a:r>
            <a:r>
              <a:rPr lang="en-US" altLang="ko-KR" sz="1000" dirty="0">
                <a:solidFill>
                  <a:schemeClr val="bg1"/>
                </a:solidFill>
              </a:rPr>
              <a:t>2</a:t>
            </a:r>
            <a:r>
              <a:rPr lang="ko-KR" altLang="en-US" sz="1000" dirty="0">
                <a:solidFill>
                  <a:schemeClr val="bg1"/>
                </a:solidFill>
              </a:rPr>
              <a:t>기 합류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CA2A5129-FC4D-E3D4-7560-97E0FFB2F97F}"/>
              </a:ext>
            </a:extLst>
          </p:cNvPr>
          <p:cNvSpPr/>
          <p:nvPr/>
        </p:nvSpPr>
        <p:spPr>
          <a:xfrm>
            <a:off x="4252793" y="3835112"/>
            <a:ext cx="3012054" cy="515844"/>
          </a:xfrm>
          <a:prstGeom prst="roundRect">
            <a:avLst>
              <a:gd name="adj" fmla="val 6778"/>
            </a:avLst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97D68C-632C-DF6E-F821-8057394C92DC}"/>
              </a:ext>
            </a:extLst>
          </p:cNvPr>
          <p:cNvSpPr txBox="1"/>
          <p:nvPr/>
        </p:nvSpPr>
        <p:spPr>
          <a:xfrm>
            <a:off x="4830731" y="3910655"/>
            <a:ext cx="243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Shield Lv.2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모든 방패 유닛 </a:t>
            </a:r>
            <a:r>
              <a:rPr lang="en-US" altLang="ko-KR" sz="1000" dirty="0">
                <a:solidFill>
                  <a:schemeClr val="bg1"/>
                </a:solidFill>
              </a:rPr>
              <a:t>Lv.1 </a:t>
            </a:r>
            <a:r>
              <a:rPr lang="ko-KR" altLang="en-US" sz="1000" dirty="0">
                <a:solidFill>
                  <a:schemeClr val="bg1"/>
                </a:solidFill>
              </a:rPr>
              <a:t>→ </a:t>
            </a:r>
            <a:r>
              <a:rPr lang="en-US" altLang="ko-KR" sz="1000" dirty="0">
                <a:solidFill>
                  <a:schemeClr val="bg1"/>
                </a:solidFill>
              </a:rPr>
              <a:t>Lv.2</a:t>
            </a:r>
          </a:p>
        </p:txBody>
      </p:sp>
      <p:pic>
        <p:nvPicPr>
          <p:cNvPr id="70" name="그래픽 69" descr="중세 갑옷 단색으로 채워진">
            <a:extLst>
              <a:ext uri="{FF2B5EF4-FFF2-40B4-BE49-F238E27FC236}">
                <a16:creationId xmlns:a16="http://schemas.microsoft.com/office/drawing/2014/main" id="{898A2BBE-1C9E-424F-7246-5B509EFB8B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53425" y="3941298"/>
            <a:ext cx="394673" cy="394673"/>
          </a:xfrm>
          <a:prstGeom prst="rect">
            <a:avLst/>
          </a:prstGeom>
        </p:spPr>
      </p:pic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BCF2E170-737E-CC0E-E092-DCCEB28054E7}"/>
              </a:ext>
            </a:extLst>
          </p:cNvPr>
          <p:cNvSpPr/>
          <p:nvPr/>
        </p:nvSpPr>
        <p:spPr>
          <a:xfrm>
            <a:off x="8638700" y="3152531"/>
            <a:ext cx="3012054" cy="515844"/>
          </a:xfrm>
          <a:prstGeom prst="roundRect">
            <a:avLst>
              <a:gd name="adj" fmla="val 6778"/>
            </a:avLst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</a:t>
            </a:r>
            <a:endParaRPr lang="ko-KR" altLang="en-US" dirty="0"/>
          </a:p>
        </p:txBody>
      </p:sp>
      <p:pic>
        <p:nvPicPr>
          <p:cNvPr id="74" name="그래픽 73" descr="꽉 쥔 주먹 단색으로 채워진">
            <a:extLst>
              <a:ext uri="{FF2B5EF4-FFF2-40B4-BE49-F238E27FC236}">
                <a16:creationId xmlns:a16="http://schemas.microsoft.com/office/drawing/2014/main" id="{A3E2C052-39B7-B4A5-FCCC-0C5E74802B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21510" y="3206125"/>
            <a:ext cx="396000" cy="39600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EE644AC-340C-AFC1-41AB-E9534A197B40}"/>
              </a:ext>
            </a:extLst>
          </p:cNvPr>
          <p:cNvSpPr/>
          <p:nvPr/>
        </p:nvSpPr>
        <p:spPr>
          <a:xfrm>
            <a:off x="4252793" y="4522182"/>
            <a:ext cx="3012054" cy="515844"/>
          </a:xfrm>
          <a:prstGeom prst="roundRect">
            <a:avLst>
              <a:gd name="adj" fmla="val 6778"/>
            </a:avLst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F529F-7B9A-7790-C7E1-43967884A1B1}"/>
              </a:ext>
            </a:extLst>
          </p:cNvPr>
          <p:cNvSpPr txBox="1"/>
          <p:nvPr/>
        </p:nvSpPr>
        <p:spPr>
          <a:xfrm>
            <a:off x="4830731" y="4597725"/>
            <a:ext cx="1803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Heal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모든 유닛 생명력 </a:t>
            </a:r>
            <a:r>
              <a:rPr lang="en-US" altLang="ko-KR" sz="1000" dirty="0">
                <a:solidFill>
                  <a:schemeClr val="bg1"/>
                </a:solidFill>
              </a:rPr>
              <a:t>20% </a:t>
            </a:r>
            <a:r>
              <a:rPr lang="ko-KR" altLang="en-US" sz="1000" dirty="0">
                <a:solidFill>
                  <a:schemeClr val="bg1"/>
                </a:solidFill>
              </a:rPr>
              <a:t>회복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pic>
        <p:nvPicPr>
          <p:cNvPr id="4" name="그래픽 3" descr="약 단색으로 채워진">
            <a:extLst>
              <a:ext uri="{FF2B5EF4-FFF2-40B4-BE49-F238E27FC236}">
                <a16:creationId xmlns:a16="http://schemas.microsoft.com/office/drawing/2014/main" id="{C0147626-5C07-E5DD-6B2E-33514F5D2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4424" y="4582767"/>
            <a:ext cx="394673" cy="394673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C33D194-C49C-F4EA-C0FB-A5F83B2D244A}"/>
              </a:ext>
            </a:extLst>
          </p:cNvPr>
          <p:cNvSpPr/>
          <p:nvPr/>
        </p:nvSpPr>
        <p:spPr>
          <a:xfrm>
            <a:off x="4252793" y="5214438"/>
            <a:ext cx="3012054" cy="515844"/>
          </a:xfrm>
          <a:prstGeom prst="roundRect">
            <a:avLst>
              <a:gd name="adj" fmla="val 6778"/>
            </a:avLst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FAF00-3AD4-2297-0B32-0DD3379E58F0}"/>
              </a:ext>
            </a:extLst>
          </p:cNvPr>
          <p:cNvSpPr txBox="1"/>
          <p:nvPr/>
        </p:nvSpPr>
        <p:spPr>
          <a:xfrm>
            <a:off x="4830731" y="5289981"/>
            <a:ext cx="1803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Dice 6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ko-KR" altLang="en-US" sz="1000" dirty="0">
                <a:solidFill>
                  <a:schemeClr val="bg1"/>
                </a:solidFill>
              </a:rPr>
              <a:t>숫자 </a:t>
            </a:r>
            <a:r>
              <a:rPr lang="en-US" altLang="ko-KR" sz="1000" dirty="0">
                <a:solidFill>
                  <a:schemeClr val="bg1"/>
                </a:solidFill>
              </a:rPr>
              <a:t>6 </a:t>
            </a:r>
            <a:r>
              <a:rPr lang="ko-KR" altLang="en-US" sz="1000" dirty="0">
                <a:solidFill>
                  <a:schemeClr val="bg1"/>
                </a:solidFill>
              </a:rPr>
              <a:t>주사위 획득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모델 8" descr="Dice 6 Sided 16mm">
                <a:extLst>
                  <a:ext uri="{FF2B5EF4-FFF2-40B4-BE49-F238E27FC236}">
                    <a16:creationId xmlns:a16="http://schemas.microsoft.com/office/drawing/2014/main" id="{94AD8A5B-8657-28AF-A78A-9846A1B78CA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85772851"/>
                  </p:ext>
                </p:extLst>
              </p:nvPr>
            </p:nvGraphicFramePr>
            <p:xfrm>
              <a:off x="4381099" y="5327439"/>
              <a:ext cx="321325" cy="325193"/>
            </p:xfrm>
            <a:graphic>
              <a:graphicData uri="http://schemas.microsoft.com/office/drawing/2017/model3d">
                <am3d:model3d r:embed="rId12">
                  <am3d:spPr>
                    <a:xfrm>
                      <a:off x="0" y="0"/>
                      <a:ext cx="321325" cy="325193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5142721" ay="-5288929" az="-5142594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4642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모델 8" descr="Dice 6 Sided 16mm">
                <a:extLst>
                  <a:ext uri="{FF2B5EF4-FFF2-40B4-BE49-F238E27FC236}">
                    <a16:creationId xmlns:a16="http://schemas.microsoft.com/office/drawing/2014/main" id="{94AD8A5B-8657-28AF-A78A-9846A1B78C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81099" y="5327439"/>
                <a:ext cx="321325" cy="32519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956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0C8D4-F252-B3F2-0144-6AD1DD14E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육각형 2">
            <a:extLst>
              <a:ext uri="{FF2B5EF4-FFF2-40B4-BE49-F238E27FC236}">
                <a16:creationId xmlns:a16="http://schemas.microsoft.com/office/drawing/2014/main" id="{29FD6622-ED2F-A442-87F6-8A23F8FB8AA7}"/>
              </a:ext>
            </a:extLst>
          </p:cNvPr>
          <p:cNvSpPr/>
          <p:nvPr/>
        </p:nvSpPr>
        <p:spPr>
          <a:xfrm>
            <a:off x="6510780" y="2700464"/>
            <a:ext cx="1260000" cy="1080000"/>
          </a:xfrm>
          <a:prstGeom prst="hexagon">
            <a:avLst/>
          </a:prstGeom>
          <a:solidFill>
            <a:srgbClr val="1560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5599A344-F5F4-2F6F-5B65-90704B34B748}"/>
              </a:ext>
            </a:extLst>
          </p:cNvPr>
          <p:cNvSpPr/>
          <p:nvPr/>
        </p:nvSpPr>
        <p:spPr>
          <a:xfrm>
            <a:off x="6510780" y="162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육각형 1">
            <a:extLst>
              <a:ext uri="{FF2B5EF4-FFF2-40B4-BE49-F238E27FC236}">
                <a16:creationId xmlns:a16="http://schemas.microsoft.com/office/drawing/2014/main" id="{82982550-3382-3916-F033-12998329E8CB}"/>
              </a:ext>
            </a:extLst>
          </p:cNvPr>
          <p:cNvSpPr/>
          <p:nvPr/>
        </p:nvSpPr>
        <p:spPr>
          <a:xfrm>
            <a:off x="6510780" y="3780464"/>
            <a:ext cx="1260000" cy="1080000"/>
          </a:xfrm>
          <a:prstGeom prst="hexagon">
            <a:avLst/>
          </a:prstGeom>
          <a:solidFill>
            <a:srgbClr val="15608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육각형 5">
            <a:extLst>
              <a:ext uri="{FF2B5EF4-FFF2-40B4-BE49-F238E27FC236}">
                <a16:creationId xmlns:a16="http://schemas.microsoft.com/office/drawing/2014/main" id="{02023566-F2F8-93A0-8083-0273358DCB03}"/>
              </a:ext>
            </a:extLst>
          </p:cNvPr>
          <p:cNvSpPr/>
          <p:nvPr/>
        </p:nvSpPr>
        <p:spPr>
          <a:xfrm>
            <a:off x="5524944" y="216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A8A57EC5-D8AA-A56C-2524-C9DFA205E101}"/>
              </a:ext>
            </a:extLst>
          </p:cNvPr>
          <p:cNvSpPr/>
          <p:nvPr/>
        </p:nvSpPr>
        <p:spPr>
          <a:xfrm>
            <a:off x="5524944" y="324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1123BC23-6D37-BBAA-A48B-E66CE56FE56B}"/>
              </a:ext>
            </a:extLst>
          </p:cNvPr>
          <p:cNvSpPr/>
          <p:nvPr/>
        </p:nvSpPr>
        <p:spPr>
          <a:xfrm>
            <a:off x="5520181" y="432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EF8D84DE-CDE5-7D8F-0441-8BED90435BFC}"/>
              </a:ext>
            </a:extLst>
          </p:cNvPr>
          <p:cNvSpPr/>
          <p:nvPr/>
        </p:nvSpPr>
        <p:spPr>
          <a:xfrm>
            <a:off x="5520181" y="540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육각형 10">
            <a:extLst>
              <a:ext uri="{FF2B5EF4-FFF2-40B4-BE49-F238E27FC236}">
                <a16:creationId xmlns:a16="http://schemas.microsoft.com/office/drawing/2014/main" id="{1BA2C8E1-7FB3-F94A-0AEB-EAF6D73F89B6}"/>
              </a:ext>
            </a:extLst>
          </p:cNvPr>
          <p:cNvSpPr/>
          <p:nvPr/>
        </p:nvSpPr>
        <p:spPr>
          <a:xfrm>
            <a:off x="5515418" y="648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육각형 23">
            <a:extLst>
              <a:ext uri="{FF2B5EF4-FFF2-40B4-BE49-F238E27FC236}">
                <a16:creationId xmlns:a16="http://schemas.microsoft.com/office/drawing/2014/main" id="{6B3F2DA6-10D9-1C02-7B62-3C26C946AD63}"/>
              </a:ext>
            </a:extLst>
          </p:cNvPr>
          <p:cNvSpPr/>
          <p:nvPr/>
        </p:nvSpPr>
        <p:spPr>
          <a:xfrm>
            <a:off x="5529707" y="-107318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육각형 24">
            <a:extLst>
              <a:ext uri="{FF2B5EF4-FFF2-40B4-BE49-F238E27FC236}">
                <a16:creationId xmlns:a16="http://schemas.microsoft.com/office/drawing/2014/main" id="{52AE80D7-AF61-0589-8AF1-B20E17C8BFD8}"/>
              </a:ext>
            </a:extLst>
          </p:cNvPr>
          <p:cNvSpPr/>
          <p:nvPr/>
        </p:nvSpPr>
        <p:spPr>
          <a:xfrm>
            <a:off x="5529707" y="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육각형 38">
            <a:extLst>
              <a:ext uri="{FF2B5EF4-FFF2-40B4-BE49-F238E27FC236}">
                <a16:creationId xmlns:a16="http://schemas.microsoft.com/office/drawing/2014/main" id="{B1380138-E190-47CE-312C-7D486894F337}"/>
              </a:ext>
            </a:extLst>
          </p:cNvPr>
          <p:cNvSpPr/>
          <p:nvPr/>
        </p:nvSpPr>
        <p:spPr>
          <a:xfrm>
            <a:off x="5524944" y="108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육각형 43">
            <a:extLst>
              <a:ext uri="{FF2B5EF4-FFF2-40B4-BE49-F238E27FC236}">
                <a16:creationId xmlns:a16="http://schemas.microsoft.com/office/drawing/2014/main" id="{EFAFD97F-6806-FBFE-56E5-039EA974FAFE}"/>
              </a:ext>
            </a:extLst>
          </p:cNvPr>
          <p:cNvSpPr/>
          <p:nvPr/>
        </p:nvSpPr>
        <p:spPr>
          <a:xfrm>
            <a:off x="6510780" y="-539536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육각형 77">
            <a:extLst>
              <a:ext uri="{FF2B5EF4-FFF2-40B4-BE49-F238E27FC236}">
                <a16:creationId xmlns:a16="http://schemas.microsoft.com/office/drawing/2014/main" id="{257EEF7E-4E72-8D61-1C16-17A56A001714}"/>
              </a:ext>
            </a:extLst>
          </p:cNvPr>
          <p:cNvSpPr/>
          <p:nvPr/>
        </p:nvSpPr>
        <p:spPr>
          <a:xfrm>
            <a:off x="6510780" y="54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육각형 78">
            <a:extLst>
              <a:ext uri="{FF2B5EF4-FFF2-40B4-BE49-F238E27FC236}">
                <a16:creationId xmlns:a16="http://schemas.microsoft.com/office/drawing/2014/main" id="{AC9DB7D8-BFCB-8639-E91E-4B7EE29379DB}"/>
              </a:ext>
            </a:extLst>
          </p:cNvPr>
          <p:cNvSpPr/>
          <p:nvPr/>
        </p:nvSpPr>
        <p:spPr>
          <a:xfrm>
            <a:off x="6510780" y="594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육각형 79">
            <a:extLst>
              <a:ext uri="{FF2B5EF4-FFF2-40B4-BE49-F238E27FC236}">
                <a16:creationId xmlns:a16="http://schemas.microsoft.com/office/drawing/2014/main" id="{84DC7C1C-36C4-6D6F-3E39-455A65AB9542}"/>
              </a:ext>
            </a:extLst>
          </p:cNvPr>
          <p:cNvSpPr/>
          <p:nvPr/>
        </p:nvSpPr>
        <p:spPr>
          <a:xfrm>
            <a:off x="6510780" y="486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육각형 80">
            <a:extLst>
              <a:ext uri="{FF2B5EF4-FFF2-40B4-BE49-F238E27FC236}">
                <a16:creationId xmlns:a16="http://schemas.microsoft.com/office/drawing/2014/main" id="{B5CC3511-6D4B-17CC-06BF-6657F67EF6AF}"/>
              </a:ext>
            </a:extLst>
          </p:cNvPr>
          <p:cNvSpPr/>
          <p:nvPr/>
        </p:nvSpPr>
        <p:spPr>
          <a:xfrm>
            <a:off x="6510780" y="702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육각형 81">
            <a:extLst>
              <a:ext uri="{FF2B5EF4-FFF2-40B4-BE49-F238E27FC236}">
                <a16:creationId xmlns:a16="http://schemas.microsoft.com/office/drawing/2014/main" id="{C26C9D76-CCFD-68D3-0D85-1D02D9E2CB53}"/>
              </a:ext>
            </a:extLst>
          </p:cNvPr>
          <p:cNvSpPr/>
          <p:nvPr/>
        </p:nvSpPr>
        <p:spPr>
          <a:xfrm>
            <a:off x="8487215" y="2700464"/>
            <a:ext cx="1260000" cy="1080000"/>
          </a:xfrm>
          <a:prstGeom prst="hexagon">
            <a:avLst/>
          </a:prstGeom>
          <a:solidFill>
            <a:srgbClr val="1560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육각형 82">
            <a:extLst>
              <a:ext uri="{FF2B5EF4-FFF2-40B4-BE49-F238E27FC236}">
                <a16:creationId xmlns:a16="http://schemas.microsoft.com/office/drawing/2014/main" id="{90FA318C-62F2-6A3F-0FAE-6184581A598D}"/>
              </a:ext>
            </a:extLst>
          </p:cNvPr>
          <p:cNvSpPr/>
          <p:nvPr/>
        </p:nvSpPr>
        <p:spPr>
          <a:xfrm>
            <a:off x="8487215" y="162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육각형 83">
            <a:extLst>
              <a:ext uri="{FF2B5EF4-FFF2-40B4-BE49-F238E27FC236}">
                <a16:creationId xmlns:a16="http://schemas.microsoft.com/office/drawing/2014/main" id="{8FC276D6-3336-A204-B1B2-9EC143E90D3D}"/>
              </a:ext>
            </a:extLst>
          </p:cNvPr>
          <p:cNvSpPr/>
          <p:nvPr/>
        </p:nvSpPr>
        <p:spPr>
          <a:xfrm>
            <a:off x="8487215" y="3780464"/>
            <a:ext cx="1260000" cy="1080000"/>
          </a:xfrm>
          <a:prstGeom prst="hexagon">
            <a:avLst/>
          </a:prstGeom>
          <a:solidFill>
            <a:srgbClr val="15608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육각형 84">
            <a:extLst>
              <a:ext uri="{FF2B5EF4-FFF2-40B4-BE49-F238E27FC236}">
                <a16:creationId xmlns:a16="http://schemas.microsoft.com/office/drawing/2014/main" id="{937D1A5A-A3C7-C2D3-A7EC-98138261BE29}"/>
              </a:ext>
            </a:extLst>
          </p:cNvPr>
          <p:cNvSpPr/>
          <p:nvPr/>
        </p:nvSpPr>
        <p:spPr>
          <a:xfrm>
            <a:off x="7501379" y="2166815"/>
            <a:ext cx="1260000" cy="1080000"/>
          </a:xfrm>
          <a:prstGeom prst="hexagon">
            <a:avLst/>
          </a:prstGeom>
          <a:solidFill>
            <a:srgbClr val="15608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육각형 85">
            <a:extLst>
              <a:ext uri="{FF2B5EF4-FFF2-40B4-BE49-F238E27FC236}">
                <a16:creationId xmlns:a16="http://schemas.microsoft.com/office/drawing/2014/main" id="{FC54C8BC-4A4F-546B-14F7-A06349BD0EBE}"/>
              </a:ext>
            </a:extLst>
          </p:cNvPr>
          <p:cNvSpPr/>
          <p:nvPr/>
        </p:nvSpPr>
        <p:spPr>
          <a:xfrm>
            <a:off x="7501379" y="3246815"/>
            <a:ext cx="1260000" cy="1080000"/>
          </a:xfrm>
          <a:prstGeom prst="hexagon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육각형 86">
            <a:extLst>
              <a:ext uri="{FF2B5EF4-FFF2-40B4-BE49-F238E27FC236}">
                <a16:creationId xmlns:a16="http://schemas.microsoft.com/office/drawing/2014/main" id="{FD26422D-412E-DB43-9220-05F89B1527B8}"/>
              </a:ext>
            </a:extLst>
          </p:cNvPr>
          <p:cNvSpPr/>
          <p:nvPr/>
        </p:nvSpPr>
        <p:spPr>
          <a:xfrm>
            <a:off x="7496616" y="4326815"/>
            <a:ext cx="1260000" cy="1080000"/>
          </a:xfrm>
          <a:prstGeom prst="hexagon">
            <a:avLst/>
          </a:prstGeom>
          <a:solidFill>
            <a:srgbClr val="15608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육각형 87">
            <a:extLst>
              <a:ext uri="{FF2B5EF4-FFF2-40B4-BE49-F238E27FC236}">
                <a16:creationId xmlns:a16="http://schemas.microsoft.com/office/drawing/2014/main" id="{133EF510-049B-D0F7-09C6-174D34825334}"/>
              </a:ext>
            </a:extLst>
          </p:cNvPr>
          <p:cNvSpPr/>
          <p:nvPr/>
        </p:nvSpPr>
        <p:spPr>
          <a:xfrm>
            <a:off x="7496616" y="540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육각형 88">
            <a:extLst>
              <a:ext uri="{FF2B5EF4-FFF2-40B4-BE49-F238E27FC236}">
                <a16:creationId xmlns:a16="http://schemas.microsoft.com/office/drawing/2014/main" id="{525432E0-D579-B413-97B7-8E0D98D1EDB0}"/>
              </a:ext>
            </a:extLst>
          </p:cNvPr>
          <p:cNvSpPr/>
          <p:nvPr/>
        </p:nvSpPr>
        <p:spPr>
          <a:xfrm>
            <a:off x="7491853" y="648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육각형 89">
            <a:extLst>
              <a:ext uri="{FF2B5EF4-FFF2-40B4-BE49-F238E27FC236}">
                <a16:creationId xmlns:a16="http://schemas.microsoft.com/office/drawing/2014/main" id="{AB653E02-78F0-815D-9148-0B1DE618EF21}"/>
              </a:ext>
            </a:extLst>
          </p:cNvPr>
          <p:cNvSpPr/>
          <p:nvPr/>
        </p:nvSpPr>
        <p:spPr>
          <a:xfrm>
            <a:off x="7506142" y="-107318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육각형 90">
            <a:extLst>
              <a:ext uri="{FF2B5EF4-FFF2-40B4-BE49-F238E27FC236}">
                <a16:creationId xmlns:a16="http://schemas.microsoft.com/office/drawing/2014/main" id="{FAC84EDF-2BD4-E7F8-283B-F0BC151E2613}"/>
              </a:ext>
            </a:extLst>
          </p:cNvPr>
          <p:cNvSpPr/>
          <p:nvPr/>
        </p:nvSpPr>
        <p:spPr>
          <a:xfrm>
            <a:off x="7506142" y="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육각형 91">
            <a:extLst>
              <a:ext uri="{FF2B5EF4-FFF2-40B4-BE49-F238E27FC236}">
                <a16:creationId xmlns:a16="http://schemas.microsoft.com/office/drawing/2014/main" id="{1B5DBDE4-D5FD-FFF3-8895-D4EFA667E928}"/>
              </a:ext>
            </a:extLst>
          </p:cNvPr>
          <p:cNvSpPr/>
          <p:nvPr/>
        </p:nvSpPr>
        <p:spPr>
          <a:xfrm>
            <a:off x="7501379" y="108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육각형 92">
            <a:extLst>
              <a:ext uri="{FF2B5EF4-FFF2-40B4-BE49-F238E27FC236}">
                <a16:creationId xmlns:a16="http://schemas.microsoft.com/office/drawing/2014/main" id="{20E68353-6BB1-5D4C-6AF8-B829067D7235}"/>
              </a:ext>
            </a:extLst>
          </p:cNvPr>
          <p:cNvSpPr/>
          <p:nvPr/>
        </p:nvSpPr>
        <p:spPr>
          <a:xfrm>
            <a:off x="8487215" y="-539536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육각형 93">
            <a:extLst>
              <a:ext uri="{FF2B5EF4-FFF2-40B4-BE49-F238E27FC236}">
                <a16:creationId xmlns:a16="http://schemas.microsoft.com/office/drawing/2014/main" id="{1E272300-8F30-54C3-2B3C-7E15C9DCCB8E}"/>
              </a:ext>
            </a:extLst>
          </p:cNvPr>
          <p:cNvSpPr/>
          <p:nvPr/>
        </p:nvSpPr>
        <p:spPr>
          <a:xfrm>
            <a:off x="8487215" y="54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30AA350C-7AA9-9F9B-4296-B1CA67846887}"/>
              </a:ext>
            </a:extLst>
          </p:cNvPr>
          <p:cNvSpPr/>
          <p:nvPr/>
        </p:nvSpPr>
        <p:spPr>
          <a:xfrm>
            <a:off x="8487215" y="594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2E9881C4-2222-66E5-F928-9A3DC490A54A}"/>
              </a:ext>
            </a:extLst>
          </p:cNvPr>
          <p:cNvSpPr/>
          <p:nvPr/>
        </p:nvSpPr>
        <p:spPr>
          <a:xfrm>
            <a:off x="8487215" y="486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육각형 96">
            <a:extLst>
              <a:ext uri="{FF2B5EF4-FFF2-40B4-BE49-F238E27FC236}">
                <a16:creationId xmlns:a16="http://schemas.microsoft.com/office/drawing/2014/main" id="{F12DB0B4-5FD3-9C27-D537-EEA8B62F3013}"/>
              </a:ext>
            </a:extLst>
          </p:cNvPr>
          <p:cNvSpPr/>
          <p:nvPr/>
        </p:nvSpPr>
        <p:spPr>
          <a:xfrm>
            <a:off x="8487215" y="702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육각형 97">
            <a:extLst>
              <a:ext uri="{FF2B5EF4-FFF2-40B4-BE49-F238E27FC236}">
                <a16:creationId xmlns:a16="http://schemas.microsoft.com/office/drawing/2014/main" id="{9D597BD7-E51F-C872-D586-17BA04B36596}"/>
              </a:ext>
            </a:extLst>
          </p:cNvPr>
          <p:cNvSpPr/>
          <p:nvPr/>
        </p:nvSpPr>
        <p:spPr>
          <a:xfrm>
            <a:off x="10449361" y="270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육각형 98">
            <a:extLst>
              <a:ext uri="{FF2B5EF4-FFF2-40B4-BE49-F238E27FC236}">
                <a16:creationId xmlns:a16="http://schemas.microsoft.com/office/drawing/2014/main" id="{0CA8A267-69D8-4B9C-2DB1-16F228724E94}"/>
              </a:ext>
            </a:extLst>
          </p:cNvPr>
          <p:cNvSpPr/>
          <p:nvPr/>
        </p:nvSpPr>
        <p:spPr>
          <a:xfrm>
            <a:off x="10449361" y="162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육각형 99">
            <a:extLst>
              <a:ext uri="{FF2B5EF4-FFF2-40B4-BE49-F238E27FC236}">
                <a16:creationId xmlns:a16="http://schemas.microsoft.com/office/drawing/2014/main" id="{4F2B965C-8EC0-44E1-B8B9-9C063EA24ADD}"/>
              </a:ext>
            </a:extLst>
          </p:cNvPr>
          <p:cNvSpPr/>
          <p:nvPr/>
        </p:nvSpPr>
        <p:spPr>
          <a:xfrm>
            <a:off x="10449361" y="378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육각형 100">
            <a:extLst>
              <a:ext uri="{FF2B5EF4-FFF2-40B4-BE49-F238E27FC236}">
                <a16:creationId xmlns:a16="http://schemas.microsoft.com/office/drawing/2014/main" id="{563B3D65-BEA6-6B2C-9DC8-389B5971F8C5}"/>
              </a:ext>
            </a:extLst>
          </p:cNvPr>
          <p:cNvSpPr/>
          <p:nvPr/>
        </p:nvSpPr>
        <p:spPr>
          <a:xfrm>
            <a:off x="9463525" y="216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육각형 101">
            <a:extLst>
              <a:ext uri="{FF2B5EF4-FFF2-40B4-BE49-F238E27FC236}">
                <a16:creationId xmlns:a16="http://schemas.microsoft.com/office/drawing/2014/main" id="{BC4FCAAE-5BEC-D3FF-9D3A-2A24A4059AEF}"/>
              </a:ext>
            </a:extLst>
          </p:cNvPr>
          <p:cNvSpPr/>
          <p:nvPr/>
        </p:nvSpPr>
        <p:spPr>
          <a:xfrm>
            <a:off x="9463525" y="324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육각형 102">
            <a:extLst>
              <a:ext uri="{FF2B5EF4-FFF2-40B4-BE49-F238E27FC236}">
                <a16:creationId xmlns:a16="http://schemas.microsoft.com/office/drawing/2014/main" id="{EA029B65-637F-8EA0-D131-58FC3A2F3224}"/>
              </a:ext>
            </a:extLst>
          </p:cNvPr>
          <p:cNvSpPr/>
          <p:nvPr/>
        </p:nvSpPr>
        <p:spPr>
          <a:xfrm>
            <a:off x="9458762" y="432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육각형 103">
            <a:extLst>
              <a:ext uri="{FF2B5EF4-FFF2-40B4-BE49-F238E27FC236}">
                <a16:creationId xmlns:a16="http://schemas.microsoft.com/office/drawing/2014/main" id="{B36DD5FA-0BCC-9300-7D38-108A1E2925D9}"/>
              </a:ext>
            </a:extLst>
          </p:cNvPr>
          <p:cNvSpPr/>
          <p:nvPr/>
        </p:nvSpPr>
        <p:spPr>
          <a:xfrm>
            <a:off x="9458762" y="540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육각형 104">
            <a:extLst>
              <a:ext uri="{FF2B5EF4-FFF2-40B4-BE49-F238E27FC236}">
                <a16:creationId xmlns:a16="http://schemas.microsoft.com/office/drawing/2014/main" id="{A902809D-B022-3413-BC49-4CB59D9F093A}"/>
              </a:ext>
            </a:extLst>
          </p:cNvPr>
          <p:cNvSpPr/>
          <p:nvPr/>
        </p:nvSpPr>
        <p:spPr>
          <a:xfrm>
            <a:off x="9453999" y="648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육각형 105">
            <a:extLst>
              <a:ext uri="{FF2B5EF4-FFF2-40B4-BE49-F238E27FC236}">
                <a16:creationId xmlns:a16="http://schemas.microsoft.com/office/drawing/2014/main" id="{0BCB7FB9-A4AD-0B52-3B0D-4F4FE524C6F1}"/>
              </a:ext>
            </a:extLst>
          </p:cNvPr>
          <p:cNvSpPr/>
          <p:nvPr/>
        </p:nvSpPr>
        <p:spPr>
          <a:xfrm>
            <a:off x="9468288" y="-107318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육각형 106">
            <a:extLst>
              <a:ext uri="{FF2B5EF4-FFF2-40B4-BE49-F238E27FC236}">
                <a16:creationId xmlns:a16="http://schemas.microsoft.com/office/drawing/2014/main" id="{6DA3D735-4A1B-9AF3-98A9-AD83E41229DE}"/>
              </a:ext>
            </a:extLst>
          </p:cNvPr>
          <p:cNvSpPr/>
          <p:nvPr/>
        </p:nvSpPr>
        <p:spPr>
          <a:xfrm>
            <a:off x="9468288" y="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육각형 107">
            <a:extLst>
              <a:ext uri="{FF2B5EF4-FFF2-40B4-BE49-F238E27FC236}">
                <a16:creationId xmlns:a16="http://schemas.microsoft.com/office/drawing/2014/main" id="{B2110C6F-DC27-513E-525D-EE73B25C799F}"/>
              </a:ext>
            </a:extLst>
          </p:cNvPr>
          <p:cNvSpPr/>
          <p:nvPr/>
        </p:nvSpPr>
        <p:spPr>
          <a:xfrm>
            <a:off x="9463525" y="108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육각형 108">
            <a:extLst>
              <a:ext uri="{FF2B5EF4-FFF2-40B4-BE49-F238E27FC236}">
                <a16:creationId xmlns:a16="http://schemas.microsoft.com/office/drawing/2014/main" id="{178AEC5F-63DD-17F5-E388-20CF26510B96}"/>
              </a:ext>
            </a:extLst>
          </p:cNvPr>
          <p:cNvSpPr/>
          <p:nvPr/>
        </p:nvSpPr>
        <p:spPr>
          <a:xfrm>
            <a:off x="10449361" y="-539536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육각형 109">
            <a:extLst>
              <a:ext uri="{FF2B5EF4-FFF2-40B4-BE49-F238E27FC236}">
                <a16:creationId xmlns:a16="http://schemas.microsoft.com/office/drawing/2014/main" id="{806E296A-47A8-E869-FA97-AC742664162B}"/>
              </a:ext>
            </a:extLst>
          </p:cNvPr>
          <p:cNvSpPr/>
          <p:nvPr/>
        </p:nvSpPr>
        <p:spPr>
          <a:xfrm>
            <a:off x="10449361" y="54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육각형 110">
            <a:extLst>
              <a:ext uri="{FF2B5EF4-FFF2-40B4-BE49-F238E27FC236}">
                <a16:creationId xmlns:a16="http://schemas.microsoft.com/office/drawing/2014/main" id="{E9A4723C-B832-865D-CE72-2E24BC7A950A}"/>
              </a:ext>
            </a:extLst>
          </p:cNvPr>
          <p:cNvSpPr/>
          <p:nvPr/>
        </p:nvSpPr>
        <p:spPr>
          <a:xfrm>
            <a:off x="10449361" y="594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육각형 111">
            <a:extLst>
              <a:ext uri="{FF2B5EF4-FFF2-40B4-BE49-F238E27FC236}">
                <a16:creationId xmlns:a16="http://schemas.microsoft.com/office/drawing/2014/main" id="{FFA4EFFB-712B-E319-FC5D-B9E5826A90B0}"/>
              </a:ext>
            </a:extLst>
          </p:cNvPr>
          <p:cNvSpPr/>
          <p:nvPr/>
        </p:nvSpPr>
        <p:spPr>
          <a:xfrm>
            <a:off x="10449361" y="486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육각형 112">
            <a:extLst>
              <a:ext uri="{FF2B5EF4-FFF2-40B4-BE49-F238E27FC236}">
                <a16:creationId xmlns:a16="http://schemas.microsoft.com/office/drawing/2014/main" id="{C48744EB-B5F2-1B39-ED1B-C7B1717EB7AD}"/>
              </a:ext>
            </a:extLst>
          </p:cNvPr>
          <p:cNvSpPr/>
          <p:nvPr/>
        </p:nvSpPr>
        <p:spPr>
          <a:xfrm>
            <a:off x="10449361" y="702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육각형 113">
            <a:extLst>
              <a:ext uri="{FF2B5EF4-FFF2-40B4-BE49-F238E27FC236}">
                <a16:creationId xmlns:a16="http://schemas.microsoft.com/office/drawing/2014/main" id="{BC595B69-3BFC-E3A6-86DB-CD3C6B98E7A9}"/>
              </a:ext>
            </a:extLst>
          </p:cNvPr>
          <p:cNvSpPr/>
          <p:nvPr/>
        </p:nvSpPr>
        <p:spPr>
          <a:xfrm>
            <a:off x="12425796" y="270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육각형 114">
            <a:extLst>
              <a:ext uri="{FF2B5EF4-FFF2-40B4-BE49-F238E27FC236}">
                <a16:creationId xmlns:a16="http://schemas.microsoft.com/office/drawing/2014/main" id="{A4504DD9-5F1C-C199-E0EA-8AA7241F1D9D}"/>
              </a:ext>
            </a:extLst>
          </p:cNvPr>
          <p:cNvSpPr/>
          <p:nvPr/>
        </p:nvSpPr>
        <p:spPr>
          <a:xfrm>
            <a:off x="12425796" y="162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육각형 115">
            <a:extLst>
              <a:ext uri="{FF2B5EF4-FFF2-40B4-BE49-F238E27FC236}">
                <a16:creationId xmlns:a16="http://schemas.microsoft.com/office/drawing/2014/main" id="{E42E9CEE-CC36-8C6F-B123-AF4FDE689C3E}"/>
              </a:ext>
            </a:extLst>
          </p:cNvPr>
          <p:cNvSpPr/>
          <p:nvPr/>
        </p:nvSpPr>
        <p:spPr>
          <a:xfrm>
            <a:off x="12425796" y="378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육각형 116">
            <a:extLst>
              <a:ext uri="{FF2B5EF4-FFF2-40B4-BE49-F238E27FC236}">
                <a16:creationId xmlns:a16="http://schemas.microsoft.com/office/drawing/2014/main" id="{21F39274-EAA3-6E71-A367-688B272400C1}"/>
              </a:ext>
            </a:extLst>
          </p:cNvPr>
          <p:cNvSpPr/>
          <p:nvPr/>
        </p:nvSpPr>
        <p:spPr>
          <a:xfrm>
            <a:off x="11439960" y="216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육각형 117">
            <a:extLst>
              <a:ext uri="{FF2B5EF4-FFF2-40B4-BE49-F238E27FC236}">
                <a16:creationId xmlns:a16="http://schemas.microsoft.com/office/drawing/2014/main" id="{F946BDDD-BC7D-A933-1ECC-377C55567F96}"/>
              </a:ext>
            </a:extLst>
          </p:cNvPr>
          <p:cNvSpPr/>
          <p:nvPr/>
        </p:nvSpPr>
        <p:spPr>
          <a:xfrm>
            <a:off x="11439960" y="324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육각형 118">
            <a:extLst>
              <a:ext uri="{FF2B5EF4-FFF2-40B4-BE49-F238E27FC236}">
                <a16:creationId xmlns:a16="http://schemas.microsoft.com/office/drawing/2014/main" id="{84CA6DD9-3C44-5FA1-50F1-62190328BCF8}"/>
              </a:ext>
            </a:extLst>
          </p:cNvPr>
          <p:cNvSpPr/>
          <p:nvPr/>
        </p:nvSpPr>
        <p:spPr>
          <a:xfrm>
            <a:off x="11435197" y="432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육각형 119">
            <a:extLst>
              <a:ext uri="{FF2B5EF4-FFF2-40B4-BE49-F238E27FC236}">
                <a16:creationId xmlns:a16="http://schemas.microsoft.com/office/drawing/2014/main" id="{2E71E005-A57C-B74A-4EB3-0E29D852E26E}"/>
              </a:ext>
            </a:extLst>
          </p:cNvPr>
          <p:cNvSpPr/>
          <p:nvPr/>
        </p:nvSpPr>
        <p:spPr>
          <a:xfrm>
            <a:off x="11435197" y="540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육각형 120">
            <a:extLst>
              <a:ext uri="{FF2B5EF4-FFF2-40B4-BE49-F238E27FC236}">
                <a16:creationId xmlns:a16="http://schemas.microsoft.com/office/drawing/2014/main" id="{528EE40D-13D0-C96C-4589-13536BC2A668}"/>
              </a:ext>
            </a:extLst>
          </p:cNvPr>
          <p:cNvSpPr/>
          <p:nvPr/>
        </p:nvSpPr>
        <p:spPr>
          <a:xfrm>
            <a:off x="11430434" y="648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육각형 121">
            <a:extLst>
              <a:ext uri="{FF2B5EF4-FFF2-40B4-BE49-F238E27FC236}">
                <a16:creationId xmlns:a16="http://schemas.microsoft.com/office/drawing/2014/main" id="{DCFAE0E5-4B3F-8398-C7F5-654ACB319AEB}"/>
              </a:ext>
            </a:extLst>
          </p:cNvPr>
          <p:cNvSpPr/>
          <p:nvPr/>
        </p:nvSpPr>
        <p:spPr>
          <a:xfrm>
            <a:off x="11444723" y="-107318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육각형 122">
            <a:extLst>
              <a:ext uri="{FF2B5EF4-FFF2-40B4-BE49-F238E27FC236}">
                <a16:creationId xmlns:a16="http://schemas.microsoft.com/office/drawing/2014/main" id="{09F10E42-53F4-707E-1B87-DBE14BB021F1}"/>
              </a:ext>
            </a:extLst>
          </p:cNvPr>
          <p:cNvSpPr/>
          <p:nvPr/>
        </p:nvSpPr>
        <p:spPr>
          <a:xfrm>
            <a:off x="11444723" y="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육각형 123">
            <a:extLst>
              <a:ext uri="{FF2B5EF4-FFF2-40B4-BE49-F238E27FC236}">
                <a16:creationId xmlns:a16="http://schemas.microsoft.com/office/drawing/2014/main" id="{7ED77E5E-9E4C-1D6B-F49C-7802F5B44909}"/>
              </a:ext>
            </a:extLst>
          </p:cNvPr>
          <p:cNvSpPr/>
          <p:nvPr/>
        </p:nvSpPr>
        <p:spPr>
          <a:xfrm>
            <a:off x="11439960" y="108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육각형 124">
            <a:extLst>
              <a:ext uri="{FF2B5EF4-FFF2-40B4-BE49-F238E27FC236}">
                <a16:creationId xmlns:a16="http://schemas.microsoft.com/office/drawing/2014/main" id="{CD962B7C-091A-1B47-A6FD-1762CE729D67}"/>
              </a:ext>
            </a:extLst>
          </p:cNvPr>
          <p:cNvSpPr/>
          <p:nvPr/>
        </p:nvSpPr>
        <p:spPr>
          <a:xfrm>
            <a:off x="12425796" y="-539536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육각형 125">
            <a:extLst>
              <a:ext uri="{FF2B5EF4-FFF2-40B4-BE49-F238E27FC236}">
                <a16:creationId xmlns:a16="http://schemas.microsoft.com/office/drawing/2014/main" id="{58ED2600-D8FB-08B4-FD0F-2FEB75E66D34}"/>
              </a:ext>
            </a:extLst>
          </p:cNvPr>
          <p:cNvSpPr/>
          <p:nvPr/>
        </p:nvSpPr>
        <p:spPr>
          <a:xfrm>
            <a:off x="12425796" y="540464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육각형 126">
            <a:extLst>
              <a:ext uri="{FF2B5EF4-FFF2-40B4-BE49-F238E27FC236}">
                <a16:creationId xmlns:a16="http://schemas.microsoft.com/office/drawing/2014/main" id="{16DAA10E-ABA2-1EF5-F04D-8B7A2FC29DD5}"/>
              </a:ext>
            </a:extLst>
          </p:cNvPr>
          <p:cNvSpPr/>
          <p:nvPr/>
        </p:nvSpPr>
        <p:spPr>
          <a:xfrm>
            <a:off x="12425796" y="594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육각형 127">
            <a:extLst>
              <a:ext uri="{FF2B5EF4-FFF2-40B4-BE49-F238E27FC236}">
                <a16:creationId xmlns:a16="http://schemas.microsoft.com/office/drawing/2014/main" id="{B94C150F-E7BF-38A9-99B1-CDD65694AC22}"/>
              </a:ext>
            </a:extLst>
          </p:cNvPr>
          <p:cNvSpPr/>
          <p:nvPr/>
        </p:nvSpPr>
        <p:spPr>
          <a:xfrm>
            <a:off x="12425796" y="486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육각형 128">
            <a:extLst>
              <a:ext uri="{FF2B5EF4-FFF2-40B4-BE49-F238E27FC236}">
                <a16:creationId xmlns:a16="http://schemas.microsoft.com/office/drawing/2014/main" id="{8F3DE774-03F7-BBF7-628E-F4333FEF5B5E}"/>
              </a:ext>
            </a:extLst>
          </p:cNvPr>
          <p:cNvSpPr/>
          <p:nvPr/>
        </p:nvSpPr>
        <p:spPr>
          <a:xfrm>
            <a:off x="12425796" y="7026815"/>
            <a:ext cx="1260000" cy="108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082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407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A760F-3190-5BE0-51AB-FDAB88ACF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3F5C96-1692-ED19-21D4-A6002819CAD8}"/>
              </a:ext>
            </a:extLst>
          </p:cNvPr>
          <p:cNvSpPr>
            <a:spLocks noChangeAspect="1"/>
          </p:cNvSpPr>
          <p:nvPr/>
        </p:nvSpPr>
        <p:spPr>
          <a:xfrm>
            <a:off x="4416489" y="0"/>
            <a:ext cx="335902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>
            <a:extLst>
              <a:ext uri="{FF2B5EF4-FFF2-40B4-BE49-F238E27FC236}">
                <a16:creationId xmlns:a16="http://schemas.microsoft.com/office/drawing/2014/main" id="{2B9EFBFD-D1D3-062F-AA92-1AAFFC973490}"/>
              </a:ext>
            </a:extLst>
          </p:cNvPr>
          <p:cNvSpPr>
            <a:spLocks noChangeAspect="1"/>
          </p:cNvSpPr>
          <p:nvPr/>
        </p:nvSpPr>
        <p:spPr>
          <a:xfrm>
            <a:off x="5721349" y="2936813"/>
            <a:ext cx="746722" cy="640047"/>
          </a:xfrm>
          <a:prstGeom prst="hexagon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육각형 5">
            <a:extLst>
              <a:ext uri="{FF2B5EF4-FFF2-40B4-BE49-F238E27FC236}">
                <a16:creationId xmlns:a16="http://schemas.microsoft.com/office/drawing/2014/main" id="{5DBA158B-8695-423E-81C4-757605F583DB}"/>
              </a:ext>
            </a:extLst>
          </p:cNvPr>
          <p:cNvSpPr>
            <a:spLocks noChangeAspect="1"/>
          </p:cNvSpPr>
          <p:nvPr/>
        </p:nvSpPr>
        <p:spPr>
          <a:xfrm>
            <a:off x="6311899" y="2616789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BBB1B4B0-EC41-A640-CB70-09EC11545C49}"/>
              </a:ext>
            </a:extLst>
          </p:cNvPr>
          <p:cNvSpPr>
            <a:spLocks noChangeAspect="1"/>
          </p:cNvSpPr>
          <p:nvPr/>
        </p:nvSpPr>
        <p:spPr>
          <a:xfrm>
            <a:off x="6311899" y="3256837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57B81870-8586-E790-5B42-3CF9C15E8CFA}"/>
              </a:ext>
            </a:extLst>
          </p:cNvPr>
          <p:cNvSpPr>
            <a:spLocks noChangeAspect="1"/>
          </p:cNvSpPr>
          <p:nvPr/>
        </p:nvSpPr>
        <p:spPr>
          <a:xfrm>
            <a:off x="5722638" y="3576860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7BD5415E-D762-C7EA-0302-5FE2868B85CD}"/>
              </a:ext>
            </a:extLst>
          </p:cNvPr>
          <p:cNvSpPr>
            <a:spLocks noChangeAspect="1"/>
          </p:cNvSpPr>
          <p:nvPr/>
        </p:nvSpPr>
        <p:spPr>
          <a:xfrm>
            <a:off x="5130799" y="3256836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FBA246A2-2972-5640-0B9E-3BC0E064CAD7}"/>
              </a:ext>
            </a:extLst>
          </p:cNvPr>
          <p:cNvSpPr>
            <a:spLocks noChangeAspect="1"/>
          </p:cNvSpPr>
          <p:nvPr/>
        </p:nvSpPr>
        <p:spPr>
          <a:xfrm>
            <a:off x="5130799" y="2616788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육각형 10">
            <a:extLst>
              <a:ext uri="{FF2B5EF4-FFF2-40B4-BE49-F238E27FC236}">
                <a16:creationId xmlns:a16="http://schemas.microsoft.com/office/drawing/2014/main" id="{7D52FB25-0AAB-41D0-5184-8811EECE6348}"/>
              </a:ext>
            </a:extLst>
          </p:cNvPr>
          <p:cNvSpPr>
            <a:spLocks noChangeAspect="1"/>
          </p:cNvSpPr>
          <p:nvPr/>
        </p:nvSpPr>
        <p:spPr>
          <a:xfrm>
            <a:off x="5721349" y="2296764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3D 모델 11" descr="Dice 6 Sided 16mm">
                <a:extLst>
                  <a:ext uri="{FF2B5EF4-FFF2-40B4-BE49-F238E27FC236}">
                    <a16:creationId xmlns:a16="http://schemas.microsoft.com/office/drawing/2014/main" id="{92B0C839-4BC0-20C3-F9C3-325BED35879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7262588"/>
                  </p:ext>
                </p:extLst>
              </p:nvPr>
            </p:nvGraphicFramePr>
            <p:xfrm>
              <a:off x="5574267" y="4963921"/>
              <a:ext cx="938658" cy="107402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938658" cy="1074023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2754739" ay="-2193614" az="-189534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07614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3D 모델 11" descr="Dice 6 Sided 16mm">
                <a:extLst>
                  <a:ext uri="{FF2B5EF4-FFF2-40B4-BE49-F238E27FC236}">
                    <a16:creationId xmlns:a16="http://schemas.microsoft.com/office/drawing/2014/main" id="{92B0C839-4BC0-20C3-F9C3-325BED3587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4267" y="4963921"/>
                <a:ext cx="938658" cy="1074023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420A0AC-AE8D-615B-8D00-EAFA7ED1C3F4}"/>
              </a:ext>
            </a:extLst>
          </p:cNvPr>
          <p:cNvSpPr/>
          <p:nvPr/>
        </p:nvSpPr>
        <p:spPr>
          <a:xfrm>
            <a:off x="5334689" y="820684"/>
            <a:ext cx="1520042" cy="1676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2" name="3D 모델 21" descr="Male Body">
                <a:extLst>
                  <a:ext uri="{FF2B5EF4-FFF2-40B4-BE49-F238E27FC236}">
                    <a16:creationId xmlns:a16="http://schemas.microsoft.com/office/drawing/2014/main" id="{3C463E3E-0D78-04F7-8BF5-26B97573870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40673967"/>
                  </p:ext>
                </p:extLst>
              </p:nvPr>
            </p:nvGraphicFramePr>
            <p:xfrm>
              <a:off x="5996527" y="3073758"/>
              <a:ext cx="196365" cy="369489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96365" cy="369489"/>
                    </a:xfrm>
                    <a:prstGeom prst="rect">
                      <a:avLst/>
                    </a:prstGeom>
                  </am3d:spPr>
                  <am3d:camera>
                    <am3d:pos x="0" y="0" z="549048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35165" d="1000000"/>
                    <am3d:preTrans dx="145261" dy="1174555" dz="580969"/>
                    <am3d:scale>
                      <am3d:sx n="1000000" d="1000000"/>
                      <am3d:sy n="1000000" d="1000000"/>
                      <am3d:sz n="1000000" d="1000000"/>
                    </am3d:scale>
                    <am3d:rot ax="10336904" ay="-446075" az="-10739724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491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2" name="3D 모델 21" descr="Male Body">
                <a:extLst>
                  <a:ext uri="{FF2B5EF4-FFF2-40B4-BE49-F238E27FC236}">
                    <a16:creationId xmlns:a16="http://schemas.microsoft.com/office/drawing/2014/main" id="{3C463E3E-0D78-04F7-8BF5-26B9757387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96527" y="3073758"/>
                <a:ext cx="196365" cy="369489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그래픽 1" descr="단일 톱니바퀴 단색으로 채워진">
            <a:extLst>
              <a:ext uri="{FF2B5EF4-FFF2-40B4-BE49-F238E27FC236}">
                <a16:creationId xmlns:a16="http://schemas.microsoft.com/office/drawing/2014/main" id="{70B8FB8A-854E-88B9-3565-BD522C8FE9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6489" y="0"/>
            <a:ext cx="453792" cy="4537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30C74F-40C9-F4E9-811C-52DFA96FD863}"/>
              </a:ext>
            </a:extLst>
          </p:cNvPr>
          <p:cNvSpPr txBox="1"/>
          <p:nvPr/>
        </p:nvSpPr>
        <p:spPr>
          <a:xfrm>
            <a:off x="4987091" y="130626"/>
            <a:ext cx="221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주사위를 터치하여 게임 시작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4" name="육각형 13">
            <a:extLst>
              <a:ext uri="{FF2B5EF4-FFF2-40B4-BE49-F238E27FC236}">
                <a16:creationId xmlns:a16="http://schemas.microsoft.com/office/drawing/2014/main" id="{BBC73BED-9EF5-A8A7-146B-B3FD36222776}"/>
              </a:ext>
            </a:extLst>
          </p:cNvPr>
          <p:cNvSpPr>
            <a:spLocks noChangeAspect="1"/>
          </p:cNvSpPr>
          <p:nvPr/>
        </p:nvSpPr>
        <p:spPr>
          <a:xfrm>
            <a:off x="1670357" y="2853237"/>
            <a:ext cx="746722" cy="640047"/>
          </a:xfrm>
          <a:prstGeom prst="hexagon">
            <a:avLst/>
          </a:prstGeom>
          <a:solidFill>
            <a:srgbClr val="1560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육각형 14">
            <a:extLst>
              <a:ext uri="{FF2B5EF4-FFF2-40B4-BE49-F238E27FC236}">
                <a16:creationId xmlns:a16="http://schemas.microsoft.com/office/drawing/2014/main" id="{7B0F58A4-83A8-7762-D1EF-BFC73C6B9E62}"/>
              </a:ext>
            </a:extLst>
          </p:cNvPr>
          <p:cNvSpPr>
            <a:spLocks noChangeAspect="1"/>
          </p:cNvSpPr>
          <p:nvPr/>
        </p:nvSpPr>
        <p:spPr>
          <a:xfrm>
            <a:off x="2260907" y="2533213"/>
            <a:ext cx="746722" cy="640047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DAC9808F-F9BE-1A28-F3CD-7667FB6C5338}"/>
              </a:ext>
            </a:extLst>
          </p:cNvPr>
          <p:cNvSpPr>
            <a:spLocks noChangeAspect="1"/>
          </p:cNvSpPr>
          <p:nvPr/>
        </p:nvSpPr>
        <p:spPr>
          <a:xfrm>
            <a:off x="2260907" y="3173261"/>
            <a:ext cx="746722" cy="640047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201F3C8B-1468-808F-CA46-3B9BEAE9BECE}"/>
              </a:ext>
            </a:extLst>
          </p:cNvPr>
          <p:cNvSpPr>
            <a:spLocks noChangeAspect="1"/>
          </p:cNvSpPr>
          <p:nvPr/>
        </p:nvSpPr>
        <p:spPr>
          <a:xfrm>
            <a:off x="1671646" y="3493284"/>
            <a:ext cx="746722" cy="640047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id="{9981A2F6-2C32-2A12-91EE-91354184EFB4}"/>
              </a:ext>
            </a:extLst>
          </p:cNvPr>
          <p:cNvSpPr>
            <a:spLocks noChangeAspect="1"/>
          </p:cNvSpPr>
          <p:nvPr/>
        </p:nvSpPr>
        <p:spPr>
          <a:xfrm>
            <a:off x="1079807" y="3173260"/>
            <a:ext cx="746722" cy="640047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육각형 18">
            <a:extLst>
              <a:ext uri="{FF2B5EF4-FFF2-40B4-BE49-F238E27FC236}">
                <a16:creationId xmlns:a16="http://schemas.microsoft.com/office/drawing/2014/main" id="{ABB49B46-3563-37AB-19E2-67BD172371F6}"/>
              </a:ext>
            </a:extLst>
          </p:cNvPr>
          <p:cNvSpPr>
            <a:spLocks noChangeAspect="1"/>
          </p:cNvSpPr>
          <p:nvPr/>
        </p:nvSpPr>
        <p:spPr>
          <a:xfrm>
            <a:off x="1079807" y="2533212"/>
            <a:ext cx="746722" cy="640047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육각형 19">
            <a:extLst>
              <a:ext uri="{FF2B5EF4-FFF2-40B4-BE49-F238E27FC236}">
                <a16:creationId xmlns:a16="http://schemas.microsoft.com/office/drawing/2014/main" id="{D44A2D41-46BD-A757-1938-0C0BBAA0A056}"/>
              </a:ext>
            </a:extLst>
          </p:cNvPr>
          <p:cNvSpPr>
            <a:spLocks noChangeAspect="1"/>
          </p:cNvSpPr>
          <p:nvPr/>
        </p:nvSpPr>
        <p:spPr>
          <a:xfrm>
            <a:off x="1670357" y="2213188"/>
            <a:ext cx="746722" cy="640047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1" name="3D 모델 20" descr="Male Body">
                <a:extLst>
                  <a:ext uri="{FF2B5EF4-FFF2-40B4-BE49-F238E27FC236}">
                    <a16:creationId xmlns:a16="http://schemas.microsoft.com/office/drawing/2014/main" id="{6A5EA68B-9AD8-79A0-E18E-E046053DC0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4291665"/>
                  </p:ext>
                </p:extLst>
              </p:nvPr>
            </p:nvGraphicFramePr>
            <p:xfrm>
              <a:off x="1945535" y="2990182"/>
              <a:ext cx="196365" cy="369489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96365" cy="3694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am3d:spPr>
                  <am3d:camera>
                    <am3d:pos x="0" y="0" z="549048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35165" d="1000000"/>
                    <am3d:preTrans dx="145261" dy="1174555" dz="580969"/>
                    <am3d:scale>
                      <am3d:sx n="1000000" d="1000000"/>
                      <am3d:sy n="1000000" d="1000000"/>
                      <am3d:sz n="1000000" d="1000000"/>
                    </am3d:scale>
                    <am3d:rot ax="10336904" ay="-446075" az="-10739724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491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1" name="3D 모델 20" descr="Male Body">
                <a:extLst>
                  <a:ext uri="{FF2B5EF4-FFF2-40B4-BE49-F238E27FC236}">
                    <a16:creationId xmlns:a16="http://schemas.microsoft.com/office/drawing/2014/main" id="{6A5EA68B-9AD8-79A0-E18E-E046053DC0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5535" y="2990182"/>
                <a:ext cx="196365" cy="369489"/>
              </a:xfrm>
              <a:prstGeom prst="rect">
                <a:avLst/>
              </a:prstGeom>
              <a:noFill/>
              <a:ln>
                <a:noFill/>
              </a:ln>
            </p:spPr>
          </p:pic>
        </mc:Fallback>
      </mc:AlternateContent>
      <p:pic>
        <p:nvPicPr>
          <p:cNvPr id="23" name="그림 22">
            <a:extLst>
              <a:ext uri="{FF2B5EF4-FFF2-40B4-BE49-F238E27FC236}">
                <a16:creationId xmlns:a16="http://schemas.microsoft.com/office/drawing/2014/main" id="{C4E73268-7E92-70C7-3AFE-18456ADDF7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112400" y="2356143"/>
            <a:ext cx="438950" cy="63403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F8ECD16-7D3E-F502-4FC4-7051B318959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631982" y="2352935"/>
            <a:ext cx="438950" cy="63403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5" name="3D 모델 24" descr="Dice 6 Sided 16mm">
                <a:extLst>
                  <a:ext uri="{FF2B5EF4-FFF2-40B4-BE49-F238E27FC236}">
                    <a16:creationId xmlns:a16="http://schemas.microsoft.com/office/drawing/2014/main" id="{3A21901E-E90F-80B6-A44C-3126FEE00A2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2141396"/>
                  </p:ext>
                </p:extLst>
              </p:nvPr>
            </p:nvGraphicFramePr>
            <p:xfrm>
              <a:off x="1861230" y="2267968"/>
              <a:ext cx="168610" cy="16993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8610" cy="169933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2872464" ay="5008465" az="2861336"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2292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5" name="3D 모델 24" descr="Dice 6 Sided 16mm">
                <a:extLst>
                  <a:ext uri="{FF2B5EF4-FFF2-40B4-BE49-F238E27FC236}">
                    <a16:creationId xmlns:a16="http://schemas.microsoft.com/office/drawing/2014/main" id="{3A21901E-E90F-80B6-A44C-3126FEE00A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1230" y="2267968"/>
                <a:ext cx="168610" cy="169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모델 25" descr="Treasure Chest">
                <a:extLst>
                  <a:ext uri="{FF2B5EF4-FFF2-40B4-BE49-F238E27FC236}">
                    <a16:creationId xmlns:a16="http://schemas.microsoft.com/office/drawing/2014/main" id="{8567E6CB-0797-394A-6813-92D49EF157E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1147567"/>
                  </p:ext>
                </p:extLst>
              </p:nvPr>
            </p:nvGraphicFramePr>
            <p:xfrm>
              <a:off x="2698554" y="3310206"/>
              <a:ext cx="280280" cy="273682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280280" cy="273682"/>
                    </a:xfrm>
                    <a:prstGeom prst="rect">
                      <a:avLst/>
                    </a:prstGeom>
                  </am3d:spPr>
                  <am3d:camera>
                    <am3d:pos x="0" y="0" z="656037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6696074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512682" ay="1539699" az="10220473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32164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모델 25" descr="Treasure Chest">
                <a:extLst>
                  <a:ext uri="{FF2B5EF4-FFF2-40B4-BE49-F238E27FC236}">
                    <a16:creationId xmlns:a16="http://schemas.microsoft.com/office/drawing/2014/main" id="{8567E6CB-0797-394A-6813-92D49EF157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98554" y="3310206"/>
                <a:ext cx="280280" cy="2736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2731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4135E4-8358-5F60-4DFD-F15B23AF755A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335902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>
            <a:extLst>
              <a:ext uri="{FF2B5EF4-FFF2-40B4-BE49-F238E27FC236}">
                <a16:creationId xmlns:a16="http://schemas.microsoft.com/office/drawing/2014/main" id="{FBC09B37-8108-E1A7-1413-708E1E0695B8}"/>
              </a:ext>
            </a:extLst>
          </p:cNvPr>
          <p:cNvSpPr>
            <a:spLocks noChangeAspect="1"/>
          </p:cNvSpPr>
          <p:nvPr/>
        </p:nvSpPr>
        <p:spPr>
          <a:xfrm>
            <a:off x="1304860" y="2936813"/>
            <a:ext cx="746722" cy="640047"/>
          </a:xfrm>
          <a:prstGeom prst="hexagon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육각형 5">
            <a:extLst>
              <a:ext uri="{FF2B5EF4-FFF2-40B4-BE49-F238E27FC236}">
                <a16:creationId xmlns:a16="http://schemas.microsoft.com/office/drawing/2014/main" id="{F5A850D5-2463-C715-22A6-91C771B23D0B}"/>
              </a:ext>
            </a:extLst>
          </p:cNvPr>
          <p:cNvSpPr>
            <a:spLocks noChangeAspect="1"/>
          </p:cNvSpPr>
          <p:nvPr/>
        </p:nvSpPr>
        <p:spPr>
          <a:xfrm>
            <a:off x="1895410" y="2616789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FD312113-A08E-8706-C65C-CBCF87EA8855}"/>
              </a:ext>
            </a:extLst>
          </p:cNvPr>
          <p:cNvSpPr>
            <a:spLocks noChangeAspect="1"/>
          </p:cNvSpPr>
          <p:nvPr/>
        </p:nvSpPr>
        <p:spPr>
          <a:xfrm>
            <a:off x="1895410" y="3256837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40820BF1-7D07-6EED-5644-E2FE14A10A37}"/>
              </a:ext>
            </a:extLst>
          </p:cNvPr>
          <p:cNvSpPr>
            <a:spLocks noChangeAspect="1"/>
          </p:cNvSpPr>
          <p:nvPr/>
        </p:nvSpPr>
        <p:spPr>
          <a:xfrm>
            <a:off x="1306149" y="3576860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DA0AB471-BB98-6890-F9CF-BA8EE8A7B3D6}"/>
              </a:ext>
            </a:extLst>
          </p:cNvPr>
          <p:cNvSpPr>
            <a:spLocks noChangeAspect="1"/>
          </p:cNvSpPr>
          <p:nvPr/>
        </p:nvSpPr>
        <p:spPr>
          <a:xfrm>
            <a:off x="714310" y="3256836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589B89A6-56A6-63B7-3636-D1FD0CD8868B}"/>
              </a:ext>
            </a:extLst>
          </p:cNvPr>
          <p:cNvSpPr>
            <a:spLocks noChangeAspect="1"/>
          </p:cNvSpPr>
          <p:nvPr/>
        </p:nvSpPr>
        <p:spPr>
          <a:xfrm>
            <a:off x="714310" y="2616788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육각형 10">
            <a:extLst>
              <a:ext uri="{FF2B5EF4-FFF2-40B4-BE49-F238E27FC236}">
                <a16:creationId xmlns:a16="http://schemas.microsoft.com/office/drawing/2014/main" id="{480D4F38-A759-ACF1-08B4-D19135E127AF}"/>
              </a:ext>
            </a:extLst>
          </p:cNvPr>
          <p:cNvSpPr>
            <a:spLocks noChangeAspect="1"/>
          </p:cNvSpPr>
          <p:nvPr/>
        </p:nvSpPr>
        <p:spPr>
          <a:xfrm>
            <a:off x="1304860" y="2296764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3D 모델 11" descr="Dice 6 Sided 16mm">
                <a:extLst>
                  <a:ext uri="{FF2B5EF4-FFF2-40B4-BE49-F238E27FC236}">
                    <a16:creationId xmlns:a16="http://schemas.microsoft.com/office/drawing/2014/main" id="{F9D44FB0-E2ED-49B4-3C60-877F8DB415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97117668"/>
                  </p:ext>
                </p:extLst>
              </p:nvPr>
            </p:nvGraphicFramePr>
            <p:xfrm>
              <a:off x="1157778" y="4963921"/>
              <a:ext cx="938658" cy="107402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938658" cy="1074023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2754739" ay="-2193614" az="-189534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07614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3D 모델 11" descr="Dice 6 Sided 16mm">
                <a:extLst>
                  <a:ext uri="{FF2B5EF4-FFF2-40B4-BE49-F238E27FC236}">
                    <a16:creationId xmlns:a16="http://schemas.microsoft.com/office/drawing/2014/main" id="{F9D44FB0-E2ED-49B4-3C60-877F8DB415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7778" y="4963921"/>
                <a:ext cx="938658" cy="1074023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8868358-A70C-9365-A1D4-6B92E30CDE97}"/>
              </a:ext>
            </a:extLst>
          </p:cNvPr>
          <p:cNvSpPr/>
          <p:nvPr/>
        </p:nvSpPr>
        <p:spPr>
          <a:xfrm>
            <a:off x="918200" y="820684"/>
            <a:ext cx="1520042" cy="1676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2" name="3D 모델 21" descr="Male Body">
                <a:extLst>
                  <a:ext uri="{FF2B5EF4-FFF2-40B4-BE49-F238E27FC236}">
                    <a16:creationId xmlns:a16="http://schemas.microsoft.com/office/drawing/2014/main" id="{AA6506D5-320C-166C-F598-D2BB4ACC8E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927252"/>
                  </p:ext>
                </p:extLst>
              </p:nvPr>
            </p:nvGraphicFramePr>
            <p:xfrm>
              <a:off x="1580038" y="3073758"/>
              <a:ext cx="196365" cy="369489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96365" cy="369489"/>
                    </a:xfrm>
                    <a:prstGeom prst="rect">
                      <a:avLst/>
                    </a:prstGeom>
                  </am3d:spPr>
                  <am3d:camera>
                    <am3d:pos x="0" y="0" z="549048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35165" d="1000000"/>
                    <am3d:preTrans dx="145261" dy="1174555" dz="580969"/>
                    <am3d:scale>
                      <am3d:sx n="1000000" d="1000000"/>
                      <am3d:sy n="1000000" d="1000000"/>
                      <am3d:sz n="1000000" d="1000000"/>
                    </am3d:scale>
                    <am3d:rot ax="10336904" ay="-446075" az="-10739724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491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2" name="3D 모델 21" descr="Male Body">
                <a:extLst>
                  <a:ext uri="{FF2B5EF4-FFF2-40B4-BE49-F238E27FC236}">
                    <a16:creationId xmlns:a16="http://schemas.microsoft.com/office/drawing/2014/main" id="{AA6506D5-320C-166C-F598-D2BB4ACC8E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0038" y="3073758"/>
                <a:ext cx="196365" cy="369489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DD402F-E84B-C909-0C0A-18EC652ED0B9}"/>
              </a:ext>
            </a:extLst>
          </p:cNvPr>
          <p:cNvSpPr>
            <a:spLocks noChangeAspect="1"/>
          </p:cNvSpPr>
          <p:nvPr/>
        </p:nvSpPr>
        <p:spPr>
          <a:xfrm>
            <a:off x="3793399" y="0"/>
            <a:ext cx="335902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>
            <a:extLst>
              <a:ext uri="{FF2B5EF4-FFF2-40B4-BE49-F238E27FC236}">
                <a16:creationId xmlns:a16="http://schemas.microsoft.com/office/drawing/2014/main" id="{5B92FBCF-6D3E-EF9F-804C-A60E3F7F7F28}"/>
              </a:ext>
            </a:extLst>
          </p:cNvPr>
          <p:cNvSpPr>
            <a:spLocks noChangeAspect="1"/>
          </p:cNvSpPr>
          <p:nvPr/>
        </p:nvSpPr>
        <p:spPr>
          <a:xfrm>
            <a:off x="5098259" y="2936813"/>
            <a:ext cx="746722" cy="640047"/>
          </a:xfrm>
          <a:prstGeom prst="hexagon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육각형 25">
            <a:extLst>
              <a:ext uri="{FF2B5EF4-FFF2-40B4-BE49-F238E27FC236}">
                <a16:creationId xmlns:a16="http://schemas.microsoft.com/office/drawing/2014/main" id="{7EFAB8EF-48F7-2FA0-7509-8382E1F72E0F}"/>
              </a:ext>
            </a:extLst>
          </p:cNvPr>
          <p:cNvSpPr>
            <a:spLocks noChangeAspect="1"/>
          </p:cNvSpPr>
          <p:nvPr/>
        </p:nvSpPr>
        <p:spPr>
          <a:xfrm>
            <a:off x="5688809" y="2616789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육각형 26">
            <a:extLst>
              <a:ext uri="{FF2B5EF4-FFF2-40B4-BE49-F238E27FC236}">
                <a16:creationId xmlns:a16="http://schemas.microsoft.com/office/drawing/2014/main" id="{7D9768EC-25F2-90AD-8008-EDBDE687345D}"/>
              </a:ext>
            </a:extLst>
          </p:cNvPr>
          <p:cNvSpPr>
            <a:spLocks noChangeAspect="1"/>
          </p:cNvSpPr>
          <p:nvPr/>
        </p:nvSpPr>
        <p:spPr>
          <a:xfrm>
            <a:off x="5688809" y="3256837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" name="육각형 27">
            <a:extLst>
              <a:ext uri="{FF2B5EF4-FFF2-40B4-BE49-F238E27FC236}">
                <a16:creationId xmlns:a16="http://schemas.microsoft.com/office/drawing/2014/main" id="{CE14C60A-71D9-4AF5-435B-BEF42E423085}"/>
              </a:ext>
            </a:extLst>
          </p:cNvPr>
          <p:cNvSpPr>
            <a:spLocks noChangeAspect="1"/>
          </p:cNvSpPr>
          <p:nvPr/>
        </p:nvSpPr>
        <p:spPr>
          <a:xfrm>
            <a:off x="5099548" y="3576860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육각형 28">
            <a:extLst>
              <a:ext uri="{FF2B5EF4-FFF2-40B4-BE49-F238E27FC236}">
                <a16:creationId xmlns:a16="http://schemas.microsoft.com/office/drawing/2014/main" id="{7F24DF08-B8A9-0172-F2E5-D49B6A043647}"/>
              </a:ext>
            </a:extLst>
          </p:cNvPr>
          <p:cNvSpPr>
            <a:spLocks noChangeAspect="1"/>
          </p:cNvSpPr>
          <p:nvPr/>
        </p:nvSpPr>
        <p:spPr>
          <a:xfrm>
            <a:off x="4507709" y="3256836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0" name="육각형 29">
            <a:extLst>
              <a:ext uri="{FF2B5EF4-FFF2-40B4-BE49-F238E27FC236}">
                <a16:creationId xmlns:a16="http://schemas.microsoft.com/office/drawing/2014/main" id="{3901314A-F19E-7AB6-0083-F6216DDD4E54}"/>
              </a:ext>
            </a:extLst>
          </p:cNvPr>
          <p:cNvSpPr>
            <a:spLocks noChangeAspect="1"/>
          </p:cNvSpPr>
          <p:nvPr/>
        </p:nvSpPr>
        <p:spPr>
          <a:xfrm>
            <a:off x="4507709" y="2616788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육각형 30">
            <a:extLst>
              <a:ext uri="{FF2B5EF4-FFF2-40B4-BE49-F238E27FC236}">
                <a16:creationId xmlns:a16="http://schemas.microsoft.com/office/drawing/2014/main" id="{1A6F536A-A8E2-8320-84A5-2523E305F49C}"/>
              </a:ext>
            </a:extLst>
          </p:cNvPr>
          <p:cNvSpPr>
            <a:spLocks noChangeAspect="1"/>
          </p:cNvSpPr>
          <p:nvPr/>
        </p:nvSpPr>
        <p:spPr>
          <a:xfrm>
            <a:off x="5098259" y="2296764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E43D3B5-2308-6013-1B08-C80930ADE74F}"/>
              </a:ext>
            </a:extLst>
          </p:cNvPr>
          <p:cNvSpPr/>
          <p:nvPr/>
        </p:nvSpPr>
        <p:spPr>
          <a:xfrm>
            <a:off x="4711599" y="820684"/>
            <a:ext cx="1520042" cy="1676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763EFF6-6578-D997-AAFE-0E84E23D762A}"/>
              </a:ext>
            </a:extLst>
          </p:cNvPr>
          <p:cNvSpPr>
            <a:spLocks noChangeAspect="1"/>
          </p:cNvSpPr>
          <p:nvPr/>
        </p:nvSpPr>
        <p:spPr>
          <a:xfrm>
            <a:off x="7572262" y="0"/>
            <a:ext cx="335902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>
            <a:extLst>
              <a:ext uri="{FF2B5EF4-FFF2-40B4-BE49-F238E27FC236}">
                <a16:creationId xmlns:a16="http://schemas.microsoft.com/office/drawing/2014/main" id="{6F4D304F-9430-C446-DC53-D33EF4F46631}"/>
              </a:ext>
            </a:extLst>
          </p:cNvPr>
          <p:cNvSpPr>
            <a:spLocks noChangeAspect="1"/>
          </p:cNvSpPr>
          <p:nvPr/>
        </p:nvSpPr>
        <p:spPr>
          <a:xfrm>
            <a:off x="8877122" y="2936813"/>
            <a:ext cx="746722" cy="640047"/>
          </a:xfrm>
          <a:prstGeom prst="hexagon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육각형 38">
            <a:extLst>
              <a:ext uri="{FF2B5EF4-FFF2-40B4-BE49-F238E27FC236}">
                <a16:creationId xmlns:a16="http://schemas.microsoft.com/office/drawing/2014/main" id="{645CC884-93E8-F88A-7AF5-030E1E4EE446}"/>
              </a:ext>
            </a:extLst>
          </p:cNvPr>
          <p:cNvSpPr>
            <a:spLocks noChangeAspect="1"/>
          </p:cNvSpPr>
          <p:nvPr/>
        </p:nvSpPr>
        <p:spPr>
          <a:xfrm>
            <a:off x="9467672" y="2616789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육각형 39">
            <a:extLst>
              <a:ext uri="{FF2B5EF4-FFF2-40B4-BE49-F238E27FC236}">
                <a16:creationId xmlns:a16="http://schemas.microsoft.com/office/drawing/2014/main" id="{AA1AAE3F-FC12-DA45-7D63-BC44433F4D28}"/>
              </a:ext>
            </a:extLst>
          </p:cNvPr>
          <p:cNvSpPr>
            <a:spLocks noChangeAspect="1"/>
          </p:cNvSpPr>
          <p:nvPr/>
        </p:nvSpPr>
        <p:spPr>
          <a:xfrm>
            <a:off x="9467672" y="3256837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1" name="육각형 40">
            <a:extLst>
              <a:ext uri="{FF2B5EF4-FFF2-40B4-BE49-F238E27FC236}">
                <a16:creationId xmlns:a16="http://schemas.microsoft.com/office/drawing/2014/main" id="{F13AA401-90DF-484B-9CE9-BCF0344C8EF7}"/>
              </a:ext>
            </a:extLst>
          </p:cNvPr>
          <p:cNvSpPr>
            <a:spLocks noChangeAspect="1"/>
          </p:cNvSpPr>
          <p:nvPr/>
        </p:nvSpPr>
        <p:spPr>
          <a:xfrm>
            <a:off x="8878411" y="3576860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2" name="육각형 41">
            <a:extLst>
              <a:ext uri="{FF2B5EF4-FFF2-40B4-BE49-F238E27FC236}">
                <a16:creationId xmlns:a16="http://schemas.microsoft.com/office/drawing/2014/main" id="{B0E3204C-DF8E-EC55-6D0B-8AF888FC2979}"/>
              </a:ext>
            </a:extLst>
          </p:cNvPr>
          <p:cNvSpPr>
            <a:spLocks noChangeAspect="1"/>
          </p:cNvSpPr>
          <p:nvPr/>
        </p:nvSpPr>
        <p:spPr>
          <a:xfrm>
            <a:off x="8286572" y="3256836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90BB7359-F23E-D844-7003-072DDF2E28DA}"/>
              </a:ext>
            </a:extLst>
          </p:cNvPr>
          <p:cNvSpPr>
            <a:spLocks noChangeAspect="1"/>
          </p:cNvSpPr>
          <p:nvPr/>
        </p:nvSpPr>
        <p:spPr>
          <a:xfrm>
            <a:off x="8286572" y="2616788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육각형 43">
            <a:extLst>
              <a:ext uri="{FF2B5EF4-FFF2-40B4-BE49-F238E27FC236}">
                <a16:creationId xmlns:a16="http://schemas.microsoft.com/office/drawing/2014/main" id="{BAA27123-FCD1-0240-3DB5-BBD05C24AF5B}"/>
              </a:ext>
            </a:extLst>
          </p:cNvPr>
          <p:cNvSpPr>
            <a:spLocks noChangeAspect="1"/>
          </p:cNvSpPr>
          <p:nvPr/>
        </p:nvSpPr>
        <p:spPr>
          <a:xfrm>
            <a:off x="8877122" y="2296764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D27FC53-DF27-B36B-05A2-0BDB82590D31}"/>
              </a:ext>
            </a:extLst>
          </p:cNvPr>
          <p:cNvSpPr/>
          <p:nvPr/>
        </p:nvSpPr>
        <p:spPr>
          <a:xfrm>
            <a:off x="8490462" y="820684"/>
            <a:ext cx="1520042" cy="1676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8" name="3D 모델 47" descr="Male Running">
                <a:extLst>
                  <a:ext uri="{FF2B5EF4-FFF2-40B4-BE49-F238E27FC236}">
                    <a16:creationId xmlns:a16="http://schemas.microsoft.com/office/drawing/2014/main" id="{6A00F82A-29EB-8F6A-1C4F-D99E8FD4F0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04343053"/>
                  </p:ext>
                </p:extLst>
              </p:nvPr>
            </p:nvGraphicFramePr>
            <p:xfrm>
              <a:off x="9403291" y="2881560"/>
              <a:ext cx="312679" cy="369488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312679" cy="369488"/>
                    </a:xfrm>
                    <a:prstGeom prst="rect">
                      <a:avLst/>
                    </a:prstGeom>
                  </am3d:spPr>
                  <am3d:camera>
                    <am3d:pos x="0" y="0" z="6794720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195089" d="1000000"/>
                    <am3d:preTrans dx="34277" dy="2812190" dz="329788"/>
                    <am3d:scale>
                      <am3d:sx n="1000000" d="1000000"/>
                      <am3d:sy n="1000000" d="1000000"/>
                      <am3d:sz n="1000000" d="1000000"/>
                    </am3d:scale>
                    <am3d:rot ax="6910138" ay="-3503989" az="-7133146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61604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8" name="3D 모델 47" descr="Male Running">
                <a:extLst>
                  <a:ext uri="{FF2B5EF4-FFF2-40B4-BE49-F238E27FC236}">
                    <a16:creationId xmlns:a16="http://schemas.microsoft.com/office/drawing/2014/main" id="{6A00F82A-29EB-8F6A-1C4F-D99E8FD4F0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03291" y="2881560"/>
                <a:ext cx="312679" cy="369488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F466032E-139B-0020-66AF-9B5C9F54E58D}"/>
              </a:ext>
            </a:extLst>
          </p:cNvPr>
          <p:cNvSpPr txBox="1"/>
          <p:nvPr/>
        </p:nvSpPr>
        <p:spPr>
          <a:xfrm>
            <a:off x="4711598" y="1330892"/>
            <a:ext cx="152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Dice 3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 descr="Dice 6 Sided 16mm">
                <a:extLst>
                  <a:ext uri="{FF2B5EF4-FFF2-40B4-BE49-F238E27FC236}">
                    <a16:creationId xmlns:a16="http://schemas.microsoft.com/office/drawing/2014/main" id="{034C3D49-CD82-5A79-ABF0-BEEC53C030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21513760"/>
                  </p:ext>
                </p:extLst>
              </p:nvPr>
            </p:nvGraphicFramePr>
            <p:xfrm>
              <a:off x="4265578" y="1884170"/>
              <a:ext cx="484262" cy="48841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84262" cy="488412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-5318219" ay="4792" az="-201447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66503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 descr="Dice 6 Sided 16mm">
                <a:extLst>
                  <a:ext uri="{FF2B5EF4-FFF2-40B4-BE49-F238E27FC236}">
                    <a16:creationId xmlns:a16="http://schemas.microsoft.com/office/drawing/2014/main" id="{034C3D49-CD82-5A79-ABF0-BEEC53C030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65578" y="1884170"/>
                <a:ext cx="484262" cy="488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 descr="Male Body">
                <a:extLst>
                  <a:ext uri="{FF2B5EF4-FFF2-40B4-BE49-F238E27FC236}">
                    <a16:creationId xmlns:a16="http://schemas.microsoft.com/office/drawing/2014/main" id="{99D38AE1-4659-F99F-1381-B06B9336FE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16640073"/>
                  </p:ext>
                </p:extLst>
              </p:nvPr>
            </p:nvGraphicFramePr>
            <p:xfrm>
              <a:off x="5388910" y="3066304"/>
              <a:ext cx="196365" cy="369488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96365" cy="369488"/>
                    </a:xfrm>
                    <a:prstGeom prst="rect">
                      <a:avLst/>
                    </a:prstGeom>
                  </am3d:spPr>
                  <am3d:camera>
                    <am3d:pos x="0" y="0" z="549048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35165" d="1000000"/>
                    <am3d:preTrans dx="145261" dy="1174555" dz="580969"/>
                    <am3d:scale>
                      <am3d:sx n="1000000" d="1000000"/>
                      <am3d:sy n="1000000" d="1000000"/>
                      <am3d:sz n="1000000" d="1000000"/>
                    </am3d:scale>
                    <am3d:rot ax="10336904" ay="-446076" az="-10739724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44917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 descr="Male Body">
                <a:extLst>
                  <a:ext uri="{FF2B5EF4-FFF2-40B4-BE49-F238E27FC236}">
                    <a16:creationId xmlns:a16="http://schemas.microsoft.com/office/drawing/2014/main" id="{99D38AE1-4659-F99F-1381-B06B9336FE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88910" y="3066304"/>
                <a:ext cx="196365" cy="369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 descr="Dice 6 Sided 16mm">
                <a:extLst>
                  <a:ext uri="{FF2B5EF4-FFF2-40B4-BE49-F238E27FC236}">
                    <a16:creationId xmlns:a16="http://schemas.microsoft.com/office/drawing/2014/main" id="{88A60FF9-BDB6-958C-C1FD-1CF8BD1764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43926125"/>
                  </p:ext>
                </p:extLst>
              </p:nvPr>
            </p:nvGraphicFramePr>
            <p:xfrm>
              <a:off x="1454216" y="2402327"/>
              <a:ext cx="168610" cy="16993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8610" cy="169933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2872464" ay="5008465" az="2861336"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2292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 descr="Dice 6 Sided 16mm">
                <a:extLst>
                  <a:ext uri="{FF2B5EF4-FFF2-40B4-BE49-F238E27FC236}">
                    <a16:creationId xmlns:a16="http://schemas.microsoft.com/office/drawing/2014/main" id="{88A60FF9-BDB6-958C-C1FD-1CF8BD1764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54216" y="2402327"/>
                <a:ext cx="168610" cy="169933"/>
              </a:xfrm>
              <a:prstGeom prst="rect">
                <a:avLst/>
              </a:prstGeom>
            </p:spPr>
          </p:pic>
        </mc:Fallback>
      </mc:AlternateContent>
      <p:pic>
        <p:nvPicPr>
          <p:cNvPr id="62" name="그림 61">
            <a:extLst>
              <a:ext uri="{FF2B5EF4-FFF2-40B4-BE49-F238E27FC236}">
                <a16:creationId xmlns:a16="http://schemas.microsoft.com/office/drawing/2014/main" id="{AF12E511-8B35-8334-AEA2-E854D03C2A64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261934" y="2401175"/>
            <a:ext cx="438950" cy="634039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AEECBA2-DD33-EEC9-7BCC-CBBB81A582D9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106805" y="2423510"/>
            <a:ext cx="438950" cy="63403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9B44F980-DAE1-A4E6-ABCC-768F88FD0E9A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9824211" y="2354341"/>
            <a:ext cx="438950" cy="634039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BCD29873-9BBB-F8D4-A4D1-FFA019C86F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728338" y="2401175"/>
            <a:ext cx="438950" cy="6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82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BC0A1-07D0-B1E6-06BD-0BBA282D6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9343FE-8F9B-9F96-0BC9-E9D3CC2B53D6}"/>
              </a:ext>
            </a:extLst>
          </p:cNvPr>
          <p:cNvSpPr>
            <a:spLocks noChangeAspect="1"/>
          </p:cNvSpPr>
          <p:nvPr/>
        </p:nvSpPr>
        <p:spPr>
          <a:xfrm>
            <a:off x="213519" y="0"/>
            <a:ext cx="335902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D3484388-A962-1BCA-D6A7-1A3F3E4875AB}"/>
              </a:ext>
            </a:extLst>
          </p:cNvPr>
          <p:cNvSpPr>
            <a:spLocks noChangeAspect="1"/>
          </p:cNvSpPr>
          <p:nvPr/>
        </p:nvSpPr>
        <p:spPr>
          <a:xfrm>
            <a:off x="1518379" y="2936813"/>
            <a:ext cx="746722" cy="640047"/>
          </a:xfrm>
          <a:prstGeom prst="hexagon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id="{615F73A5-0536-A85C-6D4E-327D0A5BD32B}"/>
              </a:ext>
            </a:extLst>
          </p:cNvPr>
          <p:cNvSpPr>
            <a:spLocks noChangeAspect="1"/>
          </p:cNvSpPr>
          <p:nvPr/>
        </p:nvSpPr>
        <p:spPr>
          <a:xfrm>
            <a:off x="2108929" y="2616789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육각형 18">
            <a:extLst>
              <a:ext uri="{FF2B5EF4-FFF2-40B4-BE49-F238E27FC236}">
                <a16:creationId xmlns:a16="http://schemas.microsoft.com/office/drawing/2014/main" id="{5AE1711B-2265-AE84-3614-6D6277870D44}"/>
              </a:ext>
            </a:extLst>
          </p:cNvPr>
          <p:cNvSpPr>
            <a:spLocks noChangeAspect="1"/>
          </p:cNvSpPr>
          <p:nvPr/>
        </p:nvSpPr>
        <p:spPr>
          <a:xfrm>
            <a:off x="2108929" y="3256837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육각형 19">
            <a:extLst>
              <a:ext uri="{FF2B5EF4-FFF2-40B4-BE49-F238E27FC236}">
                <a16:creationId xmlns:a16="http://schemas.microsoft.com/office/drawing/2014/main" id="{F8D09C91-68C5-A989-A872-1606FF3A2F10}"/>
              </a:ext>
            </a:extLst>
          </p:cNvPr>
          <p:cNvSpPr>
            <a:spLocks noChangeAspect="1"/>
          </p:cNvSpPr>
          <p:nvPr/>
        </p:nvSpPr>
        <p:spPr>
          <a:xfrm>
            <a:off x="1519668" y="3576860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4D2D55E8-6B4C-8004-4ED4-4D7358B83881}"/>
              </a:ext>
            </a:extLst>
          </p:cNvPr>
          <p:cNvSpPr>
            <a:spLocks noChangeAspect="1"/>
          </p:cNvSpPr>
          <p:nvPr/>
        </p:nvSpPr>
        <p:spPr>
          <a:xfrm>
            <a:off x="927829" y="3256836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육각형 21">
            <a:extLst>
              <a:ext uri="{FF2B5EF4-FFF2-40B4-BE49-F238E27FC236}">
                <a16:creationId xmlns:a16="http://schemas.microsoft.com/office/drawing/2014/main" id="{446EB02E-BF1F-F685-94E6-A8208F3A95BB}"/>
              </a:ext>
            </a:extLst>
          </p:cNvPr>
          <p:cNvSpPr>
            <a:spLocks noChangeAspect="1"/>
          </p:cNvSpPr>
          <p:nvPr/>
        </p:nvSpPr>
        <p:spPr>
          <a:xfrm>
            <a:off x="927829" y="2616788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육각형 22">
            <a:extLst>
              <a:ext uri="{FF2B5EF4-FFF2-40B4-BE49-F238E27FC236}">
                <a16:creationId xmlns:a16="http://schemas.microsoft.com/office/drawing/2014/main" id="{4FD1AD28-5504-843C-3C5E-E127628E5F7B}"/>
              </a:ext>
            </a:extLst>
          </p:cNvPr>
          <p:cNvSpPr>
            <a:spLocks noChangeAspect="1"/>
          </p:cNvSpPr>
          <p:nvPr/>
        </p:nvSpPr>
        <p:spPr>
          <a:xfrm>
            <a:off x="1518379" y="2296764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29E4B71-C0C8-D4AC-A895-0B942D0C3B19}"/>
              </a:ext>
            </a:extLst>
          </p:cNvPr>
          <p:cNvSpPr/>
          <p:nvPr/>
        </p:nvSpPr>
        <p:spPr>
          <a:xfrm>
            <a:off x="1131719" y="820684"/>
            <a:ext cx="1520042" cy="16768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7F5D51-5BB2-F35A-6A88-68CD5B513966}"/>
              </a:ext>
            </a:extLst>
          </p:cNvPr>
          <p:cNvSpPr txBox="1"/>
          <p:nvPr/>
        </p:nvSpPr>
        <p:spPr>
          <a:xfrm>
            <a:off x="1131719" y="1306305"/>
            <a:ext cx="152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BATTLE!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0" name="3D 모델 29" descr="Male Body">
                <a:extLst>
                  <a:ext uri="{FF2B5EF4-FFF2-40B4-BE49-F238E27FC236}">
                    <a16:creationId xmlns:a16="http://schemas.microsoft.com/office/drawing/2014/main" id="{5814F46B-7F48-1305-9EC3-389EE624417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2911753"/>
                  </p:ext>
                </p:extLst>
              </p:nvPr>
            </p:nvGraphicFramePr>
            <p:xfrm>
              <a:off x="2187815" y="2834827"/>
              <a:ext cx="151068" cy="34871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51068" cy="348718"/>
                    </a:xfrm>
                    <a:prstGeom prst="rect">
                      <a:avLst/>
                    </a:prstGeom>
                  </am3d:spPr>
                  <am3d:camera>
                    <am3d:pos x="0" y="0" z="549048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35165" d="1000000"/>
                    <am3d:preTrans dx="145261" dy="1174555" dz="580969"/>
                    <am3d:scale>
                      <am3d:sx n="1000000" d="1000000"/>
                      <am3d:sy n="1000000" d="1000000"/>
                      <am3d:sz n="1000000" d="1000000"/>
                    </am3d:scale>
                    <am3d:rot ax="4079799" ay="-1821630" az="-3081488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4296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0" name="3D 모델 29" descr="Male Body">
                <a:extLst>
                  <a:ext uri="{FF2B5EF4-FFF2-40B4-BE49-F238E27FC236}">
                    <a16:creationId xmlns:a16="http://schemas.microsoft.com/office/drawing/2014/main" id="{5814F46B-7F48-1305-9EC3-389EE62441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7815" y="2834827"/>
                <a:ext cx="151068" cy="348718"/>
              </a:xfrm>
              <a:prstGeom prst="rect">
                <a:avLst/>
              </a:prstGeom>
            </p:spPr>
          </p:pic>
        </mc:Fallback>
      </mc:AlternateContent>
      <p:pic>
        <p:nvPicPr>
          <p:cNvPr id="56" name="그림 55">
            <a:extLst>
              <a:ext uri="{FF2B5EF4-FFF2-40B4-BE49-F238E27FC236}">
                <a16:creationId xmlns:a16="http://schemas.microsoft.com/office/drawing/2014/main" id="{662F0B23-3E98-A9D3-30E7-ADC33C5D03B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447033" y="2375147"/>
            <a:ext cx="438950" cy="634039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5F63F474-6D60-DE55-933A-6FCDF43355B8}"/>
              </a:ext>
            </a:extLst>
          </p:cNvPr>
          <p:cNvSpPr>
            <a:spLocks noChangeAspect="1"/>
          </p:cNvSpPr>
          <p:nvPr/>
        </p:nvSpPr>
        <p:spPr>
          <a:xfrm>
            <a:off x="4728369" y="0"/>
            <a:ext cx="335902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AB3071B1-E3DF-6AD2-2BF1-9B1D80CE675B}"/>
              </a:ext>
            </a:extLst>
          </p:cNvPr>
          <p:cNvSpPr>
            <a:spLocks noChangeAspect="1"/>
          </p:cNvSpPr>
          <p:nvPr/>
        </p:nvSpPr>
        <p:spPr>
          <a:xfrm>
            <a:off x="5193507" y="2566300"/>
            <a:ext cx="2426165" cy="2079569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0" name="사각형: 둥근 모서리 1029">
            <a:extLst>
              <a:ext uri="{FF2B5EF4-FFF2-40B4-BE49-F238E27FC236}">
                <a16:creationId xmlns:a16="http://schemas.microsoft.com/office/drawing/2014/main" id="{69916E3C-488C-846E-A0EB-41E6AD6C742D}"/>
              </a:ext>
            </a:extLst>
          </p:cNvPr>
          <p:cNvSpPr/>
          <p:nvPr/>
        </p:nvSpPr>
        <p:spPr>
          <a:xfrm>
            <a:off x="5646569" y="820684"/>
            <a:ext cx="1520042" cy="16768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FA07EF88-CA6A-5C9A-5102-B3223E89B9D5}"/>
              </a:ext>
            </a:extLst>
          </p:cNvPr>
          <p:cNvSpPr txBox="1"/>
          <p:nvPr/>
        </p:nvSpPr>
        <p:spPr>
          <a:xfrm>
            <a:off x="5646569" y="1306305"/>
            <a:ext cx="152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BATTLE!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32" name="3D 모델 1031" descr="Male Body">
                <a:extLst>
                  <a:ext uri="{FF2B5EF4-FFF2-40B4-BE49-F238E27FC236}">
                    <a16:creationId xmlns:a16="http://schemas.microsoft.com/office/drawing/2014/main" id="{F8BBF791-7EBC-C276-93D3-6EA66F388F3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35760197"/>
                  </p:ext>
                </p:extLst>
              </p:nvPr>
            </p:nvGraphicFramePr>
            <p:xfrm>
              <a:off x="5658772" y="3533634"/>
              <a:ext cx="275984" cy="63706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75984" cy="637068"/>
                    </a:xfrm>
                    <a:prstGeom prst="rect">
                      <a:avLst/>
                    </a:prstGeom>
                  </am3d:spPr>
                  <am3d:camera>
                    <am3d:pos x="0" y="0" z="549048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35165" d="1000000"/>
                    <am3d:preTrans dx="145261" dy="1174555" dz="580969"/>
                    <am3d:scale>
                      <am3d:sx n="1000000" d="1000000"/>
                      <am3d:sy n="1000000" d="1000000"/>
                      <am3d:sz n="1000000" d="1000000"/>
                    </am3d:scale>
                    <am3d:rot ax="4079799" ay="-1821630" az="-3081488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924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32" name="3D 모델 1031" descr="Male Body">
                <a:extLst>
                  <a:ext uri="{FF2B5EF4-FFF2-40B4-BE49-F238E27FC236}">
                    <a16:creationId xmlns:a16="http://schemas.microsoft.com/office/drawing/2014/main" id="{F8BBF791-7EBC-C276-93D3-6EA66F388F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8772" y="3533634"/>
                <a:ext cx="275984" cy="637068"/>
              </a:xfrm>
              <a:prstGeom prst="rect">
                <a:avLst/>
              </a:prstGeom>
            </p:spPr>
          </p:pic>
        </mc:Fallback>
      </mc:AlternateContent>
      <p:pic>
        <p:nvPicPr>
          <p:cNvPr id="1033" name="그림 1032">
            <a:extLst>
              <a:ext uri="{FF2B5EF4-FFF2-40B4-BE49-F238E27FC236}">
                <a16:creationId xmlns:a16="http://schemas.microsoft.com/office/drawing/2014/main" id="{AF1D03B6-2462-4D93-E176-96E52088609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650662" y="2566300"/>
            <a:ext cx="801913" cy="1158319"/>
          </a:xfrm>
          <a:prstGeom prst="rect">
            <a:avLst/>
          </a:prstGeom>
        </p:spPr>
      </p:pic>
      <p:sp>
        <p:nvSpPr>
          <p:cNvPr id="1034" name="사각형: 둥근 모서리 1033">
            <a:extLst>
              <a:ext uri="{FF2B5EF4-FFF2-40B4-BE49-F238E27FC236}">
                <a16:creationId xmlns:a16="http://schemas.microsoft.com/office/drawing/2014/main" id="{58C09B5A-26D7-FAD4-A40A-DC901CD9E20F}"/>
              </a:ext>
            </a:extLst>
          </p:cNvPr>
          <p:cNvSpPr/>
          <p:nvPr/>
        </p:nvSpPr>
        <p:spPr>
          <a:xfrm>
            <a:off x="5646569" y="3482916"/>
            <a:ext cx="225434" cy="507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5BBCDDEC-1F52-888C-78A6-60C0AFC1EC4E}"/>
              </a:ext>
            </a:extLst>
          </p:cNvPr>
          <p:cNvSpPr/>
          <p:nvPr/>
        </p:nvSpPr>
        <p:spPr>
          <a:xfrm>
            <a:off x="5646569" y="3482916"/>
            <a:ext cx="225434" cy="50718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1" name="사각형: 둥근 모서리 1040">
            <a:extLst>
              <a:ext uri="{FF2B5EF4-FFF2-40B4-BE49-F238E27FC236}">
                <a16:creationId xmlns:a16="http://schemas.microsoft.com/office/drawing/2014/main" id="{991E322E-F7AD-781D-2E07-91F209843EDB}"/>
              </a:ext>
            </a:extLst>
          </p:cNvPr>
          <p:cNvSpPr/>
          <p:nvPr/>
        </p:nvSpPr>
        <p:spPr>
          <a:xfrm>
            <a:off x="6759089" y="2515582"/>
            <a:ext cx="225434" cy="507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2" name="사각형: 둥근 모서리 1041">
            <a:extLst>
              <a:ext uri="{FF2B5EF4-FFF2-40B4-BE49-F238E27FC236}">
                <a16:creationId xmlns:a16="http://schemas.microsoft.com/office/drawing/2014/main" id="{CF463E91-29FB-7FBE-4357-CEC1AD22EA69}"/>
              </a:ext>
            </a:extLst>
          </p:cNvPr>
          <p:cNvSpPr/>
          <p:nvPr/>
        </p:nvSpPr>
        <p:spPr>
          <a:xfrm>
            <a:off x="6759089" y="2515582"/>
            <a:ext cx="225434" cy="50718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3" name="사각형: 둥근 모서리 1042">
            <a:extLst>
              <a:ext uri="{FF2B5EF4-FFF2-40B4-BE49-F238E27FC236}">
                <a16:creationId xmlns:a16="http://schemas.microsoft.com/office/drawing/2014/main" id="{91F6F4EF-AF94-EA39-68D1-0AB74C49A1A6}"/>
              </a:ext>
            </a:extLst>
          </p:cNvPr>
          <p:cNvSpPr/>
          <p:nvPr/>
        </p:nvSpPr>
        <p:spPr>
          <a:xfrm>
            <a:off x="7166611" y="2936811"/>
            <a:ext cx="225434" cy="507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4" name="사각형: 둥근 모서리 1043">
            <a:extLst>
              <a:ext uri="{FF2B5EF4-FFF2-40B4-BE49-F238E27FC236}">
                <a16:creationId xmlns:a16="http://schemas.microsoft.com/office/drawing/2014/main" id="{C9959E26-1C95-F1A8-3F0D-A15FB700A03A}"/>
              </a:ext>
            </a:extLst>
          </p:cNvPr>
          <p:cNvSpPr/>
          <p:nvPr/>
        </p:nvSpPr>
        <p:spPr>
          <a:xfrm>
            <a:off x="7166611" y="2936811"/>
            <a:ext cx="225434" cy="50718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955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252A1-09D3-3B0A-8648-752E0F916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108D3F-B258-227A-86D6-AE167FC95503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335902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>
            <a:extLst>
              <a:ext uri="{FF2B5EF4-FFF2-40B4-BE49-F238E27FC236}">
                <a16:creationId xmlns:a16="http://schemas.microsoft.com/office/drawing/2014/main" id="{4158165F-F140-AC60-D47D-8E4B7E95896A}"/>
              </a:ext>
            </a:extLst>
          </p:cNvPr>
          <p:cNvSpPr>
            <a:spLocks noChangeAspect="1"/>
          </p:cNvSpPr>
          <p:nvPr/>
        </p:nvSpPr>
        <p:spPr>
          <a:xfrm>
            <a:off x="1304860" y="2936813"/>
            <a:ext cx="746722" cy="640047"/>
          </a:xfrm>
          <a:prstGeom prst="hexagon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육각형 27">
            <a:extLst>
              <a:ext uri="{FF2B5EF4-FFF2-40B4-BE49-F238E27FC236}">
                <a16:creationId xmlns:a16="http://schemas.microsoft.com/office/drawing/2014/main" id="{8F2A2C08-0226-C7B7-2C8A-18DC4F65C251}"/>
              </a:ext>
            </a:extLst>
          </p:cNvPr>
          <p:cNvSpPr>
            <a:spLocks noChangeAspect="1"/>
          </p:cNvSpPr>
          <p:nvPr/>
        </p:nvSpPr>
        <p:spPr>
          <a:xfrm>
            <a:off x="1895410" y="2616789"/>
            <a:ext cx="746722" cy="640047"/>
          </a:xfrm>
          <a:prstGeom prst="hexagon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육각형 28">
            <a:extLst>
              <a:ext uri="{FF2B5EF4-FFF2-40B4-BE49-F238E27FC236}">
                <a16:creationId xmlns:a16="http://schemas.microsoft.com/office/drawing/2014/main" id="{EA11B4E1-75A9-FB85-9BFD-359D6F12FD56}"/>
              </a:ext>
            </a:extLst>
          </p:cNvPr>
          <p:cNvSpPr>
            <a:spLocks noChangeAspect="1"/>
          </p:cNvSpPr>
          <p:nvPr/>
        </p:nvSpPr>
        <p:spPr>
          <a:xfrm>
            <a:off x="1895410" y="3256837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육각형 30">
            <a:extLst>
              <a:ext uri="{FF2B5EF4-FFF2-40B4-BE49-F238E27FC236}">
                <a16:creationId xmlns:a16="http://schemas.microsoft.com/office/drawing/2014/main" id="{110ABDF0-75E7-BEDB-A403-13E2E3788883}"/>
              </a:ext>
            </a:extLst>
          </p:cNvPr>
          <p:cNvSpPr>
            <a:spLocks noChangeAspect="1"/>
          </p:cNvSpPr>
          <p:nvPr/>
        </p:nvSpPr>
        <p:spPr>
          <a:xfrm>
            <a:off x="1306149" y="3576860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01831991-0777-E4D8-0D5D-A1F4316289EA}"/>
              </a:ext>
            </a:extLst>
          </p:cNvPr>
          <p:cNvSpPr>
            <a:spLocks noChangeAspect="1"/>
          </p:cNvSpPr>
          <p:nvPr/>
        </p:nvSpPr>
        <p:spPr>
          <a:xfrm>
            <a:off x="714310" y="3256836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육각형 32">
            <a:extLst>
              <a:ext uri="{FF2B5EF4-FFF2-40B4-BE49-F238E27FC236}">
                <a16:creationId xmlns:a16="http://schemas.microsoft.com/office/drawing/2014/main" id="{16F1ACAA-E5F2-D9CE-0471-A224D9746EBB}"/>
              </a:ext>
            </a:extLst>
          </p:cNvPr>
          <p:cNvSpPr>
            <a:spLocks noChangeAspect="1"/>
          </p:cNvSpPr>
          <p:nvPr/>
        </p:nvSpPr>
        <p:spPr>
          <a:xfrm>
            <a:off x="714310" y="2616788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육각형 33">
            <a:extLst>
              <a:ext uri="{FF2B5EF4-FFF2-40B4-BE49-F238E27FC236}">
                <a16:creationId xmlns:a16="http://schemas.microsoft.com/office/drawing/2014/main" id="{EA47F827-6FA2-DC8B-5774-E43F08956D49}"/>
              </a:ext>
            </a:extLst>
          </p:cNvPr>
          <p:cNvSpPr>
            <a:spLocks noChangeAspect="1"/>
          </p:cNvSpPr>
          <p:nvPr/>
        </p:nvSpPr>
        <p:spPr>
          <a:xfrm>
            <a:off x="1304860" y="2296764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95FF8E-2427-E1F5-A036-91E8C8144B81}"/>
              </a:ext>
            </a:extLst>
          </p:cNvPr>
          <p:cNvSpPr txBox="1"/>
          <p:nvPr/>
        </p:nvSpPr>
        <p:spPr>
          <a:xfrm>
            <a:off x="918200" y="1306305"/>
            <a:ext cx="152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LEVEL UP!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5B3BE05-5EFC-34AC-5D22-814DEF8A45AC}"/>
              </a:ext>
            </a:extLst>
          </p:cNvPr>
          <p:cNvSpPr/>
          <p:nvPr/>
        </p:nvSpPr>
        <p:spPr>
          <a:xfrm>
            <a:off x="918200" y="828056"/>
            <a:ext cx="1520042" cy="1676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539D1C6-E2E7-ECAF-76A1-0B205712A4A8}"/>
              </a:ext>
            </a:extLst>
          </p:cNvPr>
          <p:cNvSpPr/>
          <p:nvPr/>
        </p:nvSpPr>
        <p:spPr>
          <a:xfrm>
            <a:off x="918200" y="828056"/>
            <a:ext cx="1520041" cy="167686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8" name="3D 모델 37" descr="Male Body">
                <a:extLst>
                  <a:ext uri="{FF2B5EF4-FFF2-40B4-BE49-F238E27FC236}">
                    <a16:creationId xmlns:a16="http://schemas.microsoft.com/office/drawing/2014/main" id="{4C063EE7-7AC1-58BC-A9E6-A66D855076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97239114"/>
                  </p:ext>
                </p:extLst>
              </p:nvPr>
            </p:nvGraphicFramePr>
            <p:xfrm>
              <a:off x="2181445" y="2705326"/>
              <a:ext cx="196365" cy="36948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96365" cy="369489"/>
                    </a:xfrm>
                    <a:prstGeom prst="rect">
                      <a:avLst/>
                    </a:prstGeom>
                  </am3d:spPr>
                  <am3d:camera>
                    <am3d:pos x="0" y="0" z="549048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35165" d="1000000"/>
                    <am3d:preTrans dx="145261" dy="1174555" dz="580969"/>
                    <am3d:scale>
                      <am3d:sx n="1000000" d="1000000"/>
                      <am3d:sy n="1000000" d="1000000"/>
                      <am3d:sz n="1000000" d="1000000"/>
                    </am3d:scale>
                    <am3d:rot ax="10336904" ay="-446075" az="-1073972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491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8" name="3D 모델 37" descr="Male Body">
                <a:extLst>
                  <a:ext uri="{FF2B5EF4-FFF2-40B4-BE49-F238E27FC236}">
                    <a16:creationId xmlns:a16="http://schemas.microsoft.com/office/drawing/2014/main" id="{4C063EE7-7AC1-58BC-A9E6-A66D855076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1445" y="2705326"/>
                <a:ext cx="196365" cy="369489"/>
              </a:xfrm>
              <a:prstGeom prst="rect">
                <a:avLst/>
              </a:prstGeom>
            </p:spPr>
          </p:pic>
        </mc:Fallback>
      </mc:AlternateContent>
      <p:pic>
        <p:nvPicPr>
          <p:cNvPr id="39" name="그래픽 38" descr="단일 톱니바퀴 단색으로 채워진">
            <a:extLst>
              <a:ext uri="{FF2B5EF4-FFF2-40B4-BE49-F238E27FC236}">
                <a16:creationId xmlns:a16="http://schemas.microsoft.com/office/drawing/2014/main" id="{BC4BC36F-8782-B2E8-D115-B244E2BEA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453792" cy="45379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0AA3ABD-9FAA-16B3-4660-E90CE6A5F16B}"/>
              </a:ext>
            </a:extLst>
          </p:cNvPr>
          <p:cNvSpPr txBox="1"/>
          <p:nvPr/>
        </p:nvSpPr>
        <p:spPr>
          <a:xfrm>
            <a:off x="922624" y="161567"/>
            <a:ext cx="152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3375C6D-5A6C-F106-F9C1-4E9EBFD4213C}"/>
              </a:ext>
            </a:extLst>
          </p:cNvPr>
          <p:cNvSpPr>
            <a:spLocks noChangeAspect="1"/>
          </p:cNvSpPr>
          <p:nvPr/>
        </p:nvSpPr>
        <p:spPr>
          <a:xfrm>
            <a:off x="4168146" y="0"/>
            <a:ext cx="335902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13F9AB-3FE1-71FA-829C-60293A32A1B7}"/>
              </a:ext>
            </a:extLst>
          </p:cNvPr>
          <p:cNvSpPr txBox="1"/>
          <p:nvPr/>
        </p:nvSpPr>
        <p:spPr>
          <a:xfrm>
            <a:off x="5086346" y="1306305"/>
            <a:ext cx="152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LEVEL UP!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51F4CF1-F57F-6FD8-4881-4B66E690A7E2}"/>
              </a:ext>
            </a:extLst>
          </p:cNvPr>
          <p:cNvSpPr/>
          <p:nvPr/>
        </p:nvSpPr>
        <p:spPr>
          <a:xfrm>
            <a:off x="5086346" y="828056"/>
            <a:ext cx="1520042" cy="1676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A6EF41F-B3F9-6125-111D-9376D6218CA7}"/>
              </a:ext>
            </a:extLst>
          </p:cNvPr>
          <p:cNvSpPr/>
          <p:nvPr/>
        </p:nvSpPr>
        <p:spPr>
          <a:xfrm>
            <a:off x="5086346" y="828056"/>
            <a:ext cx="1520041" cy="167686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래픽 52" descr="단일 톱니바퀴 단색으로 채워진">
            <a:extLst>
              <a:ext uri="{FF2B5EF4-FFF2-40B4-BE49-F238E27FC236}">
                <a16:creationId xmlns:a16="http://schemas.microsoft.com/office/drawing/2014/main" id="{725806BD-6F0B-A690-ED35-DE366FFB9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8146" y="0"/>
            <a:ext cx="453792" cy="45379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8847604-05C0-5E3B-458D-43420A0F43C4}"/>
              </a:ext>
            </a:extLst>
          </p:cNvPr>
          <p:cNvSpPr txBox="1"/>
          <p:nvPr/>
        </p:nvSpPr>
        <p:spPr>
          <a:xfrm>
            <a:off x="5090770" y="161567"/>
            <a:ext cx="152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6842FC3-D619-DF4B-536F-387A2831A8C8}"/>
              </a:ext>
            </a:extLst>
          </p:cNvPr>
          <p:cNvSpPr/>
          <p:nvPr/>
        </p:nvSpPr>
        <p:spPr>
          <a:xfrm>
            <a:off x="4326325" y="2459650"/>
            <a:ext cx="871383" cy="1264626"/>
          </a:xfrm>
          <a:prstGeom prst="roundRect">
            <a:avLst>
              <a:gd name="adj" fmla="val 6778"/>
            </a:avLst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70184A5-A4D4-4C40-7227-3F9FC3B04839}"/>
              </a:ext>
            </a:extLst>
          </p:cNvPr>
          <p:cNvSpPr/>
          <p:nvPr/>
        </p:nvSpPr>
        <p:spPr>
          <a:xfrm>
            <a:off x="5410674" y="2459650"/>
            <a:ext cx="871383" cy="1264626"/>
          </a:xfrm>
          <a:prstGeom prst="roundRect">
            <a:avLst>
              <a:gd name="adj" fmla="val 6778"/>
            </a:avLst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0A79806-7735-34AC-C8D9-21AA0FB10F09}"/>
              </a:ext>
            </a:extLst>
          </p:cNvPr>
          <p:cNvSpPr/>
          <p:nvPr/>
        </p:nvSpPr>
        <p:spPr>
          <a:xfrm>
            <a:off x="6495023" y="2459650"/>
            <a:ext cx="871383" cy="1264626"/>
          </a:xfrm>
          <a:prstGeom prst="roundRect">
            <a:avLst>
              <a:gd name="adj" fmla="val 6778"/>
            </a:avLst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래픽 61" descr="약 단색으로 채워진">
            <a:extLst>
              <a:ext uri="{FF2B5EF4-FFF2-40B4-BE49-F238E27FC236}">
                <a16:creationId xmlns:a16="http://schemas.microsoft.com/office/drawing/2014/main" id="{65295574-099C-4B1F-EABF-AC80D66357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9829" y="2595876"/>
            <a:ext cx="394673" cy="394673"/>
          </a:xfrm>
          <a:prstGeom prst="rect">
            <a:avLst/>
          </a:prstGeom>
        </p:spPr>
      </p:pic>
      <p:pic>
        <p:nvPicPr>
          <p:cNvPr id="1025" name="그래픽 1024" descr="중세 갑옷 단색으로 채워진">
            <a:extLst>
              <a:ext uri="{FF2B5EF4-FFF2-40B4-BE49-F238E27FC236}">
                <a16:creationId xmlns:a16="http://schemas.microsoft.com/office/drawing/2014/main" id="{15976C6F-9C68-2B01-5054-FF730F219C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33377" y="2580821"/>
            <a:ext cx="394673" cy="394673"/>
          </a:xfrm>
          <a:prstGeom prst="rect">
            <a:avLst/>
          </a:prstGeom>
        </p:spPr>
      </p:pic>
      <p:pic>
        <p:nvPicPr>
          <p:cNvPr id="1027" name="그래픽 1026" descr="검 단색으로 채워진">
            <a:extLst>
              <a:ext uri="{FF2B5EF4-FFF2-40B4-BE49-F238E27FC236}">
                <a16:creationId xmlns:a16="http://schemas.microsoft.com/office/drawing/2014/main" id="{DD4B2764-064E-38F7-B0AB-BB5B80728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64679" y="2584591"/>
            <a:ext cx="394673" cy="394673"/>
          </a:xfrm>
          <a:prstGeom prst="rect">
            <a:avLst/>
          </a:prstGeom>
        </p:spPr>
      </p:pic>
      <p:sp>
        <p:nvSpPr>
          <p:cNvPr id="1028" name="TextBox 1027">
            <a:extLst>
              <a:ext uri="{FF2B5EF4-FFF2-40B4-BE49-F238E27FC236}">
                <a16:creationId xmlns:a16="http://schemas.microsoft.com/office/drawing/2014/main" id="{B2420F2F-C4E5-DAB1-E343-0230C186DB33}"/>
              </a:ext>
            </a:extLst>
          </p:cNvPr>
          <p:cNvSpPr txBox="1"/>
          <p:nvPr/>
        </p:nvSpPr>
        <p:spPr>
          <a:xfrm>
            <a:off x="4138055" y="2924493"/>
            <a:ext cx="1247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Attack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en-US" altLang="ko-KR" sz="1000" dirty="0">
                <a:solidFill>
                  <a:schemeClr val="bg1"/>
                </a:solidFill>
              </a:rPr>
              <a:t>Lv.2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ko-KR" altLang="en-US" sz="1000" dirty="0">
                <a:solidFill>
                  <a:schemeClr val="bg1"/>
                </a:solidFill>
              </a:rPr>
              <a:t>모든 유닛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ko-KR" altLang="en-US" sz="1000" dirty="0">
                <a:solidFill>
                  <a:schemeClr val="bg1"/>
                </a:solidFill>
              </a:rPr>
              <a:t>공격력 </a:t>
            </a:r>
            <a:r>
              <a:rPr lang="en-US" altLang="ko-KR" sz="1000" dirty="0">
                <a:solidFill>
                  <a:schemeClr val="bg1"/>
                </a:solidFill>
              </a:rPr>
              <a:t>10% </a:t>
            </a:r>
            <a:r>
              <a:rPr lang="ko-KR" altLang="en-US" sz="1000" dirty="0">
                <a:solidFill>
                  <a:schemeClr val="bg1"/>
                </a:solidFill>
              </a:rPr>
              <a:t>상승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E9934C84-A2BD-DA59-0C38-65CD371B9A0D}"/>
              </a:ext>
            </a:extLst>
          </p:cNvPr>
          <p:cNvSpPr txBox="1"/>
          <p:nvPr/>
        </p:nvSpPr>
        <p:spPr>
          <a:xfrm>
            <a:off x="5211939" y="2929898"/>
            <a:ext cx="1247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Heal</a:t>
            </a:r>
            <a:br>
              <a:rPr lang="en-US" altLang="ko-KR" sz="1000" dirty="0">
                <a:solidFill>
                  <a:schemeClr val="bg1"/>
                </a:solidFill>
              </a:rPr>
            </a:b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ko-KR" altLang="en-US" sz="1000" dirty="0">
                <a:solidFill>
                  <a:schemeClr val="bg1"/>
                </a:solidFill>
              </a:rPr>
              <a:t>모든 유닛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ko-KR" altLang="en-US" sz="1000" dirty="0">
                <a:solidFill>
                  <a:schemeClr val="bg1"/>
                </a:solidFill>
              </a:rPr>
              <a:t>체력 </a:t>
            </a:r>
            <a:r>
              <a:rPr lang="en-US" altLang="ko-KR" sz="1000" dirty="0">
                <a:solidFill>
                  <a:schemeClr val="bg1"/>
                </a:solidFill>
              </a:rPr>
              <a:t>50% </a:t>
            </a:r>
            <a:r>
              <a:rPr lang="ko-KR" altLang="en-US" sz="1000" dirty="0">
                <a:solidFill>
                  <a:schemeClr val="bg1"/>
                </a:solidFill>
              </a:rPr>
              <a:t>회복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F64F1B83-2077-DC7F-1052-B0443E229250}"/>
              </a:ext>
            </a:extLst>
          </p:cNvPr>
          <p:cNvSpPr txBox="1"/>
          <p:nvPr/>
        </p:nvSpPr>
        <p:spPr>
          <a:xfrm>
            <a:off x="6306756" y="2935303"/>
            <a:ext cx="1247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shield</a:t>
            </a:r>
            <a:br>
              <a:rPr lang="en-US" altLang="ko-KR" sz="1000" dirty="0">
                <a:solidFill>
                  <a:schemeClr val="bg1"/>
                </a:solidFill>
              </a:rPr>
            </a:b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ko-KR" altLang="en-US" sz="1000" dirty="0">
                <a:solidFill>
                  <a:schemeClr val="bg1"/>
                </a:solidFill>
              </a:rPr>
              <a:t>모든 유닛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방어력 </a:t>
            </a:r>
            <a:r>
              <a:rPr lang="en-US" altLang="ko-KR" sz="1000" dirty="0">
                <a:solidFill>
                  <a:schemeClr val="bg1"/>
                </a:solidFill>
              </a:rPr>
              <a:t>10% </a:t>
            </a:r>
            <a:r>
              <a:rPr lang="ko-KR" altLang="en-US" sz="1000" dirty="0">
                <a:solidFill>
                  <a:schemeClr val="bg1"/>
                </a:solidFill>
              </a:rPr>
              <a:t>상승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037" name="직사각형 1036">
            <a:extLst>
              <a:ext uri="{FF2B5EF4-FFF2-40B4-BE49-F238E27FC236}">
                <a16:creationId xmlns:a16="http://schemas.microsoft.com/office/drawing/2014/main" id="{72E122DF-DE0E-7878-4A40-C0E3176BE5C2}"/>
              </a:ext>
            </a:extLst>
          </p:cNvPr>
          <p:cNvSpPr>
            <a:spLocks noChangeAspect="1"/>
          </p:cNvSpPr>
          <p:nvPr/>
        </p:nvSpPr>
        <p:spPr>
          <a:xfrm>
            <a:off x="8482017" y="0"/>
            <a:ext cx="335902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A3D84DCA-442E-C650-AE31-BF1C09F1DC15}"/>
              </a:ext>
            </a:extLst>
          </p:cNvPr>
          <p:cNvSpPr txBox="1"/>
          <p:nvPr/>
        </p:nvSpPr>
        <p:spPr>
          <a:xfrm>
            <a:off x="9400217" y="1306305"/>
            <a:ext cx="152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LEVEL UP!</a:t>
            </a:r>
          </a:p>
        </p:txBody>
      </p:sp>
      <p:sp>
        <p:nvSpPr>
          <p:cNvPr id="1039" name="사각형: 둥근 모서리 1038">
            <a:extLst>
              <a:ext uri="{FF2B5EF4-FFF2-40B4-BE49-F238E27FC236}">
                <a16:creationId xmlns:a16="http://schemas.microsoft.com/office/drawing/2014/main" id="{05CAEED8-3C34-27D9-51C7-82E980997D82}"/>
              </a:ext>
            </a:extLst>
          </p:cNvPr>
          <p:cNvSpPr/>
          <p:nvPr/>
        </p:nvSpPr>
        <p:spPr>
          <a:xfrm>
            <a:off x="9400217" y="828056"/>
            <a:ext cx="1520042" cy="1676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0" name="사각형: 둥근 모서리 1039">
            <a:extLst>
              <a:ext uri="{FF2B5EF4-FFF2-40B4-BE49-F238E27FC236}">
                <a16:creationId xmlns:a16="http://schemas.microsoft.com/office/drawing/2014/main" id="{F5ABB6C3-610C-D349-B877-7366D66CBB70}"/>
              </a:ext>
            </a:extLst>
          </p:cNvPr>
          <p:cNvSpPr/>
          <p:nvPr/>
        </p:nvSpPr>
        <p:spPr>
          <a:xfrm>
            <a:off x="9400217" y="828056"/>
            <a:ext cx="1520041" cy="167686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5" name="그래픽 1044" descr="단일 톱니바퀴 단색으로 채워진">
            <a:extLst>
              <a:ext uri="{FF2B5EF4-FFF2-40B4-BE49-F238E27FC236}">
                <a16:creationId xmlns:a16="http://schemas.microsoft.com/office/drawing/2014/main" id="{BF52DE25-550D-9226-E161-29AF1631A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2017" y="0"/>
            <a:ext cx="453792" cy="453792"/>
          </a:xfrm>
          <a:prstGeom prst="rect">
            <a:avLst/>
          </a:prstGeom>
        </p:spPr>
      </p:pic>
      <p:sp>
        <p:nvSpPr>
          <p:cNvPr id="1046" name="TextBox 1045">
            <a:extLst>
              <a:ext uri="{FF2B5EF4-FFF2-40B4-BE49-F238E27FC236}">
                <a16:creationId xmlns:a16="http://schemas.microsoft.com/office/drawing/2014/main" id="{FC415753-691A-1754-3123-B7E308D374E2}"/>
              </a:ext>
            </a:extLst>
          </p:cNvPr>
          <p:cNvSpPr txBox="1"/>
          <p:nvPr/>
        </p:nvSpPr>
        <p:spPr>
          <a:xfrm>
            <a:off x="9404641" y="161567"/>
            <a:ext cx="152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1047" name="사각형: 둥근 모서리 1046">
            <a:extLst>
              <a:ext uri="{FF2B5EF4-FFF2-40B4-BE49-F238E27FC236}">
                <a16:creationId xmlns:a16="http://schemas.microsoft.com/office/drawing/2014/main" id="{B0B028BD-4242-692C-AC9F-25D3E80A7E62}"/>
              </a:ext>
            </a:extLst>
          </p:cNvPr>
          <p:cNvSpPr/>
          <p:nvPr/>
        </p:nvSpPr>
        <p:spPr>
          <a:xfrm>
            <a:off x="8640196" y="2459650"/>
            <a:ext cx="3012054" cy="515844"/>
          </a:xfrm>
          <a:prstGeom prst="roundRect">
            <a:avLst>
              <a:gd name="adj" fmla="val 6778"/>
            </a:avLst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2" name="그래픽 1051" descr="검 단색으로 채워진">
            <a:extLst>
              <a:ext uri="{FF2B5EF4-FFF2-40B4-BE49-F238E27FC236}">
                <a16:creationId xmlns:a16="http://schemas.microsoft.com/office/drawing/2014/main" id="{93C8278B-58A6-EFE5-DFC6-43E92A62D2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38472" y="2518769"/>
            <a:ext cx="394673" cy="394673"/>
          </a:xfrm>
          <a:prstGeom prst="rect">
            <a:avLst/>
          </a:prstGeom>
        </p:spPr>
      </p:pic>
      <p:sp>
        <p:nvSpPr>
          <p:cNvPr id="1056" name="TextBox 1055">
            <a:extLst>
              <a:ext uri="{FF2B5EF4-FFF2-40B4-BE49-F238E27FC236}">
                <a16:creationId xmlns:a16="http://schemas.microsoft.com/office/drawing/2014/main" id="{CB3E3721-4533-7F1E-3304-D5CDA342E726}"/>
              </a:ext>
            </a:extLst>
          </p:cNvPr>
          <p:cNvSpPr txBox="1"/>
          <p:nvPr/>
        </p:nvSpPr>
        <p:spPr>
          <a:xfrm>
            <a:off x="9218134" y="2535193"/>
            <a:ext cx="243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Sword Lv.2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모든 검 유닛 </a:t>
            </a:r>
            <a:r>
              <a:rPr lang="en-US" altLang="ko-KR" sz="1000" dirty="0">
                <a:solidFill>
                  <a:schemeClr val="bg1"/>
                </a:solidFill>
              </a:rPr>
              <a:t>Lv.1 </a:t>
            </a:r>
            <a:r>
              <a:rPr lang="ko-KR" altLang="en-US" sz="1000" dirty="0">
                <a:solidFill>
                  <a:schemeClr val="bg1"/>
                </a:solidFill>
              </a:rPr>
              <a:t>→ </a:t>
            </a:r>
            <a:r>
              <a:rPr lang="en-US" altLang="ko-KR" sz="1000" dirty="0">
                <a:solidFill>
                  <a:schemeClr val="bg1"/>
                </a:solidFill>
              </a:rPr>
              <a:t>Lv.2</a:t>
            </a:r>
          </a:p>
        </p:txBody>
      </p:sp>
      <p:sp>
        <p:nvSpPr>
          <p:cNvPr id="1057" name="사각형: 둥근 모서리 1056">
            <a:extLst>
              <a:ext uri="{FF2B5EF4-FFF2-40B4-BE49-F238E27FC236}">
                <a16:creationId xmlns:a16="http://schemas.microsoft.com/office/drawing/2014/main" id="{C78C54E1-66D7-9A42-27FA-96F87ABAFD4B}"/>
              </a:ext>
            </a:extLst>
          </p:cNvPr>
          <p:cNvSpPr/>
          <p:nvPr/>
        </p:nvSpPr>
        <p:spPr>
          <a:xfrm>
            <a:off x="8640196" y="3146203"/>
            <a:ext cx="3012054" cy="515844"/>
          </a:xfrm>
          <a:prstGeom prst="roundRect">
            <a:avLst>
              <a:gd name="adj" fmla="val 6778"/>
            </a:avLst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C99A34D2-8835-B573-C0E4-AF58A6DF9BAB}"/>
              </a:ext>
            </a:extLst>
          </p:cNvPr>
          <p:cNvSpPr txBox="1"/>
          <p:nvPr/>
        </p:nvSpPr>
        <p:spPr>
          <a:xfrm>
            <a:off x="9218134" y="3221746"/>
            <a:ext cx="243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Heal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모든 유닛 체력 </a:t>
            </a:r>
            <a:r>
              <a:rPr lang="en-US" altLang="ko-KR" sz="1000" dirty="0">
                <a:solidFill>
                  <a:schemeClr val="bg1"/>
                </a:solidFill>
              </a:rPr>
              <a:t>50% </a:t>
            </a:r>
            <a:r>
              <a:rPr lang="ko-KR" altLang="en-US" sz="1000" dirty="0">
                <a:solidFill>
                  <a:schemeClr val="bg1"/>
                </a:solidFill>
              </a:rPr>
              <a:t>회복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060" name="사각형: 둥근 모서리 1059">
            <a:extLst>
              <a:ext uri="{FF2B5EF4-FFF2-40B4-BE49-F238E27FC236}">
                <a16:creationId xmlns:a16="http://schemas.microsoft.com/office/drawing/2014/main" id="{9D45D8FC-ADD0-5A8D-0DAB-673C4D074CFC}"/>
              </a:ext>
            </a:extLst>
          </p:cNvPr>
          <p:cNvSpPr/>
          <p:nvPr/>
        </p:nvSpPr>
        <p:spPr>
          <a:xfrm>
            <a:off x="8640196" y="3835112"/>
            <a:ext cx="3012054" cy="515844"/>
          </a:xfrm>
          <a:prstGeom prst="roundRect">
            <a:avLst>
              <a:gd name="adj" fmla="val 6778"/>
            </a:avLst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F771E93F-8E0E-875A-8600-91DADB5B73FD}"/>
              </a:ext>
            </a:extLst>
          </p:cNvPr>
          <p:cNvSpPr txBox="1"/>
          <p:nvPr/>
        </p:nvSpPr>
        <p:spPr>
          <a:xfrm>
            <a:off x="9218134" y="3910655"/>
            <a:ext cx="243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Shield Lv.2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모든 방패 유닛 </a:t>
            </a:r>
            <a:r>
              <a:rPr lang="en-US" altLang="ko-KR" sz="1000" dirty="0">
                <a:solidFill>
                  <a:schemeClr val="bg1"/>
                </a:solidFill>
              </a:rPr>
              <a:t>Lv.1 </a:t>
            </a:r>
            <a:r>
              <a:rPr lang="ko-KR" altLang="en-US" sz="1000" dirty="0">
                <a:solidFill>
                  <a:schemeClr val="bg1"/>
                </a:solidFill>
              </a:rPr>
              <a:t>→ </a:t>
            </a:r>
            <a:r>
              <a:rPr lang="en-US" altLang="ko-KR" sz="1000" dirty="0">
                <a:solidFill>
                  <a:schemeClr val="bg1"/>
                </a:solidFill>
              </a:rPr>
              <a:t>Lv.2</a:t>
            </a:r>
          </a:p>
        </p:txBody>
      </p:sp>
      <p:pic>
        <p:nvPicPr>
          <p:cNvPr id="1063" name="그래픽 1062" descr="약 단색으로 채워진">
            <a:extLst>
              <a:ext uri="{FF2B5EF4-FFF2-40B4-BE49-F238E27FC236}">
                <a16:creationId xmlns:a16="http://schemas.microsoft.com/office/drawing/2014/main" id="{D8536F92-6763-ECCC-2DC7-90471C0118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40464" y="3213117"/>
            <a:ext cx="394673" cy="394673"/>
          </a:xfrm>
          <a:prstGeom prst="rect">
            <a:avLst/>
          </a:prstGeom>
        </p:spPr>
      </p:pic>
      <p:pic>
        <p:nvPicPr>
          <p:cNvPr id="1064" name="그래픽 1063" descr="중세 갑옷 단색으로 채워진">
            <a:extLst>
              <a:ext uri="{FF2B5EF4-FFF2-40B4-BE49-F238E27FC236}">
                <a16:creationId xmlns:a16="http://schemas.microsoft.com/office/drawing/2014/main" id="{E681E85A-F015-47C0-5108-7CA38AF0AB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40828" y="3941298"/>
            <a:ext cx="394673" cy="39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95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3256B3-BC1A-44A8-B9E0-EEEFC3870877}"/>
              </a:ext>
            </a:extLst>
          </p:cNvPr>
          <p:cNvSpPr>
            <a:spLocks noChangeAspect="1"/>
          </p:cNvSpPr>
          <p:nvPr/>
        </p:nvSpPr>
        <p:spPr>
          <a:xfrm>
            <a:off x="8619462" y="0"/>
            <a:ext cx="335902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>
            <a:extLst>
              <a:ext uri="{FF2B5EF4-FFF2-40B4-BE49-F238E27FC236}">
                <a16:creationId xmlns:a16="http://schemas.microsoft.com/office/drawing/2014/main" id="{6B036399-B794-E19F-A30C-9C84868A11C7}"/>
              </a:ext>
            </a:extLst>
          </p:cNvPr>
          <p:cNvSpPr>
            <a:spLocks noChangeAspect="1"/>
          </p:cNvSpPr>
          <p:nvPr/>
        </p:nvSpPr>
        <p:spPr>
          <a:xfrm>
            <a:off x="9924322" y="2936813"/>
            <a:ext cx="746722" cy="640047"/>
          </a:xfrm>
          <a:prstGeom prst="hexagon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육각형 5">
            <a:extLst>
              <a:ext uri="{FF2B5EF4-FFF2-40B4-BE49-F238E27FC236}">
                <a16:creationId xmlns:a16="http://schemas.microsoft.com/office/drawing/2014/main" id="{0EF4AD60-8BA1-8D98-80A0-BAC8DACBA676}"/>
              </a:ext>
            </a:extLst>
          </p:cNvPr>
          <p:cNvSpPr>
            <a:spLocks noChangeAspect="1"/>
          </p:cNvSpPr>
          <p:nvPr/>
        </p:nvSpPr>
        <p:spPr>
          <a:xfrm>
            <a:off x="10514872" y="2616789"/>
            <a:ext cx="746722" cy="640047"/>
          </a:xfrm>
          <a:prstGeom prst="hexagon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1568CB17-BE1C-8F72-37CE-A46F0BAC8383}"/>
              </a:ext>
            </a:extLst>
          </p:cNvPr>
          <p:cNvSpPr>
            <a:spLocks noChangeAspect="1"/>
          </p:cNvSpPr>
          <p:nvPr/>
        </p:nvSpPr>
        <p:spPr>
          <a:xfrm>
            <a:off x="10514872" y="3256837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AA2A1DE2-4D78-BCEF-CB9D-A43C3D867BFC}"/>
              </a:ext>
            </a:extLst>
          </p:cNvPr>
          <p:cNvSpPr>
            <a:spLocks noChangeAspect="1"/>
          </p:cNvSpPr>
          <p:nvPr/>
        </p:nvSpPr>
        <p:spPr>
          <a:xfrm>
            <a:off x="9925611" y="3576860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14FBD837-49FD-A28D-1C86-ACBC6CF13722}"/>
              </a:ext>
            </a:extLst>
          </p:cNvPr>
          <p:cNvSpPr>
            <a:spLocks noChangeAspect="1"/>
          </p:cNvSpPr>
          <p:nvPr/>
        </p:nvSpPr>
        <p:spPr>
          <a:xfrm>
            <a:off x="9333772" y="3256836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5E3A22B4-4268-F10B-3AE8-966C44A20E75}"/>
              </a:ext>
            </a:extLst>
          </p:cNvPr>
          <p:cNvSpPr>
            <a:spLocks noChangeAspect="1"/>
          </p:cNvSpPr>
          <p:nvPr/>
        </p:nvSpPr>
        <p:spPr>
          <a:xfrm>
            <a:off x="9333772" y="2616788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육각형 10">
            <a:extLst>
              <a:ext uri="{FF2B5EF4-FFF2-40B4-BE49-F238E27FC236}">
                <a16:creationId xmlns:a16="http://schemas.microsoft.com/office/drawing/2014/main" id="{2444494F-3722-74DD-82A6-343E1D895FB4}"/>
              </a:ext>
            </a:extLst>
          </p:cNvPr>
          <p:cNvSpPr>
            <a:spLocks noChangeAspect="1"/>
          </p:cNvSpPr>
          <p:nvPr/>
        </p:nvSpPr>
        <p:spPr>
          <a:xfrm>
            <a:off x="9924322" y="2296764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3D 모델 11" descr="Dice 6 Sided 16mm">
                <a:extLst>
                  <a:ext uri="{FF2B5EF4-FFF2-40B4-BE49-F238E27FC236}">
                    <a16:creationId xmlns:a16="http://schemas.microsoft.com/office/drawing/2014/main" id="{9774DE29-03DC-C774-961A-6DA4DC585A5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8066840"/>
                  </p:ext>
                </p:extLst>
              </p:nvPr>
            </p:nvGraphicFramePr>
            <p:xfrm>
              <a:off x="9777240" y="4963921"/>
              <a:ext cx="938658" cy="107402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938658" cy="1074023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2754739" ay="-2193614" az="-189534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07614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3D 모델 11" descr="Dice 6 Sided 16mm">
                <a:extLst>
                  <a:ext uri="{FF2B5EF4-FFF2-40B4-BE49-F238E27FC236}">
                    <a16:creationId xmlns:a16="http://schemas.microsoft.com/office/drawing/2014/main" id="{9774DE29-03DC-C774-961A-6DA4DC585A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77240" y="4963921"/>
                <a:ext cx="938658" cy="1074023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3DBCE5C-5114-29D2-7F97-905C54B06B34}"/>
              </a:ext>
            </a:extLst>
          </p:cNvPr>
          <p:cNvSpPr/>
          <p:nvPr/>
        </p:nvSpPr>
        <p:spPr>
          <a:xfrm>
            <a:off x="9537662" y="820684"/>
            <a:ext cx="1520042" cy="16768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>
            <a:extLst>
              <a:ext uri="{FF2B5EF4-FFF2-40B4-BE49-F238E27FC236}">
                <a16:creationId xmlns:a16="http://schemas.microsoft.com/office/drawing/2014/main" id="{B90DD685-B3BA-B808-E3A2-0C74582A0540}"/>
              </a:ext>
            </a:extLst>
          </p:cNvPr>
          <p:cNvSpPr>
            <a:spLocks noChangeAspect="1"/>
          </p:cNvSpPr>
          <p:nvPr/>
        </p:nvSpPr>
        <p:spPr>
          <a:xfrm>
            <a:off x="10514872" y="1976740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육각형 14">
            <a:extLst>
              <a:ext uri="{FF2B5EF4-FFF2-40B4-BE49-F238E27FC236}">
                <a16:creationId xmlns:a16="http://schemas.microsoft.com/office/drawing/2014/main" id="{82977112-10B3-0B7D-8EDD-86AA7345E76F}"/>
              </a:ext>
            </a:extLst>
          </p:cNvPr>
          <p:cNvSpPr>
            <a:spLocks noChangeAspect="1"/>
          </p:cNvSpPr>
          <p:nvPr/>
        </p:nvSpPr>
        <p:spPr>
          <a:xfrm>
            <a:off x="11105422" y="2296764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EDE670EF-2467-76FD-6E54-5BBB47E469FD}"/>
              </a:ext>
            </a:extLst>
          </p:cNvPr>
          <p:cNvSpPr>
            <a:spLocks noChangeAspect="1"/>
          </p:cNvSpPr>
          <p:nvPr/>
        </p:nvSpPr>
        <p:spPr>
          <a:xfrm>
            <a:off x="11107145" y="2936812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8816944-A1E4-B27E-A0BE-706EFB009A5F}"/>
              </a:ext>
            </a:extLst>
          </p:cNvPr>
          <p:cNvSpPr>
            <a:spLocks noChangeAspect="1"/>
          </p:cNvSpPr>
          <p:nvPr/>
        </p:nvSpPr>
        <p:spPr>
          <a:xfrm>
            <a:off x="4384964" y="-1779"/>
            <a:ext cx="335902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B8F95E2B-B903-C85D-1E97-6ACCC9ABDE06}"/>
              </a:ext>
            </a:extLst>
          </p:cNvPr>
          <p:cNvSpPr>
            <a:spLocks noChangeAspect="1"/>
          </p:cNvSpPr>
          <p:nvPr/>
        </p:nvSpPr>
        <p:spPr>
          <a:xfrm>
            <a:off x="5689824" y="2935034"/>
            <a:ext cx="746722" cy="640047"/>
          </a:xfrm>
          <a:prstGeom prst="hexagon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육각형 32">
            <a:extLst>
              <a:ext uri="{FF2B5EF4-FFF2-40B4-BE49-F238E27FC236}">
                <a16:creationId xmlns:a16="http://schemas.microsoft.com/office/drawing/2014/main" id="{61AB9760-6673-7644-6B74-919E9B5E98BB}"/>
              </a:ext>
            </a:extLst>
          </p:cNvPr>
          <p:cNvSpPr>
            <a:spLocks noChangeAspect="1"/>
          </p:cNvSpPr>
          <p:nvPr/>
        </p:nvSpPr>
        <p:spPr>
          <a:xfrm>
            <a:off x="6280374" y="2615010"/>
            <a:ext cx="746722" cy="640047"/>
          </a:xfrm>
          <a:prstGeom prst="hexagon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육각형 33">
            <a:extLst>
              <a:ext uri="{FF2B5EF4-FFF2-40B4-BE49-F238E27FC236}">
                <a16:creationId xmlns:a16="http://schemas.microsoft.com/office/drawing/2014/main" id="{1FC6CFB4-030F-F9E3-2977-4BDB27537F7F}"/>
              </a:ext>
            </a:extLst>
          </p:cNvPr>
          <p:cNvSpPr>
            <a:spLocks noChangeAspect="1"/>
          </p:cNvSpPr>
          <p:nvPr/>
        </p:nvSpPr>
        <p:spPr>
          <a:xfrm>
            <a:off x="6280374" y="3255058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육각형 34">
            <a:extLst>
              <a:ext uri="{FF2B5EF4-FFF2-40B4-BE49-F238E27FC236}">
                <a16:creationId xmlns:a16="http://schemas.microsoft.com/office/drawing/2014/main" id="{BB71D7D0-5C30-5558-4CA8-A39C6916EE50}"/>
              </a:ext>
            </a:extLst>
          </p:cNvPr>
          <p:cNvSpPr>
            <a:spLocks noChangeAspect="1"/>
          </p:cNvSpPr>
          <p:nvPr/>
        </p:nvSpPr>
        <p:spPr>
          <a:xfrm>
            <a:off x="5691113" y="3575081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육각형 35">
            <a:extLst>
              <a:ext uri="{FF2B5EF4-FFF2-40B4-BE49-F238E27FC236}">
                <a16:creationId xmlns:a16="http://schemas.microsoft.com/office/drawing/2014/main" id="{8FA22B30-127E-D1E5-239D-4B19509434BA}"/>
              </a:ext>
            </a:extLst>
          </p:cNvPr>
          <p:cNvSpPr>
            <a:spLocks noChangeAspect="1"/>
          </p:cNvSpPr>
          <p:nvPr/>
        </p:nvSpPr>
        <p:spPr>
          <a:xfrm>
            <a:off x="5099274" y="3255057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육각형 36">
            <a:extLst>
              <a:ext uri="{FF2B5EF4-FFF2-40B4-BE49-F238E27FC236}">
                <a16:creationId xmlns:a16="http://schemas.microsoft.com/office/drawing/2014/main" id="{B78247B6-D92C-750D-FFE0-F4C3376F323C}"/>
              </a:ext>
            </a:extLst>
          </p:cNvPr>
          <p:cNvSpPr>
            <a:spLocks noChangeAspect="1"/>
          </p:cNvSpPr>
          <p:nvPr/>
        </p:nvSpPr>
        <p:spPr>
          <a:xfrm>
            <a:off x="5099274" y="2615009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육각형 37">
            <a:extLst>
              <a:ext uri="{FF2B5EF4-FFF2-40B4-BE49-F238E27FC236}">
                <a16:creationId xmlns:a16="http://schemas.microsoft.com/office/drawing/2014/main" id="{BF70B070-E734-8295-0659-331A0EB09E02}"/>
              </a:ext>
            </a:extLst>
          </p:cNvPr>
          <p:cNvSpPr>
            <a:spLocks noChangeAspect="1"/>
          </p:cNvSpPr>
          <p:nvPr/>
        </p:nvSpPr>
        <p:spPr>
          <a:xfrm>
            <a:off x="5689824" y="2294985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4C4B8A-DF07-139C-07A1-6A4F662C1AA3}"/>
              </a:ext>
            </a:extLst>
          </p:cNvPr>
          <p:cNvSpPr txBox="1"/>
          <p:nvPr/>
        </p:nvSpPr>
        <p:spPr>
          <a:xfrm>
            <a:off x="5303164" y="1304526"/>
            <a:ext cx="152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WIN!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2B69D41-5F4A-DB96-53E9-B9E444355063}"/>
              </a:ext>
            </a:extLst>
          </p:cNvPr>
          <p:cNvSpPr/>
          <p:nvPr/>
        </p:nvSpPr>
        <p:spPr>
          <a:xfrm>
            <a:off x="5303164" y="826277"/>
            <a:ext cx="1520042" cy="1676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FFE54E2-CF2D-94C6-E88B-E742071EFBA3}"/>
              </a:ext>
            </a:extLst>
          </p:cNvPr>
          <p:cNvSpPr/>
          <p:nvPr/>
        </p:nvSpPr>
        <p:spPr>
          <a:xfrm>
            <a:off x="5303165" y="826277"/>
            <a:ext cx="152280" cy="167686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6" name="3D 모델 45" descr="Male Body">
                <a:extLst>
                  <a:ext uri="{FF2B5EF4-FFF2-40B4-BE49-F238E27FC236}">
                    <a16:creationId xmlns:a16="http://schemas.microsoft.com/office/drawing/2014/main" id="{E6C6D24E-6E8B-2EDB-A104-A6B98FF0B9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10476943"/>
                  </p:ext>
                </p:extLst>
              </p:nvPr>
            </p:nvGraphicFramePr>
            <p:xfrm>
              <a:off x="10800907" y="2727300"/>
              <a:ext cx="196365" cy="369489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96365" cy="369489"/>
                    </a:xfrm>
                    <a:prstGeom prst="rect">
                      <a:avLst/>
                    </a:prstGeom>
                  </am3d:spPr>
                  <am3d:camera>
                    <am3d:pos x="0" y="0" z="549048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35165" d="1000000"/>
                    <am3d:preTrans dx="145261" dy="1174555" dz="580969"/>
                    <am3d:scale>
                      <am3d:sx n="1000000" d="1000000"/>
                      <am3d:sy n="1000000" d="1000000"/>
                      <am3d:sz n="1000000" d="1000000"/>
                    </am3d:scale>
                    <am3d:rot ax="10336904" ay="-446075" az="-10739724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491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6" name="3D 모델 45" descr="Male Body">
                <a:extLst>
                  <a:ext uri="{FF2B5EF4-FFF2-40B4-BE49-F238E27FC236}">
                    <a16:creationId xmlns:a16="http://schemas.microsoft.com/office/drawing/2014/main" id="{E6C6D24E-6E8B-2EDB-A104-A6B98FF0B9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00907" y="2727300"/>
                <a:ext cx="196365" cy="369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8" name="3D 모델 47" descr="Male Body">
                <a:extLst>
                  <a:ext uri="{FF2B5EF4-FFF2-40B4-BE49-F238E27FC236}">
                    <a16:creationId xmlns:a16="http://schemas.microsoft.com/office/drawing/2014/main" id="{66EEEA45-3BDA-4B18-D91F-257842B568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8445078"/>
                  </p:ext>
                </p:extLst>
              </p:nvPr>
            </p:nvGraphicFramePr>
            <p:xfrm>
              <a:off x="6566409" y="2703547"/>
              <a:ext cx="196365" cy="369489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96365" cy="369489"/>
                    </a:xfrm>
                    <a:prstGeom prst="rect">
                      <a:avLst/>
                    </a:prstGeom>
                  </am3d:spPr>
                  <am3d:camera>
                    <am3d:pos x="0" y="0" z="549048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35165" d="1000000"/>
                    <am3d:preTrans dx="145261" dy="1174555" dz="580969"/>
                    <am3d:scale>
                      <am3d:sx n="1000000" d="1000000"/>
                      <am3d:sy n="1000000" d="1000000"/>
                      <am3d:sz n="1000000" d="1000000"/>
                    </am3d:scale>
                    <am3d:rot ax="10336904" ay="-446075" az="-10739724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491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8" name="3D 모델 47" descr="Male Body">
                <a:extLst>
                  <a:ext uri="{FF2B5EF4-FFF2-40B4-BE49-F238E27FC236}">
                    <a16:creationId xmlns:a16="http://schemas.microsoft.com/office/drawing/2014/main" id="{66EEEA45-3BDA-4B18-D91F-257842B568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66409" y="2703547"/>
                <a:ext cx="196365" cy="369489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8FE04A6-CB38-F738-5C0C-A6D8E9ED79B7}"/>
              </a:ext>
            </a:extLst>
          </p:cNvPr>
          <p:cNvSpPr/>
          <p:nvPr/>
        </p:nvSpPr>
        <p:spPr>
          <a:xfrm>
            <a:off x="9537662" y="820684"/>
            <a:ext cx="152280" cy="167686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래픽 52" descr="단일 톱니바퀴 단색으로 채워진">
            <a:extLst>
              <a:ext uri="{FF2B5EF4-FFF2-40B4-BE49-F238E27FC236}">
                <a16:creationId xmlns:a16="http://schemas.microsoft.com/office/drawing/2014/main" id="{E53600FC-FEFF-38D1-B7A6-3C8BCC58EF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4964" y="-1779"/>
            <a:ext cx="453792" cy="45379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A66A3CF-1C3D-58C1-072B-DE2A794CA2C3}"/>
              </a:ext>
            </a:extLst>
          </p:cNvPr>
          <p:cNvSpPr txBox="1"/>
          <p:nvPr/>
        </p:nvSpPr>
        <p:spPr>
          <a:xfrm>
            <a:off x="5307588" y="159788"/>
            <a:ext cx="152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50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7" name="3D 모델 16" descr="Dice 6 Sided 16mm">
                <a:extLst>
                  <a:ext uri="{FF2B5EF4-FFF2-40B4-BE49-F238E27FC236}">
                    <a16:creationId xmlns:a16="http://schemas.microsoft.com/office/drawing/2014/main" id="{6267F1C4-1213-6C66-077E-6BD2D99283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6678668"/>
                  </p:ext>
                </p:extLst>
              </p:nvPr>
            </p:nvGraphicFramePr>
            <p:xfrm>
              <a:off x="10059650" y="2360411"/>
              <a:ext cx="168610" cy="16993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8610" cy="169933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2872464" ay="5008465" az="2861336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2292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7" name="3D 모델 16" descr="Dice 6 Sided 16mm">
                <a:extLst>
                  <a:ext uri="{FF2B5EF4-FFF2-40B4-BE49-F238E27FC236}">
                    <a16:creationId xmlns:a16="http://schemas.microsoft.com/office/drawing/2014/main" id="{6267F1C4-1213-6C66-077E-6BD2D99283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59650" y="2360411"/>
                <a:ext cx="168610" cy="169933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2770CEF0-0AED-2B3F-7A01-387F82FA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9333772" y="2359259"/>
            <a:ext cx="438950" cy="63403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C41FA21-8CB8-F3C1-79D1-8BE40B3F2EDE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1382366" y="2793182"/>
            <a:ext cx="438950" cy="63403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97E403F-AB46-207A-BD1E-F00FA0A42943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1341543" y="2009738"/>
            <a:ext cx="438950" cy="63403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1" name="3D 모델 20" descr="Treasure Chest">
                <a:extLst>
                  <a:ext uri="{FF2B5EF4-FFF2-40B4-BE49-F238E27FC236}">
                    <a16:creationId xmlns:a16="http://schemas.microsoft.com/office/drawing/2014/main" id="{00B7A227-B55F-AF81-10DE-86D5C8AE10C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28686238"/>
                  </p:ext>
                </p:extLst>
              </p:nvPr>
            </p:nvGraphicFramePr>
            <p:xfrm>
              <a:off x="10749341" y="1912017"/>
              <a:ext cx="277783" cy="277783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277783" cy="277783"/>
                    </a:xfrm>
                    <a:prstGeom prst="rect">
                      <a:avLst/>
                    </a:prstGeom>
                  </am3d:spPr>
                  <am3d:camera>
                    <am3d:pos x="0" y="0" z="656037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6696074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479176" ay="1590919" az="694756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3216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1" name="3D 모델 20" descr="Treasure Chest">
                <a:extLst>
                  <a:ext uri="{FF2B5EF4-FFF2-40B4-BE49-F238E27FC236}">
                    <a16:creationId xmlns:a16="http://schemas.microsoft.com/office/drawing/2014/main" id="{00B7A227-B55F-AF81-10DE-86D5C8AE10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749341" y="1912017"/>
                <a:ext cx="277783" cy="2777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740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F000E-06B8-97B1-BEF7-B20A6E382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4A3115-63F3-1346-5664-071DE382CD1E}"/>
              </a:ext>
            </a:extLst>
          </p:cNvPr>
          <p:cNvSpPr>
            <a:spLocks noChangeAspect="1"/>
          </p:cNvSpPr>
          <p:nvPr/>
        </p:nvSpPr>
        <p:spPr>
          <a:xfrm>
            <a:off x="427440" y="0"/>
            <a:ext cx="335902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>
            <a:extLst>
              <a:ext uri="{FF2B5EF4-FFF2-40B4-BE49-F238E27FC236}">
                <a16:creationId xmlns:a16="http://schemas.microsoft.com/office/drawing/2014/main" id="{B8222610-EA25-051B-83FF-A56A0F3FE0D9}"/>
              </a:ext>
            </a:extLst>
          </p:cNvPr>
          <p:cNvSpPr>
            <a:spLocks noChangeAspect="1"/>
          </p:cNvSpPr>
          <p:nvPr/>
        </p:nvSpPr>
        <p:spPr>
          <a:xfrm>
            <a:off x="1732300" y="2936813"/>
            <a:ext cx="746722" cy="640047"/>
          </a:xfrm>
          <a:prstGeom prst="hexagon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육각형 5">
            <a:extLst>
              <a:ext uri="{FF2B5EF4-FFF2-40B4-BE49-F238E27FC236}">
                <a16:creationId xmlns:a16="http://schemas.microsoft.com/office/drawing/2014/main" id="{E2F6A0DE-377D-B456-CF15-06472B8D8D87}"/>
              </a:ext>
            </a:extLst>
          </p:cNvPr>
          <p:cNvSpPr>
            <a:spLocks noChangeAspect="1"/>
          </p:cNvSpPr>
          <p:nvPr/>
        </p:nvSpPr>
        <p:spPr>
          <a:xfrm>
            <a:off x="2322850" y="2616789"/>
            <a:ext cx="746722" cy="640047"/>
          </a:xfrm>
          <a:prstGeom prst="hexagon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7D9F45F2-3105-D784-793E-C0B1039C008A}"/>
              </a:ext>
            </a:extLst>
          </p:cNvPr>
          <p:cNvSpPr>
            <a:spLocks noChangeAspect="1"/>
          </p:cNvSpPr>
          <p:nvPr/>
        </p:nvSpPr>
        <p:spPr>
          <a:xfrm>
            <a:off x="2322850" y="3256837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4F6D34D9-7840-B384-011F-3FCFF2A4EC4D}"/>
              </a:ext>
            </a:extLst>
          </p:cNvPr>
          <p:cNvSpPr>
            <a:spLocks noChangeAspect="1"/>
          </p:cNvSpPr>
          <p:nvPr/>
        </p:nvSpPr>
        <p:spPr>
          <a:xfrm>
            <a:off x="1733589" y="3576860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FDA1FE44-253D-D27A-0933-3E761DD2BB7C}"/>
              </a:ext>
            </a:extLst>
          </p:cNvPr>
          <p:cNvSpPr>
            <a:spLocks noChangeAspect="1"/>
          </p:cNvSpPr>
          <p:nvPr/>
        </p:nvSpPr>
        <p:spPr>
          <a:xfrm>
            <a:off x="1141750" y="3256836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6E7ED404-AA96-78E7-D6E7-DAF0C4F0311E}"/>
              </a:ext>
            </a:extLst>
          </p:cNvPr>
          <p:cNvSpPr>
            <a:spLocks noChangeAspect="1"/>
          </p:cNvSpPr>
          <p:nvPr/>
        </p:nvSpPr>
        <p:spPr>
          <a:xfrm>
            <a:off x="1141750" y="2616788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육각형 10">
            <a:extLst>
              <a:ext uri="{FF2B5EF4-FFF2-40B4-BE49-F238E27FC236}">
                <a16:creationId xmlns:a16="http://schemas.microsoft.com/office/drawing/2014/main" id="{16FA3405-4FD7-2544-898D-3D7BC6C9E847}"/>
              </a:ext>
            </a:extLst>
          </p:cNvPr>
          <p:cNvSpPr>
            <a:spLocks noChangeAspect="1"/>
          </p:cNvSpPr>
          <p:nvPr/>
        </p:nvSpPr>
        <p:spPr>
          <a:xfrm>
            <a:off x="1732300" y="2296764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3D 모델 11" descr="Dice 6 Sided 16mm">
                <a:extLst>
                  <a:ext uri="{FF2B5EF4-FFF2-40B4-BE49-F238E27FC236}">
                    <a16:creationId xmlns:a16="http://schemas.microsoft.com/office/drawing/2014/main" id="{492FA5F0-8460-1614-51D2-AF3128FC69C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5104474"/>
                  </p:ext>
                </p:extLst>
              </p:nvPr>
            </p:nvGraphicFramePr>
            <p:xfrm>
              <a:off x="1585218" y="4963921"/>
              <a:ext cx="938658" cy="107402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938658" cy="1074023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2754739" ay="-2193614" az="-189534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07614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3D 모델 11" descr="Dice 6 Sided 16mm">
                <a:extLst>
                  <a:ext uri="{FF2B5EF4-FFF2-40B4-BE49-F238E27FC236}">
                    <a16:creationId xmlns:a16="http://schemas.microsoft.com/office/drawing/2014/main" id="{492FA5F0-8460-1614-51D2-AF3128FC69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5218" y="4963921"/>
                <a:ext cx="938658" cy="1074023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A5E9E5A-E587-CE5A-96EC-90B836487CFC}"/>
              </a:ext>
            </a:extLst>
          </p:cNvPr>
          <p:cNvSpPr/>
          <p:nvPr/>
        </p:nvSpPr>
        <p:spPr>
          <a:xfrm>
            <a:off x="1345640" y="820684"/>
            <a:ext cx="1520042" cy="16768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>
            <a:extLst>
              <a:ext uri="{FF2B5EF4-FFF2-40B4-BE49-F238E27FC236}">
                <a16:creationId xmlns:a16="http://schemas.microsoft.com/office/drawing/2014/main" id="{6C60A9A9-E8D8-50E8-B0BB-6005B75A0F12}"/>
              </a:ext>
            </a:extLst>
          </p:cNvPr>
          <p:cNvSpPr>
            <a:spLocks noChangeAspect="1"/>
          </p:cNvSpPr>
          <p:nvPr/>
        </p:nvSpPr>
        <p:spPr>
          <a:xfrm>
            <a:off x="2322850" y="1976740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육각형 14">
            <a:extLst>
              <a:ext uri="{FF2B5EF4-FFF2-40B4-BE49-F238E27FC236}">
                <a16:creationId xmlns:a16="http://schemas.microsoft.com/office/drawing/2014/main" id="{74A5CA75-599F-9799-C63A-7D79D5AB6216}"/>
              </a:ext>
            </a:extLst>
          </p:cNvPr>
          <p:cNvSpPr>
            <a:spLocks noChangeAspect="1"/>
          </p:cNvSpPr>
          <p:nvPr/>
        </p:nvSpPr>
        <p:spPr>
          <a:xfrm>
            <a:off x="2913400" y="2296764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1414640E-2F2E-15AF-C5FB-867C64836759}"/>
              </a:ext>
            </a:extLst>
          </p:cNvPr>
          <p:cNvSpPr>
            <a:spLocks noChangeAspect="1"/>
          </p:cNvSpPr>
          <p:nvPr/>
        </p:nvSpPr>
        <p:spPr>
          <a:xfrm>
            <a:off x="2915123" y="2936812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6" name="3D 모델 45" descr="Male Body">
                <a:extLst>
                  <a:ext uri="{FF2B5EF4-FFF2-40B4-BE49-F238E27FC236}">
                    <a16:creationId xmlns:a16="http://schemas.microsoft.com/office/drawing/2014/main" id="{F16DBEF1-887C-05CD-A319-22ED4D406A0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56403619"/>
                  </p:ext>
                </p:extLst>
              </p:nvPr>
            </p:nvGraphicFramePr>
            <p:xfrm>
              <a:off x="2609894" y="2260632"/>
              <a:ext cx="196365" cy="369489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96365" cy="369489"/>
                    </a:xfrm>
                    <a:prstGeom prst="rect">
                      <a:avLst/>
                    </a:prstGeom>
                  </am3d:spPr>
                  <am3d:camera>
                    <am3d:pos x="0" y="0" z="549048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35165" d="1000000"/>
                    <am3d:preTrans dx="145261" dy="1174555" dz="580969"/>
                    <am3d:scale>
                      <am3d:sx n="1000000" d="1000000"/>
                      <am3d:sy n="1000000" d="1000000"/>
                      <am3d:sz n="1000000" d="1000000"/>
                    </am3d:scale>
                    <am3d:rot ax="10336904" ay="-446075" az="-10739724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491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6" name="3D 모델 45" descr="Male Body">
                <a:extLst>
                  <a:ext uri="{FF2B5EF4-FFF2-40B4-BE49-F238E27FC236}">
                    <a16:creationId xmlns:a16="http://schemas.microsoft.com/office/drawing/2014/main" id="{F16DBEF1-887C-05CD-A319-22ED4D406A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9894" y="2260632"/>
                <a:ext cx="196365" cy="369489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D9C38B2-BD24-5087-13AD-C8B8CC1C9B94}"/>
              </a:ext>
            </a:extLst>
          </p:cNvPr>
          <p:cNvSpPr/>
          <p:nvPr/>
        </p:nvSpPr>
        <p:spPr>
          <a:xfrm>
            <a:off x="1345640" y="820684"/>
            <a:ext cx="152280" cy="167686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7" name="3D 모델 16" descr="Dice 6 Sided 16mm">
                <a:extLst>
                  <a:ext uri="{FF2B5EF4-FFF2-40B4-BE49-F238E27FC236}">
                    <a16:creationId xmlns:a16="http://schemas.microsoft.com/office/drawing/2014/main" id="{A498FFC8-E727-2E6D-381C-9F8723C90DA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33774668"/>
                  </p:ext>
                </p:extLst>
              </p:nvPr>
            </p:nvGraphicFramePr>
            <p:xfrm>
              <a:off x="1867628" y="2360411"/>
              <a:ext cx="168610" cy="16993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8610" cy="169933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2872464" ay="5008465" az="2861336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2292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7" name="3D 모델 16" descr="Dice 6 Sided 16mm">
                <a:extLst>
                  <a:ext uri="{FF2B5EF4-FFF2-40B4-BE49-F238E27FC236}">
                    <a16:creationId xmlns:a16="http://schemas.microsoft.com/office/drawing/2014/main" id="{A498FFC8-E727-2E6D-381C-9F8723C90D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7628" y="2360411"/>
                <a:ext cx="168610" cy="169933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4C789D84-094C-25FE-3359-C72681393C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141750" y="2359259"/>
            <a:ext cx="438950" cy="63403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DDF302E-57D4-956F-105A-BAFEE68D31A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190344" y="2793182"/>
            <a:ext cx="438950" cy="63403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CE48C3-FA84-7A6E-121E-2B871098C61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149521" y="2009738"/>
            <a:ext cx="438950" cy="63403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1" name="3D 모델 20" descr="Treasure Chest">
                <a:extLst>
                  <a:ext uri="{FF2B5EF4-FFF2-40B4-BE49-F238E27FC236}">
                    <a16:creationId xmlns:a16="http://schemas.microsoft.com/office/drawing/2014/main" id="{A3E9C8FB-C6D4-C59D-65AF-CC1F7896D66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16700225"/>
                  </p:ext>
                </p:extLst>
              </p:nvPr>
            </p:nvGraphicFramePr>
            <p:xfrm>
              <a:off x="2557319" y="1912017"/>
              <a:ext cx="277783" cy="277783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277783" cy="277783"/>
                    </a:xfrm>
                    <a:prstGeom prst="rect">
                      <a:avLst/>
                    </a:prstGeom>
                  </am3d:spPr>
                  <am3d:camera>
                    <am3d:pos x="0" y="0" z="656037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6696074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479176" ay="1590919" az="694756"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3216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1" name="3D 모델 20" descr="Treasure Chest">
                <a:extLst>
                  <a:ext uri="{FF2B5EF4-FFF2-40B4-BE49-F238E27FC236}">
                    <a16:creationId xmlns:a16="http://schemas.microsoft.com/office/drawing/2014/main" id="{A3E9C8FB-C6D4-C59D-65AF-CC1F7896D6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57319" y="1912017"/>
                <a:ext cx="277783" cy="277783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34792050-C8B1-5BBF-1EA7-2E68CCFCD8CA}"/>
              </a:ext>
            </a:extLst>
          </p:cNvPr>
          <p:cNvSpPr>
            <a:spLocks noChangeAspect="1"/>
          </p:cNvSpPr>
          <p:nvPr/>
        </p:nvSpPr>
        <p:spPr>
          <a:xfrm>
            <a:off x="4638992" y="0"/>
            <a:ext cx="335902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D18CEC-FA8D-D6B4-57FD-4DA4BA9BC306}"/>
              </a:ext>
            </a:extLst>
          </p:cNvPr>
          <p:cNvSpPr txBox="1"/>
          <p:nvPr/>
        </p:nvSpPr>
        <p:spPr>
          <a:xfrm>
            <a:off x="5557192" y="1306305"/>
            <a:ext cx="152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Choice one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BBADA5E-46A0-9067-94A7-7DE8A61867CE}"/>
              </a:ext>
            </a:extLst>
          </p:cNvPr>
          <p:cNvSpPr/>
          <p:nvPr/>
        </p:nvSpPr>
        <p:spPr>
          <a:xfrm>
            <a:off x="5557192" y="828056"/>
            <a:ext cx="1520042" cy="1676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단일 톱니바퀴 단색으로 채워진">
            <a:extLst>
              <a:ext uri="{FF2B5EF4-FFF2-40B4-BE49-F238E27FC236}">
                <a16:creationId xmlns:a16="http://schemas.microsoft.com/office/drawing/2014/main" id="{D924A70B-3A90-5D96-7A9A-29A16FBA49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38992" y="0"/>
            <a:ext cx="453792" cy="4537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189EF82-7D8B-4AFE-78ED-F00F9CA7F93A}"/>
              </a:ext>
            </a:extLst>
          </p:cNvPr>
          <p:cNvSpPr txBox="1"/>
          <p:nvPr/>
        </p:nvSpPr>
        <p:spPr>
          <a:xfrm>
            <a:off x="5561616" y="161567"/>
            <a:ext cx="152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3DB607F-4E50-E211-5FDB-1641EEDD9949}"/>
              </a:ext>
            </a:extLst>
          </p:cNvPr>
          <p:cNvSpPr/>
          <p:nvPr/>
        </p:nvSpPr>
        <p:spPr>
          <a:xfrm>
            <a:off x="5557192" y="820684"/>
            <a:ext cx="152280" cy="167686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03C7F50-E4C9-B7CE-159C-83F375B07E09}"/>
              </a:ext>
            </a:extLst>
          </p:cNvPr>
          <p:cNvSpPr/>
          <p:nvPr/>
        </p:nvSpPr>
        <p:spPr>
          <a:xfrm>
            <a:off x="4792096" y="2187110"/>
            <a:ext cx="3012054" cy="515844"/>
          </a:xfrm>
          <a:prstGeom prst="roundRect">
            <a:avLst>
              <a:gd name="adj" fmla="val 6778"/>
            </a:avLst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래픽 50" descr="검 단색으로 채워진">
            <a:extLst>
              <a:ext uri="{FF2B5EF4-FFF2-40B4-BE49-F238E27FC236}">
                <a16:creationId xmlns:a16="http://schemas.microsoft.com/office/drawing/2014/main" id="{BC83791C-A7E8-CA06-2E4B-2E165EA412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90372" y="2246229"/>
            <a:ext cx="394673" cy="39467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A36CEE9-1B9F-5FDC-0621-43BC15F66229}"/>
              </a:ext>
            </a:extLst>
          </p:cNvPr>
          <p:cNvSpPr txBox="1"/>
          <p:nvPr/>
        </p:nvSpPr>
        <p:spPr>
          <a:xfrm>
            <a:off x="5370034" y="2262653"/>
            <a:ext cx="243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Attack Lv.2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모든 유닛 공격력 </a:t>
            </a:r>
            <a:r>
              <a:rPr lang="en-US" altLang="ko-KR" sz="1000" dirty="0">
                <a:solidFill>
                  <a:schemeClr val="bg1"/>
                </a:solidFill>
              </a:rPr>
              <a:t>10% </a:t>
            </a:r>
            <a:r>
              <a:rPr lang="ko-KR" altLang="en-US" sz="1000" dirty="0">
                <a:solidFill>
                  <a:schemeClr val="bg1"/>
                </a:solidFill>
              </a:rPr>
              <a:t>상승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C983297-CC25-5EC7-E652-0A34881DDCC2}"/>
              </a:ext>
            </a:extLst>
          </p:cNvPr>
          <p:cNvSpPr/>
          <p:nvPr/>
        </p:nvSpPr>
        <p:spPr>
          <a:xfrm>
            <a:off x="4792096" y="2873663"/>
            <a:ext cx="3012054" cy="515844"/>
          </a:xfrm>
          <a:prstGeom prst="roundRect">
            <a:avLst>
              <a:gd name="adj" fmla="val 6778"/>
            </a:avLst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BFAA3F-15B0-E8BE-612E-2A9912935927}"/>
              </a:ext>
            </a:extLst>
          </p:cNvPr>
          <p:cNvSpPr txBox="1"/>
          <p:nvPr/>
        </p:nvSpPr>
        <p:spPr>
          <a:xfrm>
            <a:off x="5370034" y="2949206"/>
            <a:ext cx="243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Dice 1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ko-KR" altLang="en-US" sz="1000" dirty="0">
                <a:solidFill>
                  <a:schemeClr val="bg1"/>
                </a:solidFill>
              </a:rPr>
              <a:t>주사위 </a:t>
            </a:r>
            <a:r>
              <a:rPr lang="en-US" altLang="ko-KR" sz="1000" dirty="0">
                <a:solidFill>
                  <a:schemeClr val="bg1"/>
                </a:solidFill>
              </a:rPr>
              <a:t>1 </a:t>
            </a:r>
            <a:r>
              <a:rPr lang="ko-KR" altLang="en-US" sz="1000" dirty="0">
                <a:solidFill>
                  <a:schemeClr val="bg1"/>
                </a:solidFill>
              </a:rPr>
              <a:t>획득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40B9B74-00C8-6B06-A588-3281E115549F}"/>
              </a:ext>
            </a:extLst>
          </p:cNvPr>
          <p:cNvSpPr/>
          <p:nvPr/>
        </p:nvSpPr>
        <p:spPr>
          <a:xfrm>
            <a:off x="4792096" y="3562572"/>
            <a:ext cx="3012054" cy="515844"/>
          </a:xfrm>
          <a:prstGeom prst="roundRect">
            <a:avLst>
              <a:gd name="adj" fmla="val 6778"/>
            </a:avLst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54ACA3-85D1-81CA-D705-60BE98633F44}"/>
              </a:ext>
            </a:extLst>
          </p:cNvPr>
          <p:cNvSpPr txBox="1"/>
          <p:nvPr/>
        </p:nvSpPr>
        <p:spPr>
          <a:xfrm>
            <a:off x="5370034" y="3638115"/>
            <a:ext cx="243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Shield Lv.2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모든 유닛 방어력 </a:t>
            </a:r>
            <a:r>
              <a:rPr lang="en-US" altLang="ko-KR" sz="1000" dirty="0">
                <a:solidFill>
                  <a:schemeClr val="bg1"/>
                </a:solidFill>
              </a:rPr>
              <a:t>10% </a:t>
            </a:r>
            <a:r>
              <a:rPr lang="ko-KR" altLang="en-US" sz="1000" dirty="0">
                <a:solidFill>
                  <a:schemeClr val="bg1"/>
                </a:solidFill>
              </a:rPr>
              <a:t>상승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pic>
        <p:nvPicPr>
          <p:cNvPr id="60" name="그래픽 59" descr="중세 갑옷 단색으로 채워진">
            <a:extLst>
              <a:ext uri="{FF2B5EF4-FFF2-40B4-BE49-F238E27FC236}">
                <a16:creationId xmlns:a16="http://schemas.microsoft.com/office/drawing/2014/main" id="{CF913E4C-48B5-1A8C-110A-BDC804A5B1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90372" y="3636020"/>
            <a:ext cx="394673" cy="394673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 descr="Dice 6 Sided 16mm">
                <a:extLst>
                  <a:ext uri="{FF2B5EF4-FFF2-40B4-BE49-F238E27FC236}">
                    <a16:creationId xmlns:a16="http://schemas.microsoft.com/office/drawing/2014/main" id="{45824C2D-1C1A-740B-CB90-AFFB6C5821B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79620608"/>
                  </p:ext>
                </p:extLst>
              </p:nvPr>
            </p:nvGraphicFramePr>
            <p:xfrm>
              <a:off x="4957893" y="2992216"/>
              <a:ext cx="246343" cy="24920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46343" cy="249203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4375662" ay="5249209" az="4374728"/>
                    <am3d:postTrans dx="0" dy="0" dz="0"/>
                  </am3d:trans>
                  <am3d:raster rName="Office3DRenderer" rVer="16.0.8326">
                    <am3d:blip r:embed="rId17"/>
                  </am3d:raster>
                  <am3d:objViewport viewportSz="35241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 descr="Dice 6 Sided 16mm">
                <a:extLst>
                  <a:ext uri="{FF2B5EF4-FFF2-40B4-BE49-F238E27FC236}">
                    <a16:creationId xmlns:a16="http://schemas.microsoft.com/office/drawing/2014/main" id="{45824C2D-1C1A-740B-CB90-AFFB6C5821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57893" y="2992216"/>
                <a:ext cx="246343" cy="249203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A6E848-49DC-CCE9-E9CB-1B18E037D33D}"/>
              </a:ext>
            </a:extLst>
          </p:cNvPr>
          <p:cNvSpPr>
            <a:spLocks noChangeAspect="1"/>
          </p:cNvSpPr>
          <p:nvPr/>
        </p:nvSpPr>
        <p:spPr>
          <a:xfrm>
            <a:off x="8482017" y="0"/>
            <a:ext cx="335902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2DDF44-311A-771E-3960-3340E497B6CB}"/>
              </a:ext>
            </a:extLst>
          </p:cNvPr>
          <p:cNvSpPr txBox="1"/>
          <p:nvPr/>
        </p:nvSpPr>
        <p:spPr>
          <a:xfrm>
            <a:off x="9400217" y="1306305"/>
            <a:ext cx="152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LEVEL UP!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889F564-D3FE-1572-C52B-EBA00FA5B492}"/>
              </a:ext>
            </a:extLst>
          </p:cNvPr>
          <p:cNvSpPr/>
          <p:nvPr/>
        </p:nvSpPr>
        <p:spPr>
          <a:xfrm>
            <a:off x="9400217" y="828056"/>
            <a:ext cx="1520042" cy="1676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28471ED-8452-C099-2D04-656ECE3F1329}"/>
              </a:ext>
            </a:extLst>
          </p:cNvPr>
          <p:cNvSpPr/>
          <p:nvPr/>
        </p:nvSpPr>
        <p:spPr>
          <a:xfrm>
            <a:off x="9400217" y="828056"/>
            <a:ext cx="1520041" cy="167686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래픽 28" descr="단일 톱니바퀴 단색으로 채워진">
            <a:extLst>
              <a:ext uri="{FF2B5EF4-FFF2-40B4-BE49-F238E27FC236}">
                <a16:creationId xmlns:a16="http://schemas.microsoft.com/office/drawing/2014/main" id="{7A32E345-ACB5-34D3-0413-D62178361B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82017" y="0"/>
            <a:ext cx="453792" cy="45379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F6797DA-F344-2C88-14D3-4B0ADE05F604}"/>
              </a:ext>
            </a:extLst>
          </p:cNvPr>
          <p:cNvSpPr txBox="1"/>
          <p:nvPr/>
        </p:nvSpPr>
        <p:spPr>
          <a:xfrm>
            <a:off x="9404641" y="161567"/>
            <a:ext cx="152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7E2E159-8AEA-9F30-67AA-12C6C0EA1D7F}"/>
              </a:ext>
            </a:extLst>
          </p:cNvPr>
          <p:cNvSpPr/>
          <p:nvPr/>
        </p:nvSpPr>
        <p:spPr>
          <a:xfrm>
            <a:off x="8640196" y="2459650"/>
            <a:ext cx="3012054" cy="515844"/>
          </a:xfrm>
          <a:prstGeom prst="roundRect">
            <a:avLst>
              <a:gd name="adj" fmla="val 6778"/>
            </a:avLst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래픽 31" descr="검 단색으로 채워진">
            <a:extLst>
              <a:ext uri="{FF2B5EF4-FFF2-40B4-BE49-F238E27FC236}">
                <a16:creationId xmlns:a16="http://schemas.microsoft.com/office/drawing/2014/main" id="{8F83BF94-8B19-8639-1E42-2D2BB6E98F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38472" y="2518769"/>
            <a:ext cx="394673" cy="39467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C1ED4D9-DDAC-5FF4-903D-13445814F0D9}"/>
              </a:ext>
            </a:extLst>
          </p:cNvPr>
          <p:cNvSpPr txBox="1"/>
          <p:nvPr/>
        </p:nvSpPr>
        <p:spPr>
          <a:xfrm>
            <a:off x="9218134" y="2535193"/>
            <a:ext cx="243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Sword Lv.2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모든 검 유닛 </a:t>
            </a:r>
            <a:r>
              <a:rPr lang="en-US" altLang="ko-KR" sz="1000" dirty="0">
                <a:solidFill>
                  <a:schemeClr val="bg1"/>
                </a:solidFill>
              </a:rPr>
              <a:t>Lv.1 </a:t>
            </a:r>
            <a:r>
              <a:rPr lang="ko-KR" altLang="en-US" sz="1000" dirty="0">
                <a:solidFill>
                  <a:schemeClr val="bg1"/>
                </a:solidFill>
              </a:rPr>
              <a:t>→ </a:t>
            </a:r>
            <a:r>
              <a:rPr lang="en-US" altLang="ko-KR" sz="1000" dirty="0">
                <a:solidFill>
                  <a:schemeClr val="bg1"/>
                </a:solidFill>
              </a:rPr>
              <a:t>Lv.2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426E111-FE88-5BD7-1E9F-B52F8173F74E}"/>
              </a:ext>
            </a:extLst>
          </p:cNvPr>
          <p:cNvSpPr/>
          <p:nvPr/>
        </p:nvSpPr>
        <p:spPr>
          <a:xfrm>
            <a:off x="8640196" y="3146203"/>
            <a:ext cx="3012054" cy="515844"/>
          </a:xfrm>
          <a:prstGeom prst="roundRect">
            <a:avLst>
              <a:gd name="adj" fmla="val 6778"/>
            </a:avLst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3B36B1-0EC3-8D87-3F20-176821B8C6A9}"/>
              </a:ext>
            </a:extLst>
          </p:cNvPr>
          <p:cNvSpPr txBox="1"/>
          <p:nvPr/>
        </p:nvSpPr>
        <p:spPr>
          <a:xfrm>
            <a:off x="9218134" y="3221746"/>
            <a:ext cx="243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Heal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모든 유닛 체력 </a:t>
            </a:r>
            <a:r>
              <a:rPr lang="en-US" altLang="ko-KR" sz="1000" dirty="0">
                <a:solidFill>
                  <a:schemeClr val="bg1"/>
                </a:solidFill>
              </a:rPr>
              <a:t>50% </a:t>
            </a:r>
            <a:r>
              <a:rPr lang="ko-KR" altLang="en-US" sz="1000" dirty="0">
                <a:solidFill>
                  <a:schemeClr val="bg1"/>
                </a:solidFill>
              </a:rPr>
              <a:t>회복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904ACAD-4FF3-E510-2940-CE865B5A961E}"/>
              </a:ext>
            </a:extLst>
          </p:cNvPr>
          <p:cNvSpPr/>
          <p:nvPr/>
        </p:nvSpPr>
        <p:spPr>
          <a:xfrm>
            <a:off x="8640196" y="3835112"/>
            <a:ext cx="3012054" cy="515844"/>
          </a:xfrm>
          <a:prstGeom prst="roundRect">
            <a:avLst>
              <a:gd name="adj" fmla="val 6778"/>
            </a:avLst>
          </a:prstGeom>
          <a:solidFill>
            <a:srgbClr val="15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673118-CB35-9CDF-17E3-8ED9A1A260B0}"/>
              </a:ext>
            </a:extLst>
          </p:cNvPr>
          <p:cNvSpPr txBox="1"/>
          <p:nvPr/>
        </p:nvSpPr>
        <p:spPr>
          <a:xfrm>
            <a:off x="9218134" y="3910655"/>
            <a:ext cx="243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Shield Lv.2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모든 방패 유닛 </a:t>
            </a:r>
            <a:r>
              <a:rPr lang="en-US" altLang="ko-KR" sz="1000" dirty="0">
                <a:solidFill>
                  <a:schemeClr val="bg1"/>
                </a:solidFill>
              </a:rPr>
              <a:t>Lv.1 </a:t>
            </a:r>
            <a:r>
              <a:rPr lang="ko-KR" altLang="en-US" sz="1000" dirty="0">
                <a:solidFill>
                  <a:schemeClr val="bg1"/>
                </a:solidFill>
              </a:rPr>
              <a:t>→ </a:t>
            </a:r>
            <a:r>
              <a:rPr lang="en-US" altLang="ko-KR" sz="1000" dirty="0">
                <a:solidFill>
                  <a:schemeClr val="bg1"/>
                </a:solidFill>
              </a:rPr>
              <a:t>Lv.2</a:t>
            </a:r>
          </a:p>
        </p:txBody>
      </p:sp>
      <p:pic>
        <p:nvPicPr>
          <p:cNvPr id="38" name="그래픽 37" descr="약 단색으로 채워진">
            <a:extLst>
              <a:ext uri="{FF2B5EF4-FFF2-40B4-BE49-F238E27FC236}">
                <a16:creationId xmlns:a16="http://schemas.microsoft.com/office/drawing/2014/main" id="{EADC1BA7-7230-3B2D-F14B-288ABDC1C86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40464" y="3213117"/>
            <a:ext cx="394673" cy="394673"/>
          </a:xfrm>
          <a:prstGeom prst="rect">
            <a:avLst/>
          </a:prstGeom>
        </p:spPr>
      </p:pic>
      <p:pic>
        <p:nvPicPr>
          <p:cNvPr id="39" name="그래픽 38" descr="중세 갑옷 단색으로 채워진">
            <a:extLst>
              <a:ext uri="{FF2B5EF4-FFF2-40B4-BE49-F238E27FC236}">
                <a16:creationId xmlns:a16="http://schemas.microsoft.com/office/drawing/2014/main" id="{A2973BCB-C980-6E0F-5629-D0399B23CC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40828" y="3941298"/>
            <a:ext cx="394673" cy="39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>
            <a:extLst>
              <a:ext uri="{FF2B5EF4-FFF2-40B4-BE49-F238E27FC236}">
                <a16:creationId xmlns:a16="http://schemas.microsoft.com/office/drawing/2014/main" id="{909E5B33-88DA-9B58-F817-A433816172F6}"/>
              </a:ext>
            </a:extLst>
          </p:cNvPr>
          <p:cNvSpPr>
            <a:spLocks noChangeAspect="1"/>
          </p:cNvSpPr>
          <p:nvPr/>
        </p:nvSpPr>
        <p:spPr>
          <a:xfrm>
            <a:off x="3261000" y="999000"/>
            <a:ext cx="5670000" cy="486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B4F2E4EA-3446-460C-82C6-55B4C5FF45F6}"/>
              </a:ext>
            </a:extLst>
          </p:cNvPr>
          <p:cNvSpPr>
            <a:spLocks noChangeAspect="1"/>
          </p:cNvSpPr>
          <p:nvPr/>
        </p:nvSpPr>
        <p:spPr>
          <a:xfrm>
            <a:off x="7716886" y="3429000"/>
            <a:ext cx="5670000" cy="486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육각형 10">
            <a:extLst>
              <a:ext uri="{FF2B5EF4-FFF2-40B4-BE49-F238E27FC236}">
                <a16:creationId xmlns:a16="http://schemas.microsoft.com/office/drawing/2014/main" id="{09925B5E-A70E-2E9F-A084-1F2006BCBB7A}"/>
              </a:ext>
            </a:extLst>
          </p:cNvPr>
          <p:cNvSpPr>
            <a:spLocks noChangeAspect="1"/>
          </p:cNvSpPr>
          <p:nvPr/>
        </p:nvSpPr>
        <p:spPr>
          <a:xfrm>
            <a:off x="7716886" y="-1431000"/>
            <a:ext cx="5670000" cy="486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960C3AB6-90A4-6E71-F3A3-7217BEC502A5}"/>
              </a:ext>
            </a:extLst>
          </p:cNvPr>
          <p:cNvSpPr>
            <a:spLocks noChangeAspect="1"/>
          </p:cNvSpPr>
          <p:nvPr/>
        </p:nvSpPr>
        <p:spPr>
          <a:xfrm>
            <a:off x="-1194885" y="3429000"/>
            <a:ext cx="5670000" cy="486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5FEB2591-2FF0-B325-C6AC-ACE2F0E6EFC8}"/>
              </a:ext>
            </a:extLst>
          </p:cNvPr>
          <p:cNvSpPr>
            <a:spLocks noChangeAspect="1"/>
          </p:cNvSpPr>
          <p:nvPr/>
        </p:nvSpPr>
        <p:spPr>
          <a:xfrm>
            <a:off x="-1194885" y="-1431000"/>
            <a:ext cx="5670000" cy="486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육각형 13">
            <a:extLst>
              <a:ext uri="{FF2B5EF4-FFF2-40B4-BE49-F238E27FC236}">
                <a16:creationId xmlns:a16="http://schemas.microsoft.com/office/drawing/2014/main" id="{E30F015B-5BCA-0C12-A835-979D64F9EF2A}"/>
              </a:ext>
            </a:extLst>
          </p:cNvPr>
          <p:cNvSpPr>
            <a:spLocks noChangeAspect="1"/>
          </p:cNvSpPr>
          <p:nvPr/>
        </p:nvSpPr>
        <p:spPr>
          <a:xfrm>
            <a:off x="3261000" y="5859000"/>
            <a:ext cx="5670000" cy="486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육각형 14">
            <a:extLst>
              <a:ext uri="{FF2B5EF4-FFF2-40B4-BE49-F238E27FC236}">
                <a16:creationId xmlns:a16="http://schemas.microsoft.com/office/drawing/2014/main" id="{A3407C30-1B1D-FFFA-DA69-799A34CF00A9}"/>
              </a:ext>
            </a:extLst>
          </p:cNvPr>
          <p:cNvSpPr>
            <a:spLocks noChangeAspect="1"/>
          </p:cNvSpPr>
          <p:nvPr/>
        </p:nvSpPr>
        <p:spPr>
          <a:xfrm>
            <a:off x="3261000" y="-3861000"/>
            <a:ext cx="5670000" cy="4860000"/>
          </a:xfrm>
          <a:prstGeom prst="hexagon">
            <a:avLst/>
          </a:prstGeom>
          <a:solidFill>
            <a:srgbClr val="2A2A2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7ECDFF-F4F6-BBB9-2DA5-804072BE5008}"/>
              </a:ext>
            </a:extLst>
          </p:cNvPr>
          <p:cNvSpPr txBox="1"/>
          <p:nvPr/>
        </p:nvSpPr>
        <p:spPr>
          <a:xfrm>
            <a:off x="4183593" y="2943356"/>
            <a:ext cx="3824815" cy="959681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pPr algn="ctr"/>
            <a:r>
              <a:rPr lang="en-US" altLang="ko-KR" sz="6000" spc="-15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A2A2A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HEXAGON</a:t>
            </a:r>
            <a:endParaRPr lang="ko-KR" altLang="en-US" sz="6000" spc="-15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A2A2A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BA0FBB-6ED7-7443-6065-A00E60B60A0B}"/>
              </a:ext>
            </a:extLst>
          </p:cNvPr>
          <p:cNvSpPr txBox="1"/>
          <p:nvPr/>
        </p:nvSpPr>
        <p:spPr>
          <a:xfrm>
            <a:off x="5372219" y="3806980"/>
            <a:ext cx="1447563" cy="344128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A2A2A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시스템 기획서</a:t>
            </a:r>
            <a:endParaRPr lang="en-US" altLang="ko-KR" sz="2000" spc="-15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A2A2A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5D0A9F-8C1C-667D-DD45-3A194CBD1017}"/>
              </a:ext>
            </a:extLst>
          </p:cNvPr>
          <p:cNvSpPr txBox="1"/>
          <p:nvPr/>
        </p:nvSpPr>
        <p:spPr>
          <a:xfrm>
            <a:off x="5405747" y="5568487"/>
            <a:ext cx="138050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spc="-2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A2A2A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copyright © KIMSINHAENG</a:t>
            </a:r>
            <a:endParaRPr lang="ko-KR" altLang="en-US" sz="900" spc="-2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A2A2A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09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9583A-24FC-052B-C462-471514D56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C32120-3726-9BF0-4F77-FDA3546B7464}"/>
              </a:ext>
            </a:extLst>
          </p:cNvPr>
          <p:cNvSpPr txBox="1"/>
          <p:nvPr/>
        </p:nvSpPr>
        <p:spPr>
          <a:xfrm>
            <a:off x="1579866" y="6065649"/>
            <a:ext cx="138050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spc="-2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A2A2A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copyright © KIMSINHAENG</a:t>
            </a:r>
            <a:endParaRPr lang="ko-KR" altLang="en-US" sz="900" spc="-2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A2A2A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2494E-4527-F96B-8293-7890895AE495}"/>
              </a:ext>
            </a:extLst>
          </p:cNvPr>
          <p:cNvSpPr txBox="1"/>
          <p:nvPr/>
        </p:nvSpPr>
        <p:spPr>
          <a:xfrm>
            <a:off x="614193" y="2061624"/>
            <a:ext cx="3311855" cy="836571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pPr algn="ctr"/>
            <a:r>
              <a:rPr lang="en-US" altLang="ko-KR" sz="5200" spc="-15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A2A2A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HEXAGON</a:t>
            </a:r>
            <a:endParaRPr lang="ko-KR" altLang="en-US" sz="5200" spc="-15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A2A2A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BAFC1-317D-BBD9-AC7B-82873BFCD18C}"/>
              </a:ext>
            </a:extLst>
          </p:cNvPr>
          <p:cNvSpPr txBox="1"/>
          <p:nvPr/>
        </p:nvSpPr>
        <p:spPr>
          <a:xfrm>
            <a:off x="1546338" y="2898195"/>
            <a:ext cx="1447563" cy="344128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A2A2A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시스템 기획서</a:t>
            </a:r>
            <a:endParaRPr lang="en-US" altLang="ko-KR" sz="2000" spc="-15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A2A2A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131" name="그림 130">
            <a:extLst>
              <a:ext uri="{FF2B5EF4-FFF2-40B4-BE49-F238E27FC236}">
                <a16:creationId xmlns:a16="http://schemas.microsoft.com/office/drawing/2014/main" id="{0E1603C7-3692-1F40-ED5D-ED372EB1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169" r="9220" b="8264"/>
          <a:stretch/>
        </p:blipFill>
        <p:spPr>
          <a:xfrm>
            <a:off x="4848673" y="-1"/>
            <a:ext cx="734332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8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>
            <a:extLst>
              <a:ext uri="{FF2B5EF4-FFF2-40B4-BE49-F238E27FC236}">
                <a16:creationId xmlns:a16="http://schemas.microsoft.com/office/drawing/2014/main" id="{702E424C-64BE-12E7-4999-9E7B7160A2D5}"/>
              </a:ext>
            </a:extLst>
          </p:cNvPr>
          <p:cNvSpPr/>
          <p:nvPr/>
        </p:nvSpPr>
        <p:spPr>
          <a:xfrm>
            <a:off x="707346" y="2729010"/>
            <a:ext cx="1260000" cy="108000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육각형 4">
            <a:extLst>
              <a:ext uri="{FF2B5EF4-FFF2-40B4-BE49-F238E27FC236}">
                <a16:creationId xmlns:a16="http://schemas.microsoft.com/office/drawing/2014/main" id="{404326BA-47A1-F8A8-79D2-074058570271}"/>
              </a:ext>
            </a:extLst>
          </p:cNvPr>
          <p:cNvSpPr/>
          <p:nvPr/>
        </p:nvSpPr>
        <p:spPr>
          <a:xfrm>
            <a:off x="1704873" y="2189010"/>
            <a:ext cx="1260000" cy="1080000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6" name="육각형 5">
            <a:extLst>
              <a:ext uri="{FF2B5EF4-FFF2-40B4-BE49-F238E27FC236}">
                <a16:creationId xmlns:a16="http://schemas.microsoft.com/office/drawing/2014/main" id="{D08179AC-9236-9F61-C96E-7B19135A6D4C}"/>
              </a:ext>
            </a:extLst>
          </p:cNvPr>
          <p:cNvSpPr/>
          <p:nvPr/>
        </p:nvSpPr>
        <p:spPr>
          <a:xfrm>
            <a:off x="707346" y="1649010"/>
            <a:ext cx="1260000" cy="108000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3E16E71E-25C1-9AF7-D9DB-536951D17AEA}"/>
              </a:ext>
            </a:extLst>
          </p:cNvPr>
          <p:cNvSpPr/>
          <p:nvPr/>
        </p:nvSpPr>
        <p:spPr>
          <a:xfrm>
            <a:off x="2702400" y="1649010"/>
            <a:ext cx="1260000" cy="108000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FA4735DE-9433-49E0-165C-0ED3EB5A2695}"/>
              </a:ext>
            </a:extLst>
          </p:cNvPr>
          <p:cNvSpPr/>
          <p:nvPr/>
        </p:nvSpPr>
        <p:spPr>
          <a:xfrm>
            <a:off x="2702400" y="2729010"/>
            <a:ext cx="1260000" cy="108000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6888097D-61F1-8FD9-F19A-A0532BBAD45C}"/>
              </a:ext>
            </a:extLst>
          </p:cNvPr>
          <p:cNvSpPr/>
          <p:nvPr/>
        </p:nvSpPr>
        <p:spPr>
          <a:xfrm>
            <a:off x="1704873" y="1109010"/>
            <a:ext cx="1260000" cy="108000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9FDD7FCB-3CC3-F687-14E6-0331EB242205}"/>
              </a:ext>
            </a:extLst>
          </p:cNvPr>
          <p:cNvSpPr/>
          <p:nvPr/>
        </p:nvSpPr>
        <p:spPr>
          <a:xfrm>
            <a:off x="1704873" y="3269010"/>
            <a:ext cx="1260000" cy="108000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" name="육각형 10">
            <a:extLst>
              <a:ext uri="{FF2B5EF4-FFF2-40B4-BE49-F238E27FC236}">
                <a16:creationId xmlns:a16="http://schemas.microsoft.com/office/drawing/2014/main" id="{C766E61C-4736-6DC5-4F97-F01ABFA462D9}"/>
              </a:ext>
            </a:extLst>
          </p:cNvPr>
          <p:cNvSpPr/>
          <p:nvPr/>
        </p:nvSpPr>
        <p:spPr>
          <a:xfrm>
            <a:off x="4776469" y="1109010"/>
            <a:ext cx="1260000" cy="108000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56A79-DE12-7EA6-03D7-74593EE00936}"/>
              </a:ext>
            </a:extLst>
          </p:cNvPr>
          <p:cNvSpPr txBox="1"/>
          <p:nvPr/>
        </p:nvSpPr>
        <p:spPr>
          <a:xfrm>
            <a:off x="6220537" y="1109010"/>
            <a:ext cx="4443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칸으로 이동하면</a:t>
            </a:r>
            <a:r>
              <a:rPr lang="en-US" altLang="ko-KR" dirty="0"/>
              <a:t>, </a:t>
            </a:r>
            <a:r>
              <a:rPr lang="ko-KR" altLang="en-US" dirty="0"/>
              <a:t>그 때 내부적으로 해당 칸이 어떤 칸인지 </a:t>
            </a:r>
            <a:r>
              <a:rPr lang="ko-KR" altLang="en-US" dirty="0" err="1"/>
              <a:t>정해짐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전투</a:t>
            </a:r>
            <a:r>
              <a:rPr lang="en-US" altLang="ko-KR" dirty="0"/>
              <a:t>, </a:t>
            </a:r>
            <a:r>
              <a:rPr lang="ko-KR" altLang="en-US" dirty="0"/>
              <a:t>승리 시 경험치 획득</a:t>
            </a:r>
            <a:endParaRPr lang="en-US" altLang="ko-KR" dirty="0"/>
          </a:p>
          <a:p>
            <a:r>
              <a:rPr lang="ko-KR" altLang="en-US" dirty="0"/>
              <a:t>주사위 획득</a:t>
            </a:r>
            <a:endParaRPr lang="en-US" altLang="ko-KR" dirty="0"/>
          </a:p>
        </p:txBody>
      </p:sp>
      <p:sp>
        <p:nvSpPr>
          <p:cNvPr id="23" name="육각형 22">
            <a:extLst>
              <a:ext uri="{FF2B5EF4-FFF2-40B4-BE49-F238E27FC236}">
                <a16:creationId xmlns:a16="http://schemas.microsoft.com/office/drawing/2014/main" id="{5E4CB000-5BBA-6729-8CE7-AF95FF964065}"/>
              </a:ext>
            </a:extLst>
          </p:cNvPr>
          <p:cNvSpPr/>
          <p:nvPr/>
        </p:nvSpPr>
        <p:spPr>
          <a:xfrm>
            <a:off x="9622817" y="2349000"/>
            <a:ext cx="1260000" cy="1080000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7C24F7-F0E6-FB63-F5E9-33FC4159AC56}"/>
              </a:ext>
            </a:extLst>
          </p:cNvPr>
          <p:cNvSpPr txBox="1"/>
          <p:nvPr/>
        </p:nvSpPr>
        <p:spPr>
          <a:xfrm>
            <a:off x="9489600" y="3503162"/>
            <a:ext cx="236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점령한 땅으로 가면</a:t>
            </a:r>
            <a:endParaRPr lang="en-US" altLang="ko-KR" dirty="0"/>
          </a:p>
          <a:p>
            <a:r>
              <a:rPr lang="ko-KR" altLang="en-US" dirty="0"/>
              <a:t>체력 회복</a:t>
            </a:r>
            <a:endParaRPr lang="en-US" altLang="ko-KR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5" name="3D 모델 24" descr="Dice 6 Sided 16mm">
                <a:extLst>
                  <a:ext uri="{FF2B5EF4-FFF2-40B4-BE49-F238E27FC236}">
                    <a16:creationId xmlns:a16="http://schemas.microsoft.com/office/drawing/2014/main" id="{23499A79-4E64-0390-19A9-F3BC2B9BEB5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39153942"/>
                  </p:ext>
                </p:extLst>
              </p:nvPr>
            </p:nvGraphicFramePr>
            <p:xfrm>
              <a:off x="8741151" y="4668990"/>
              <a:ext cx="1175187" cy="134466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175187" cy="1344662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5663" d="1000000"/>
                    <am3d:preTrans dx="-34" dy="-17999946" dz="55"/>
                    <am3d:scale>
                      <am3d:sx n="1000000" d="1000000"/>
                      <am3d:sy n="1000000" d="1000000"/>
                      <am3d:sz n="1000000" d="1000000"/>
                    </am3d:scale>
                    <am3d:rot ax="2754739" ay="-2193614" az="-189534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34732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5" name="3D 모델 24" descr="Dice 6 Sided 16mm">
                <a:extLst>
                  <a:ext uri="{FF2B5EF4-FFF2-40B4-BE49-F238E27FC236}">
                    <a16:creationId xmlns:a16="http://schemas.microsoft.com/office/drawing/2014/main" id="{23499A79-4E64-0390-19A9-F3BC2B9BEB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1151" y="4668990"/>
                <a:ext cx="1175187" cy="13446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595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육각형 12">
            <a:extLst>
              <a:ext uri="{FF2B5EF4-FFF2-40B4-BE49-F238E27FC236}">
                <a16:creationId xmlns:a16="http://schemas.microsoft.com/office/drawing/2014/main" id="{03AFF7A4-2AA7-4F90-460E-86C5AA7E074E}"/>
              </a:ext>
            </a:extLst>
          </p:cNvPr>
          <p:cNvSpPr/>
          <p:nvPr/>
        </p:nvSpPr>
        <p:spPr>
          <a:xfrm>
            <a:off x="431315" y="2413333"/>
            <a:ext cx="1260000" cy="108000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육각형 13">
            <a:extLst>
              <a:ext uri="{FF2B5EF4-FFF2-40B4-BE49-F238E27FC236}">
                <a16:creationId xmlns:a16="http://schemas.microsoft.com/office/drawing/2014/main" id="{A5E4EA3B-E069-9B1E-3F35-3ACEFC9E88AF}"/>
              </a:ext>
            </a:extLst>
          </p:cNvPr>
          <p:cNvSpPr/>
          <p:nvPr/>
        </p:nvSpPr>
        <p:spPr>
          <a:xfrm>
            <a:off x="1428842" y="1873333"/>
            <a:ext cx="1260000" cy="1080000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육각형 14">
            <a:extLst>
              <a:ext uri="{FF2B5EF4-FFF2-40B4-BE49-F238E27FC236}">
                <a16:creationId xmlns:a16="http://schemas.microsoft.com/office/drawing/2014/main" id="{BF71D590-5B0F-9216-F40E-933F9BD923A2}"/>
              </a:ext>
            </a:extLst>
          </p:cNvPr>
          <p:cNvSpPr/>
          <p:nvPr/>
        </p:nvSpPr>
        <p:spPr>
          <a:xfrm>
            <a:off x="431315" y="1333333"/>
            <a:ext cx="1260000" cy="108000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17FB3B54-49DF-95DE-918B-E4BC8186EEF4}"/>
              </a:ext>
            </a:extLst>
          </p:cNvPr>
          <p:cNvSpPr/>
          <p:nvPr/>
        </p:nvSpPr>
        <p:spPr>
          <a:xfrm>
            <a:off x="2426369" y="1333333"/>
            <a:ext cx="1260000" cy="108000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85ED4B01-EE26-3C42-B470-5160647B6C5D}"/>
              </a:ext>
            </a:extLst>
          </p:cNvPr>
          <p:cNvSpPr/>
          <p:nvPr/>
        </p:nvSpPr>
        <p:spPr>
          <a:xfrm>
            <a:off x="2426369" y="2413333"/>
            <a:ext cx="1260000" cy="1080000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id="{296041E8-2D6D-74A0-D111-3C95E0964CCB}"/>
              </a:ext>
            </a:extLst>
          </p:cNvPr>
          <p:cNvSpPr/>
          <p:nvPr/>
        </p:nvSpPr>
        <p:spPr>
          <a:xfrm>
            <a:off x="1428842" y="793333"/>
            <a:ext cx="1260000" cy="108000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육각형 18">
            <a:extLst>
              <a:ext uri="{FF2B5EF4-FFF2-40B4-BE49-F238E27FC236}">
                <a16:creationId xmlns:a16="http://schemas.microsoft.com/office/drawing/2014/main" id="{9E3BC494-4F4C-B286-8860-5F30CBAA5F02}"/>
              </a:ext>
            </a:extLst>
          </p:cNvPr>
          <p:cNvSpPr/>
          <p:nvPr/>
        </p:nvSpPr>
        <p:spPr>
          <a:xfrm>
            <a:off x="1428842" y="2953333"/>
            <a:ext cx="1260000" cy="108000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육각형 19">
            <a:extLst>
              <a:ext uri="{FF2B5EF4-FFF2-40B4-BE49-F238E27FC236}">
                <a16:creationId xmlns:a16="http://schemas.microsoft.com/office/drawing/2014/main" id="{19407344-8AFE-7DFC-0336-A9A41229CCFA}"/>
              </a:ext>
            </a:extLst>
          </p:cNvPr>
          <p:cNvSpPr/>
          <p:nvPr/>
        </p:nvSpPr>
        <p:spPr>
          <a:xfrm>
            <a:off x="2426369" y="3493333"/>
            <a:ext cx="1260000" cy="108000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0758AB77-BCA7-CFF0-D689-E12499EDDF5D}"/>
              </a:ext>
            </a:extLst>
          </p:cNvPr>
          <p:cNvSpPr/>
          <p:nvPr/>
        </p:nvSpPr>
        <p:spPr>
          <a:xfrm>
            <a:off x="3423896" y="1873333"/>
            <a:ext cx="1260000" cy="1080000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</a:t>
            </a:r>
            <a:br>
              <a:rPr lang="en-US" altLang="ko-KR" dirty="0"/>
            </a:br>
            <a:r>
              <a:rPr lang="ko-KR" altLang="en-US" dirty="0"/>
              <a:t>위치</a:t>
            </a:r>
          </a:p>
        </p:txBody>
      </p:sp>
      <p:sp>
        <p:nvSpPr>
          <p:cNvPr id="22" name="육각형 21">
            <a:extLst>
              <a:ext uri="{FF2B5EF4-FFF2-40B4-BE49-F238E27FC236}">
                <a16:creationId xmlns:a16="http://schemas.microsoft.com/office/drawing/2014/main" id="{DF793A28-4740-E4E4-B5AA-F4BC25ED6898}"/>
              </a:ext>
            </a:extLst>
          </p:cNvPr>
          <p:cNvSpPr/>
          <p:nvPr/>
        </p:nvSpPr>
        <p:spPr>
          <a:xfrm>
            <a:off x="3423896" y="2953333"/>
            <a:ext cx="1260000" cy="108000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육각형 3">
            <a:extLst>
              <a:ext uri="{FF2B5EF4-FFF2-40B4-BE49-F238E27FC236}">
                <a16:creationId xmlns:a16="http://schemas.microsoft.com/office/drawing/2014/main" id="{38CF9C10-EFB5-2974-B755-1EBAFACC742A}"/>
              </a:ext>
            </a:extLst>
          </p:cNvPr>
          <p:cNvSpPr/>
          <p:nvPr/>
        </p:nvSpPr>
        <p:spPr>
          <a:xfrm>
            <a:off x="3423896" y="793333"/>
            <a:ext cx="1260000" cy="108000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육각형 4">
            <a:extLst>
              <a:ext uri="{FF2B5EF4-FFF2-40B4-BE49-F238E27FC236}">
                <a16:creationId xmlns:a16="http://schemas.microsoft.com/office/drawing/2014/main" id="{8599C30B-2E9D-139C-C441-94FB688E725C}"/>
              </a:ext>
            </a:extLst>
          </p:cNvPr>
          <p:cNvSpPr/>
          <p:nvPr/>
        </p:nvSpPr>
        <p:spPr>
          <a:xfrm>
            <a:off x="4408488" y="1333333"/>
            <a:ext cx="1260000" cy="108000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육각형 5">
            <a:extLst>
              <a:ext uri="{FF2B5EF4-FFF2-40B4-BE49-F238E27FC236}">
                <a16:creationId xmlns:a16="http://schemas.microsoft.com/office/drawing/2014/main" id="{51F6FFEA-54A0-2EAB-EBBA-0553F443456D}"/>
              </a:ext>
            </a:extLst>
          </p:cNvPr>
          <p:cNvSpPr/>
          <p:nvPr/>
        </p:nvSpPr>
        <p:spPr>
          <a:xfrm>
            <a:off x="4421423" y="2413333"/>
            <a:ext cx="1260000" cy="108000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95E521A0-B831-7467-9FA2-7D703DAF1DBF}"/>
              </a:ext>
            </a:extLst>
          </p:cNvPr>
          <p:cNvSpPr/>
          <p:nvPr/>
        </p:nvSpPr>
        <p:spPr>
          <a:xfrm>
            <a:off x="6759802" y="1333333"/>
            <a:ext cx="1260000" cy="108000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DE4495-21D6-650A-81F5-75DD8EE7B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711881"/>
              </p:ext>
            </p:extLst>
          </p:nvPr>
        </p:nvGraphicFramePr>
        <p:xfrm>
          <a:off x="4247213" y="636866"/>
          <a:ext cx="3954888" cy="9367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7444">
                  <a:extLst>
                    <a:ext uri="{9D8B030D-6E8A-4147-A177-3AD203B41FA5}">
                      <a16:colId xmlns:a16="http://schemas.microsoft.com/office/drawing/2014/main" val="2615017661"/>
                    </a:ext>
                  </a:extLst>
                </a:gridCol>
                <a:gridCol w="1977444">
                  <a:extLst>
                    <a:ext uri="{9D8B030D-6E8A-4147-A177-3AD203B41FA5}">
                      <a16:colId xmlns:a16="http://schemas.microsoft.com/office/drawing/2014/main" val="3756128517"/>
                    </a:ext>
                  </a:extLst>
                </a:gridCol>
              </a:tblGrid>
              <a:tr h="327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등급</a:t>
                      </a:r>
                    </a:p>
                  </a:txBody>
                  <a:tcPr anchor="ctr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해당 숫자가 나올 확률</a:t>
                      </a:r>
                    </a:p>
                  </a:txBody>
                  <a:tcPr anchor="ctr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861339"/>
                  </a:ext>
                </a:extLst>
              </a:tr>
              <a:tr h="224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Regular" panose="020B0200000000000000" pitchFamily="50" charset="-127"/>
                          <a:ea typeface="Noto Sans KR Regular" panose="020B0200000000000000" pitchFamily="50" charset="-127"/>
                        </a:rPr>
                        <a:t>일반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Regular" panose="020B0200000000000000" pitchFamily="50" charset="-127"/>
                          <a:ea typeface="Noto Sans KR Regular" panose="020B0200000000000000" pitchFamily="50" charset="-127"/>
                        </a:rPr>
                        <a:t>50%</a:t>
                      </a:r>
                      <a:endParaRPr lang="ko-KR" altLang="en-US" sz="1400" dirty="0">
                        <a:latin typeface="Noto Sans KR Regular" panose="020B0200000000000000" pitchFamily="50" charset="-127"/>
                        <a:ea typeface="Noto Sans KR Regular" panose="020B02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468938"/>
                  </a:ext>
                </a:extLst>
              </a:tr>
              <a:tr h="224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Regular" panose="020B0200000000000000" pitchFamily="50" charset="-127"/>
                          <a:ea typeface="Noto Sans KR Regular" panose="020B0200000000000000" pitchFamily="50" charset="-127"/>
                        </a:rPr>
                        <a:t>레어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Regular" panose="020B0200000000000000" pitchFamily="50" charset="-127"/>
                          <a:ea typeface="Noto Sans KR Regular" panose="020B0200000000000000" pitchFamily="50" charset="-127"/>
                        </a:rPr>
                        <a:t>100%</a:t>
                      </a:r>
                      <a:endParaRPr lang="ko-KR" altLang="en-US" sz="1400" dirty="0">
                        <a:latin typeface="Noto Sans KR Regular" panose="020B0200000000000000" pitchFamily="50" charset="-127"/>
                        <a:ea typeface="Noto Sans KR Regular" panose="020B02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064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58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87AE1221-5AA0-204C-0A4C-33928581E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14" y="386476"/>
            <a:ext cx="3072368" cy="6085047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56EC437-E62C-4B1F-4877-476D048E70DC}"/>
              </a:ext>
            </a:extLst>
          </p:cNvPr>
          <p:cNvSpPr>
            <a:spLocks noChangeAspect="1"/>
          </p:cNvSpPr>
          <p:nvPr/>
        </p:nvSpPr>
        <p:spPr>
          <a:xfrm>
            <a:off x="4352960" y="560682"/>
            <a:ext cx="2724075" cy="5736634"/>
          </a:xfrm>
          <a:prstGeom prst="roundRect">
            <a:avLst>
              <a:gd name="adj" fmla="val 10491"/>
            </a:avLst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innerShdw blurRad="4445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BF8E112-46D3-58F5-D176-B78936F231CE}"/>
              </a:ext>
            </a:extLst>
          </p:cNvPr>
          <p:cNvSpPr/>
          <p:nvPr/>
        </p:nvSpPr>
        <p:spPr>
          <a:xfrm>
            <a:off x="8210550" y="847725"/>
            <a:ext cx="2838450" cy="4943475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4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0" name="3D 모델 19" descr="Male Running">
                <a:extLst>
                  <a:ext uri="{FF2B5EF4-FFF2-40B4-BE49-F238E27FC236}">
                    <a16:creationId xmlns:a16="http://schemas.microsoft.com/office/drawing/2014/main" id="{9D046209-07F6-43BC-7B4A-F225B218C0B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44645785"/>
                  </p:ext>
                </p:extLst>
              </p:nvPr>
            </p:nvGraphicFramePr>
            <p:xfrm>
              <a:off x="8342973" y="3933824"/>
              <a:ext cx="301422" cy="36948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01422" cy="369489"/>
                    </a:xfrm>
                    <a:prstGeom prst="rect">
                      <a:avLst/>
                    </a:prstGeom>
                  </am3d:spPr>
                  <am3d:camera>
                    <am3d:pos x="0" y="0" z="6794720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195089" d="1000000"/>
                    <am3d:preTrans dx="34277" dy="2812190" dz="329788"/>
                    <am3d:scale>
                      <am3d:sx n="1000000" d="1000000"/>
                      <am3d:sy n="1000000" d="1000000"/>
                      <am3d:sz n="1000000" d="1000000"/>
                    </am3d:scale>
                    <am3d:rot ax="6910139" ay="-3503989" az="-713314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61604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0" name="3D 모델 19" descr="Male Running">
                <a:extLst>
                  <a:ext uri="{FF2B5EF4-FFF2-40B4-BE49-F238E27FC236}">
                    <a16:creationId xmlns:a16="http://schemas.microsoft.com/office/drawing/2014/main" id="{9D046209-07F6-43BC-7B4A-F225B218C0B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2973" y="3933824"/>
                <a:ext cx="301422" cy="369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1" name="3D 모델 20" descr="Male Body">
                <a:extLst>
                  <a:ext uri="{FF2B5EF4-FFF2-40B4-BE49-F238E27FC236}">
                    <a16:creationId xmlns:a16="http://schemas.microsoft.com/office/drawing/2014/main" id="{35DEE012-5FA2-0877-8837-575C431158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79722441"/>
                  </p:ext>
                </p:extLst>
              </p:nvPr>
            </p:nvGraphicFramePr>
            <p:xfrm>
              <a:off x="9030919" y="3749079"/>
              <a:ext cx="196365" cy="369489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96365" cy="369489"/>
                    </a:xfrm>
                    <a:prstGeom prst="rect">
                      <a:avLst/>
                    </a:prstGeom>
                  </am3d:spPr>
                  <am3d:camera>
                    <am3d:pos x="0" y="0" z="549048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35165" d="1000000"/>
                    <am3d:preTrans dx="145261" dy="1174555" dz="580969"/>
                    <am3d:scale>
                      <am3d:sx n="1000000" d="1000000"/>
                      <am3d:sy n="1000000" d="1000000"/>
                      <am3d:sz n="1000000" d="1000000"/>
                    </am3d:scale>
                    <am3d:rot ax="10336904" ay="-446075" az="-10739724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491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1" name="3D 모델 20" descr="Male Body">
                <a:extLst>
                  <a:ext uri="{FF2B5EF4-FFF2-40B4-BE49-F238E27FC236}">
                    <a16:creationId xmlns:a16="http://schemas.microsoft.com/office/drawing/2014/main" id="{35DEE012-5FA2-0877-8837-575C431158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30919" y="3749079"/>
                <a:ext cx="196365" cy="369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모델 3" descr="Male Running">
                <a:extLst>
                  <a:ext uri="{FF2B5EF4-FFF2-40B4-BE49-F238E27FC236}">
                    <a16:creationId xmlns:a16="http://schemas.microsoft.com/office/drawing/2014/main" id="{B47417AE-5736-B900-0C6C-5EDE67E4CD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5069757"/>
                  </p:ext>
                </p:extLst>
              </p:nvPr>
            </p:nvGraphicFramePr>
            <p:xfrm>
              <a:off x="2868" y="919369"/>
              <a:ext cx="4455212" cy="436001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455212" cy="4360014"/>
                    </a:xfrm>
                    <a:prstGeom prst="rect">
                      <a:avLst/>
                    </a:prstGeom>
                  </am3d:spPr>
                  <am3d:camera>
                    <am3d:pos x="0" y="0" z="6794720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195089" d="1000000"/>
                    <am3d:preTrans dx="34277" dy="2812190" dz="329788"/>
                    <am3d:scale>
                      <am3d:sx n="1000000" d="1000000"/>
                      <am3d:sy n="1000000" d="1000000"/>
                      <am3d:sz n="1000000" d="1000000"/>
                    </am3d:scale>
                    <am3d:rot ax="-122422" ay="2044261" az="-68598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704456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모델 3" descr="Male Running">
                <a:extLst>
                  <a:ext uri="{FF2B5EF4-FFF2-40B4-BE49-F238E27FC236}">
                    <a16:creationId xmlns:a16="http://schemas.microsoft.com/office/drawing/2014/main" id="{B47417AE-5736-B900-0C6C-5EDE67E4CD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68" y="919369"/>
                <a:ext cx="4455212" cy="4360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모델 4" descr="Male Body">
                <a:extLst>
                  <a:ext uri="{FF2B5EF4-FFF2-40B4-BE49-F238E27FC236}">
                    <a16:creationId xmlns:a16="http://schemas.microsoft.com/office/drawing/2014/main" id="{13D1E4C5-ACD5-FBAC-3A8B-17BCF3FFA3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85434133"/>
                  </p:ext>
                </p:extLst>
              </p:nvPr>
            </p:nvGraphicFramePr>
            <p:xfrm>
              <a:off x="4178837" y="919369"/>
              <a:ext cx="2206741" cy="4204224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206741" cy="4204224"/>
                    </a:xfrm>
                    <a:prstGeom prst="rect">
                      <a:avLst/>
                    </a:prstGeom>
                  </am3d:spPr>
                  <am3d:camera>
                    <am3d:pos x="0" y="0" z="549048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35165" d="1000000"/>
                    <am3d:preTrans dx="145261" dy="1174555" dz="580969"/>
                    <am3d:scale>
                      <am3d:sx n="1000000" d="1000000"/>
                      <am3d:sy n="1000000" d="1000000"/>
                      <am3d:sz n="1000000" d="1000000"/>
                    </am3d:scale>
                    <am3d:rot ax="10340071" ay="195763" az="10773661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51363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모델 4" descr="Male Body">
                <a:extLst>
                  <a:ext uri="{FF2B5EF4-FFF2-40B4-BE49-F238E27FC236}">
                    <a16:creationId xmlns:a16="http://schemas.microsoft.com/office/drawing/2014/main" id="{13D1E4C5-ACD5-FBAC-3A8B-17BCF3FFA3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78837" y="919369"/>
                <a:ext cx="2206741" cy="4204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모델 2" descr="Male Walking">
                <a:extLst>
                  <a:ext uri="{FF2B5EF4-FFF2-40B4-BE49-F238E27FC236}">
                    <a16:creationId xmlns:a16="http://schemas.microsoft.com/office/drawing/2014/main" id="{DDDC13BC-C344-6987-3CEB-C94AAD3F534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8920488"/>
                  </p:ext>
                </p:extLst>
              </p:nvPr>
            </p:nvGraphicFramePr>
            <p:xfrm>
              <a:off x="7103421" y="919369"/>
              <a:ext cx="1627950" cy="4421403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1627950" cy="4421403"/>
                    </a:xfrm>
                    <a:prstGeom prst="rect">
                      <a:avLst/>
                    </a:prstGeom>
                  </am3d:spPr>
                  <am3d:camera>
                    <am3d:pos x="0" y="0" z="5881383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213337" d="1000000"/>
                    <am3d:preTrans dx="3143134" dy="4048258" dz="525399"/>
                    <am3d:scale>
                      <am3d:sx n="1000000" d="1000000"/>
                      <am3d:sy n="1000000" d="1000000"/>
                      <am3d:sz n="1000000" d="1000000"/>
                    </am3d:scale>
                    <am3d:rot ax="8497428" ay="4869548" az="8517395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37889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모델 2" descr="Male Walking">
                <a:extLst>
                  <a:ext uri="{FF2B5EF4-FFF2-40B4-BE49-F238E27FC236}">
                    <a16:creationId xmlns:a16="http://schemas.microsoft.com/office/drawing/2014/main" id="{DDDC13BC-C344-6987-3CEB-C94AAD3F53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03421" y="919369"/>
                <a:ext cx="1627950" cy="44214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989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육각형 2">
            <a:extLst>
              <a:ext uri="{FF2B5EF4-FFF2-40B4-BE49-F238E27FC236}">
                <a16:creationId xmlns:a16="http://schemas.microsoft.com/office/drawing/2014/main" id="{C030BAB9-BFC8-E3E7-DD3C-8E20566B0B83}"/>
              </a:ext>
            </a:extLst>
          </p:cNvPr>
          <p:cNvSpPr>
            <a:spLocks noChangeAspect="1"/>
          </p:cNvSpPr>
          <p:nvPr/>
        </p:nvSpPr>
        <p:spPr>
          <a:xfrm>
            <a:off x="1860726" y="3103158"/>
            <a:ext cx="746722" cy="640047"/>
          </a:xfrm>
          <a:prstGeom prst="hexagon">
            <a:avLst/>
          </a:prstGeom>
          <a:solidFill>
            <a:srgbClr val="1560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6A1F7567-AA7E-5758-820F-2BFD96F23E9C}"/>
              </a:ext>
            </a:extLst>
          </p:cNvPr>
          <p:cNvSpPr>
            <a:spLocks noChangeAspect="1"/>
          </p:cNvSpPr>
          <p:nvPr/>
        </p:nvSpPr>
        <p:spPr>
          <a:xfrm>
            <a:off x="2451276" y="2783134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58CDAD3E-1C53-4C25-DFBE-485A8F8B7F77}"/>
              </a:ext>
            </a:extLst>
          </p:cNvPr>
          <p:cNvSpPr>
            <a:spLocks noChangeAspect="1"/>
          </p:cNvSpPr>
          <p:nvPr/>
        </p:nvSpPr>
        <p:spPr>
          <a:xfrm>
            <a:off x="2451276" y="3423182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D65B3C6E-CF5A-AD26-7B5F-457A9EE2B4E4}"/>
              </a:ext>
            </a:extLst>
          </p:cNvPr>
          <p:cNvSpPr>
            <a:spLocks noChangeAspect="1"/>
          </p:cNvSpPr>
          <p:nvPr/>
        </p:nvSpPr>
        <p:spPr>
          <a:xfrm>
            <a:off x="1862015" y="3743205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952D22AD-3BE6-6813-8C17-23FE390BFA44}"/>
              </a:ext>
            </a:extLst>
          </p:cNvPr>
          <p:cNvSpPr>
            <a:spLocks noChangeAspect="1"/>
          </p:cNvSpPr>
          <p:nvPr/>
        </p:nvSpPr>
        <p:spPr>
          <a:xfrm>
            <a:off x="1270176" y="3423181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육각형 10">
            <a:extLst>
              <a:ext uri="{FF2B5EF4-FFF2-40B4-BE49-F238E27FC236}">
                <a16:creationId xmlns:a16="http://schemas.microsoft.com/office/drawing/2014/main" id="{FA6ADE96-A337-8ABF-3449-8BCEE164EF6C}"/>
              </a:ext>
            </a:extLst>
          </p:cNvPr>
          <p:cNvSpPr>
            <a:spLocks noChangeAspect="1"/>
          </p:cNvSpPr>
          <p:nvPr/>
        </p:nvSpPr>
        <p:spPr>
          <a:xfrm>
            <a:off x="1270176" y="2783133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344B8676-A9F8-606A-2B84-242F0FAB13BD}"/>
              </a:ext>
            </a:extLst>
          </p:cNvPr>
          <p:cNvSpPr>
            <a:spLocks noChangeAspect="1"/>
          </p:cNvSpPr>
          <p:nvPr/>
        </p:nvSpPr>
        <p:spPr>
          <a:xfrm>
            <a:off x="1860726" y="2463109"/>
            <a:ext cx="746722" cy="640047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육각형 25">
            <a:extLst>
              <a:ext uri="{FF2B5EF4-FFF2-40B4-BE49-F238E27FC236}">
                <a16:creationId xmlns:a16="http://schemas.microsoft.com/office/drawing/2014/main" id="{7B70327A-C143-F097-BB71-47B292E9EBE4}"/>
              </a:ext>
            </a:extLst>
          </p:cNvPr>
          <p:cNvSpPr>
            <a:spLocks noChangeAspect="1"/>
          </p:cNvSpPr>
          <p:nvPr/>
        </p:nvSpPr>
        <p:spPr>
          <a:xfrm>
            <a:off x="1860726" y="1823062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육각형 27">
            <a:extLst>
              <a:ext uri="{FF2B5EF4-FFF2-40B4-BE49-F238E27FC236}">
                <a16:creationId xmlns:a16="http://schemas.microsoft.com/office/drawing/2014/main" id="{A965CB86-6D2A-E1D0-E3CA-B0D4E900FEAE}"/>
              </a:ext>
            </a:extLst>
          </p:cNvPr>
          <p:cNvSpPr>
            <a:spLocks noChangeAspect="1"/>
          </p:cNvSpPr>
          <p:nvPr/>
        </p:nvSpPr>
        <p:spPr>
          <a:xfrm>
            <a:off x="2451276" y="2143083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육각형 28">
            <a:extLst>
              <a:ext uri="{FF2B5EF4-FFF2-40B4-BE49-F238E27FC236}">
                <a16:creationId xmlns:a16="http://schemas.microsoft.com/office/drawing/2014/main" id="{E2091376-DB57-8B98-CAE0-AD1C6FCD9FE8}"/>
              </a:ext>
            </a:extLst>
          </p:cNvPr>
          <p:cNvSpPr>
            <a:spLocks noChangeAspect="1"/>
          </p:cNvSpPr>
          <p:nvPr/>
        </p:nvSpPr>
        <p:spPr>
          <a:xfrm>
            <a:off x="1270176" y="2143082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육각형 30">
            <a:extLst>
              <a:ext uri="{FF2B5EF4-FFF2-40B4-BE49-F238E27FC236}">
                <a16:creationId xmlns:a16="http://schemas.microsoft.com/office/drawing/2014/main" id="{9A7B0E7F-7E45-FC02-7E7D-590381B79609}"/>
              </a:ext>
            </a:extLst>
          </p:cNvPr>
          <p:cNvSpPr>
            <a:spLocks noChangeAspect="1"/>
          </p:cNvSpPr>
          <p:nvPr/>
        </p:nvSpPr>
        <p:spPr>
          <a:xfrm>
            <a:off x="679626" y="2463102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B61DC0BB-BDC8-125F-969F-49F32463802A}"/>
              </a:ext>
            </a:extLst>
          </p:cNvPr>
          <p:cNvSpPr>
            <a:spLocks noChangeAspect="1"/>
          </p:cNvSpPr>
          <p:nvPr/>
        </p:nvSpPr>
        <p:spPr>
          <a:xfrm>
            <a:off x="679626" y="3103145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육각형 32">
            <a:extLst>
              <a:ext uri="{FF2B5EF4-FFF2-40B4-BE49-F238E27FC236}">
                <a16:creationId xmlns:a16="http://schemas.microsoft.com/office/drawing/2014/main" id="{3C82385D-F6A5-75DB-9A24-2ED55CCD03ED}"/>
              </a:ext>
            </a:extLst>
          </p:cNvPr>
          <p:cNvSpPr>
            <a:spLocks noChangeAspect="1"/>
          </p:cNvSpPr>
          <p:nvPr/>
        </p:nvSpPr>
        <p:spPr>
          <a:xfrm>
            <a:off x="679626" y="3743180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육각형 33">
            <a:extLst>
              <a:ext uri="{FF2B5EF4-FFF2-40B4-BE49-F238E27FC236}">
                <a16:creationId xmlns:a16="http://schemas.microsoft.com/office/drawing/2014/main" id="{FABE85E6-3945-0067-1F9C-78342D56A2A7}"/>
              </a:ext>
            </a:extLst>
          </p:cNvPr>
          <p:cNvSpPr>
            <a:spLocks noChangeAspect="1"/>
          </p:cNvSpPr>
          <p:nvPr/>
        </p:nvSpPr>
        <p:spPr>
          <a:xfrm>
            <a:off x="1267475" y="4063179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육각형 34">
            <a:extLst>
              <a:ext uri="{FF2B5EF4-FFF2-40B4-BE49-F238E27FC236}">
                <a16:creationId xmlns:a16="http://schemas.microsoft.com/office/drawing/2014/main" id="{2338D4A6-2BAB-AE0C-7B9B-8CB345459AD1}"/>
              </a:ext>
            </a:extLst>
          </p:cNvPr>
          <p:cNvSpPr>
            <a:spLocks noChangeAspect="1"/>
          </p:cNvSpPr>
          <p:nvPr/>
        </p:nvSpPr>
        <p:spPr>
          <a:xfrm>
            <a:off x="679626" y="4383190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육각형 35">
            <a:extLst>
              <a:ext uri="{FF2B5EF4-FFF2-40B4-BE49-F238E27FC236}">
                <a16:creationId xmlns:a16="http://schemas.microsoft.com/office/drawing/2014/main" id="{7D711A4C-FEF3-27A7-8391-9F3FB144C8FB}"/>
              </a:ext>
            </a:extLst>
          </p:cNvPr>
          <p:cNvSpPr>
            <a:spLocks noChangeAspect="1"/>
          </p:cNvSpPr>
          <p:nvPr/>
        </p:nvSpPr>
        <p:spPr>
          <a:xfrm>
            <a:off x="679626" y="5023233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육각형 36">
            <a:extLst>
              <a:ext uri="{FF2B5EF4-FFF2-40B4-BE49-F238E27FC236}">
                <a16:creationId xmlns:a16="http://schemas.microsoft.com/office/drawing/2014/main" id="{0C0C71F4-90BB-2AE9-7FF8-1663654C6EFF}"/>
              </a:ext>
            </a:extLst>
          </p:cNvPr>
          <p:cNvSpPr>
            <a:spLocks noChangeAspect="1"/>
          </p:cNvSpPr>
          <p:nvPr/>
        </p:nvSpPr>
        <p:spPr>
          <a:xfrm>
            <a:off x="679626" y="5663268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육각형 37">
            <a:extLst>
              <a:ext uri="{FF2B5EF4-FFF2-40B4-BE49-F238E27FC236}">
                <a16:creationId xmlns:a16="http://schemas.microsoft.com/office/drawing/2014/main" id="{2FFD5036-CB42-6AF8-F88D-C66289E1A405}"/>
              </a:ext>
            </a:extLst>
          </p:cNvPr>
          <p:cNvSpPr>
            <a:spLocks noChangeAspect="1"/>
          </p:cNvSpPr>
          <p:nvPr/>
        </p:nvSpPr>
        <p:spPr>
          <a:xfrm>
            <a:off x="679626" y="542961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육각형 38">
            <a:extLst>
              <a:ext uri="{FF2B5EF4-FFF2-40B4-BE49-F238E27FC236}">
                <a16:creationId xmlns:a16="http://schemas.microsoft.com/office/drawing/2014/main" id="{8FC22F29-503D-76FD-E5EB-9537DBD68263}"/>
              </a:ext>
            </a:extLst>
          </p:cNvPr>
          <p:cNvSpPr>
            <a:spLocks noChangeAspect="1"/>
          </p:cNvSpPr>
          <p:nvPr/>
        </p:nvSpPr>
        <p:spPr>
          <a:xfrm>
            <a:off x="679626" y="1183004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육각형 39">
            <a:extLst>
              <a:ext uri="{FF2B5EF4-FFF2-40B4-BE49-F238E27FC236}">
                <a16:creationId xmlns:a16="http://schemas.microsoft.com/office/drawing/2014/main" id="{9E569CC4-BF61-C97A-BD70-0CF765AF06D3}"/>
              </a:ext>
            </a:extLst>
          </p:cNvPr>
          <p:cNvSpPr>
            <a:spLocks noChangeAspect="1"/>
          </p:cNvSpPr>
          <p:nvPr/>
        </p:nvSpPr>
        <p:spPr>
          <a:xfrm>
            <a:off x="679626" y="1823039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육각형 40">
            <a:extLst>
              <a:ext uri="{FF2B5EF4-FFF2-40B4-BE49-F238E27FC236}">
                <a16:creationId xmlns:a16="http://schemas.microsoft.com/office/drawing/2014/main" id="{909AD1BE-370B-DCB6-0C1C-BDA23A9C4C20}"/>
              </a:ext>
            </a:extLst>
          </p:cNvPr>
          <p:cNvSpPr>
            <a:spLocks noChangeAspect="1"/>
          </p:cNvSpPr>
          <p:nvPr/>
        </p:nvSpPr>
        <p:spPr>
          <a:xfrm>
            <a:off x="1267475" y="222941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육각형 41">
            <a:extLst>
              <a:ext uri="{FF2B5EF4-FFF2-40B4-BE49-F238E27FC236}">
                <a16:creationId xmlns:a16="http://schemas.microsoft.com/office/drawing/2014/main" id="{28603F1C-3A6A-90E4-36BF-2D1CA06AB056}"/>
              </a:ext>
            </a:extLst>
          </p:cNvPr>
          <p:cNvSpPr>
            <a:spLocks noChangeAspect="1"/>
          </p:cNvSpPr>
          <p:nvPr/>
        </p:nvSpPr>
        <p:spPr>
          <a:xfrm>
            <a:off x="1267475" y="862984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9B15D8F-4C23-4458-531C-CFABA9331967}"/>
              </a:ext>
            </a:extLst>
          </p:cNvPr>
          <p:cNvSpPr>
            <a:spLocks noChangeAspect="1"/>
          </p:cNvSpPr>
          <p:nvPr/>
        </p:nvSpPr>
        <p:spPr>
          <a:xfrm>
            <a:off x="1267475" y="1503019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육각형 43">
            <a:extLst>
              <a:ext uri="{FF2B5EF4-FFF2-40B4-BE49-F238E27FC236}">
                <a16:creationId xmlns:a16="http://schemas.microsoft.com/office/drawing/2014/main" id="{4FD282EF-723F-AB64-B557-3BF11850F474}"/>
              </a:ext>
            </a:extLst>
          </p:cNvPr>
          <p:cNvSpPr>
            <a:spLocks noChangeAspect="1"/>
          </p:cNvSpPr>
          <p:nvPr/>
        </p:nvSpPr>
        <p:spPr>
          <a:xfrm>
            <a:off x="1263493" y="4705653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육각형 44">
            <a:extLst>
              <a:ext uri="{FF2B5EF4-FFF2-40B4-BE49-F238E27FC236}">
                <a16:creationId xmlns:a16="http://schemas.microsoft.com/office/drawing/2014/main" id="{240F51C1-BE4E-AAE8-DFF1-D35CD6091C6D}"/>
              </a:ext>
            </a:extLst>
          </p:cNvPr>
          <p:cNvSpPr>
            <a:spLocks noChangeAspect="1"/>
          </p:cNvSpPr>
          <p:nvPr/>
        </p:nvSpPr>
        <p:spPr>
          <a:xfrm>
            <a:off x="1263493" y="5345696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육각형 45">
            <a:extLst>
              <a:ext uri="{FF2B5EF4-FFF2-40B4-BE49-F238E27FC236}">
                <a16:creationId xmlns:a16="http://schemas.microsoft.com/office/drawing/2014/main" id="{F506D63E-B282-2341-5C18-1FDCB25241A4}"/>
              </a:ext>
            </a:extLst>
          </p:cNvPr>
          <p:cNvSpPr>
            <a:spLocks noChangeAspect="1"/>
          </p:cNvSpPr>
          <p:nvPr/>
        </p:nvSpPr>
        <p:spPr>
          <a:xfrm>
            <a:off x="1263493" y="5985731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육각형 46">
            <a:extLst>
              <a:ext uri="{FF2B5EF4-FFF2-40B4-BE49-F238E27FC236}">
                <a16:creationId xmlns:a16="http://schemas.microsoft.com/office/drawing/2014/main" id="{3BC69791-6F2B-0747-AEA1-9621E07BB5BA}"/>
              </a:ext>
            </a:extLst>
          </p:cNvPr>
          <p:cNvSpPr>
            <a:spLocks noChangeAspect="1"/>
          </p:cNvSpPr>
          <p:nvPr/>
        </p:nvSpPr>
        <p:spPr>
          <a:xfrm>
            <a:off x="1859376" y="-114119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CE86EEA8-B1D2-823C-6ED1-A5D8639E537C}"/>
              </a:ext>
            </a:extLst>
          </p:cNvPr>
          <p:cNvSpPr>
            <a:spLocks noChangeAspect="1"/>
          </p:cNvSpPr>
          <p:nvPr/>
        </p:nvSpPr>
        <p:spPr>
          <a:xfrm>
            <a:off x="1859376" y="525924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EBE950F5-F990-2CB7-D360-574EE4601EC0}"/>
              </a:ext>
            </a:extLst>
          </p:cNvPr>
          <p:cNvSpPr>
            <a:spLocks noChangeAspect="1"/>
          </p:cNvSpPr>
          <p:nvPr/>
        </p:nvSpPr>
        <p:spPr>
          <a:xfrm>
            <a:off x="1859376" y="1165959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3891111C-5E6B-FF41-5047-651A0E1EC7E3}"/>
              </a:ext>
            </a:extLst>
          </p:cNvPr>
          <p:cNvSpPr>
            <a:spLocks noChangeAspect="1"/>
          </p:cNvSpPr>
          <p:nvPr/>
        </p:nvSpPr>
        <p:spPr>
          <a:xfrm>
            <a:off x="2449926" y="222941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19D59B9F-A7A8-D9E7-7AE1-7B545859C296}"/>
              </a:ext>
            </a:extLst>
          </p:cNvPr>
          <p:cNvSpPr>
            <a:spLocks noChangeAspect="1"/>
          </p:cNvSpPr>
          <p:nvPr/>
        </p:nvSpPr>
        <p:spPr>
          <a:xfrm>
            <a:off x="2449926" y="862984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A19B1B62-6954-91C3-57E2-E24BD30F00E3}"/>
              </a:ext>
            </a:extLst>
          </p:cNvPr>
          <p:cNvSpPr>
            <a:spLocks noChangeAspect="1"/>
          </p:cNvSpPr>
          <p:nvPr/>
        </p:nvSpPr>
        <p:spPr>
          <a:xfrm>
            <a:off x="2449926" y="1503019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430111AC-ABE1-20A4-F6B5-DF3C4D7D1734}"/>
              </a:ext>
            </a:extLst>
          </p:cNvPr>
          <p:cNvSpPr>
            <a:spLocks noChangeAspect="1"/>
          </p:cNvSpPr>
          <p:nvPr/>
        </p:nvSpPr>
        <p:spPr>
          <a:xfrm>
            <a:off x="3039703" y="2463102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id="{5498AD45-C85E-7660-AC65-E9C27ED528BF}"/>
              </a:ext>
            </a:extLst>
          </p:cNvPr>
          <p:cNvSpPr>
            <a:spLocks noChangeAspect="1"/>
          </p:cNvSpPr>
          <p:nvPr/>
        </p:nvSpPr>
        <p:spPr>
          <a:xfrm>
            <a:off x="3039703" y="3103145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E020E493-8302-46FC-1102-DA1565A14058}"/>
              </a:ext>
            </a:extLst>
          </p:cNvPr>
          <p:cNvSpPr>
            <a:spLocks noChangeAspect="1"/>
          </p:cNvSpPr>
          <p:nvPr/>
        </p:nvSpPr>
        <p:spPr>
          <a:xfrm>
            <a:off x="3039703" y="3743180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1587F28A-E453-3D8D-BC12-0E038B09D7BC}"/>
              </a:ext>
            </a:extLst>
          </p:cNvPr>
          <p:cNvSpPr>
            <a:spLocks noChangeAspect="1"/>
          </p:cNvSpPr>
          <p:nvPr/>
        </p:nvSpPr>
        <p:spPr>
          <a:xfrm>
            <a:off x="3039703" y="4383190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7942B5FC-F478-4673-B624-52648FEE4C2F}"/>
              </a:ext>
            </a:extLst>
          </p:cNvPr>
          <p:cNvSpPr>
            <a:spLocks noChangeAspect="1"/>
          </p:cNvSpPr>
          <p:nvPr/>
        </p:nvSpPr>
        <p:spPr>
          <a:xfrm>
            <a:off x="3039703" y="5023233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FF082473-D13A-6B1B-E425-160297F622C2}"/>
              </a:ext>
            </a:extLst>
          </p:cNvPr>
          <p:cNvSpPr>
            <a:spLocks noChangeAspect="1"/>
          </p:cNvSpPr>
          <p:nvPr/>
        </p:nvSpPr>
        <p:spPr>
          <a:xfrm>
            <a:off x="3039703" y="5663268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2704F29D-CEC4-F69A-9234-D1AE2DAD8DA6}"/>
              </a:ext>
            </a:extLst>
          </p:cNvPr>
          <p:cNvSpPr>
            <a:spLocks noChangeAspect="1"/>
          </p:cNvSpPr>
          <p:nvPr/>
        </p:nvSpPr>
        <p:spPr>
          <a:xfrm>
            <a:off x="3039703" y="542961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8E439E52-A694-0955-2409-B5D02741EC0A}"/>
              </a:ext>
            </a:extLst>
          </p:cNvPr>
          <p:cNvSpPr>
            <a:spLocks noChangeAspect="1"/>
          </p:cNvSpPr>
          <p:nvPr/>
        </p:nvSpPr>
        <p:spPr>
          <a:xfrm>
            <a:off x="3039703" y="1183004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5FB64D71-87E4-0C7A-15CD-425EF10EAFF9}"/>
              </a:ext>
            </a:extLst>
          </p:cNvPr>
          <p:cNvSpPr>
            <a:spLocks noChangeAspect="1"/>
          </p:cNvSpPr>
          <p:nvPr/>
        </p:nvSpPr>
        <p:spPr>
          <a:xfrm>
            <a:off x="3039703" y="1823039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08570717-532B-05B5-C1F5-EBB9459D8EEF}"/>
              </a:ext>
            </a:extLst>
          </p:cNvPr>
          <p:cNvSpPr>
            <a:spLocks noChangeAspect="1"/>
          </p:cNvSpPr>
          <p:nvPr/>
        </p:nvSpPr>
        <p:spPr>
          <a:xfrm>
            <a:off x="1859376" y="4383202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E8EB7639-9056-1FA7-AC7D-3D77F2BA8A10}"/>
              </a:ext>
            </a:extLst>
          </p:cNvPr>
          <p:cNvSpPr>
            <a:spLocks noChangeAspect="1"/>
          </p:cNvSpPr>
          <p:nvPr/>
        </p:nvSpPr>
        <p:spPr>
          <a:xfrm>
            <a:off x="1859376" y="5023245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육각형 63">
            <a:extLst>
              <a:ext uri="{FF2B5EF4-FFF2-40B4-BE49-F238E27FC236}">
                <a16:creationId xmlns:a16="http://schemas.microsoft.com/office/drawing/2014/main" id="{E75888A3-3DE3-3B25-0E88-3FB7852E65B2}"/>
              </a:ext>
            </a:extLst>
          </p:cNvPr>
          <p:cNvSpPr>
            <a:spLocks noChangeAspect="1"/>
          </p:cNvSpPr>
          <p:nvPr/>
        </p:nvSpPr>
        <p:spPr>
          <a:xfrm>
            <a:off x="1859376" y="5663280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육각형 64">
            <a:extLst>
              <a:ext uri="{FF2B5EF4-FFF2-40B4-BE49-F238E27FC236}">
                <a16:creationId xmlns:a16="http://schemas.microsoft.com/office/drawing/2014/main" id="{C2113254-9AC4-D869-178F-4B4E0E3E3F1E}"/>
              </a:ext>
            </a:extLst>
          </p:cNvPr>
          <p:cNvSpPr>
            <a:spLocks noChangeAspect="1"/>
          </p:cNvSpPr>
          <p:nvPr/>
        </p:nvSpPr>
        <p:spPr>
          <a:xfrm>
            <a:off x="2449926" y="4060760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229EEC0-07E3-743E-3EA7-88BDA1965CB1}"/>
              </a:ext>
            </a:extLst>
          </p:cNvPr>
          <p:cNvSpPr>
            <a:spLocks noChangeAspect="1"/>
          </p:cNvSpPr>
          <p:nvPr/>
        </p:nvSpPr>
        <p:spPr>
          <a:xfrm>
            <a:off x="2449926" y="4700803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7466BB10-EBB7-13EA-587C-D293C165E95B}"/>
              </a:ext>
            </a:extLst>
          </p:cNvPr>
          <p:cNvSpPr>
            <a:spLocks noChangeAspect="1"/>
          </p:cNvSpPr>
          <p:nvPr/>
        </p:nvSpPr>
        <p:spPr>
          <a:xfrm>
            <a:off x="2449926" y="5340838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EE79594B-AB51-AFCA-4083-FF6F58A82490}"/>
              </a:ext>
            </a:extLst>
          </p:cNvPr>
          <p:cNvSpPr>
            <a:spLocks noChangeAspect="1"/>
          </p:cNvSpPr>
          <p:nvPr/>
        </p:nvSpPr>
        <p:spPr>
          <a:xfrm>
            <a:off x="2443243" y="5987328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CB3DD796-8F76-C94F-636F-C682B755A517}"/>
              </a:ext>
            </a:extLst>
          </p:cNvPr>
          <p:cNvSpPr>
            <a:spLocks noChangeAspect="1"/>
          </p:cNvSpPr>
          <p:nvPr/>
        </p:nvSpPr>
        <p:spPr>
          <a:xfrm>
            <a:off x="684446" y="6309750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ACD2B63D-7234-E1A3-6DEA-AB701CBEF0FD}"/>
              </a:ext>
            </a:extLst>
          </p:cNvPr>
          <p:cNvSpPr>
            <a:spLocks noChangeAspect="1"/>
          </p:cNvSpPr>
          <p:nvPr/>
        </p:nvSpPr>
        <p:spPr>
          <a:xfrm>
            <a:off x="1853368" y="6313794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F5583FE1-D78A-E663-3BB2-6A42CB541005}"/>
              </a:ext>
            </a:extLst>
          </p:cNvPr>
          <p:cNvSpPr>
            <a:spLocks noChangeAspect="1"/>
          </p:cNvSpPr>
          <p:nvPr/>
        </p:nvSpPr>
        <p:spPr>
          <a:xfrm>
            <a:off x="3039703" y="6292067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9A267F24-2127-4937-8720-2A907EF18FF4}"/>
              </a:ext>
            </a:extLst>
          </p:cNvPr>
          <p:cNvSpPr>
            <a:spLocks noChangeAspect="1"/>
          </p:cNvSpPr>
          <p:nvPr/>
        </p:nvSpPr>
        <p:spPr>
          <a:xfrm>
            <a:off x="684446" y="-98296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A7C1AEFD-937F-2933-A3EA-DC5FEA7D4E42}"/>
              </a:ext>
            </a:extLst>
          </p:cNvPr>
          <p:cNvSpPr>
            <a:spLocks noChangeAspect="1"/>
          </p:cNvSpPr>
          <p:nvPr/>
        </p:nvSpPr>
        <p:spPr>
          <a:xfrm>
            <a:off x="3041827" y="-62974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1A715E31-1E07-0169-E661-D7FCC516C079}"/>
              </a:ext>
            </a:extLst>
          </p:cNvPr>
          <p:cNvSpPr>
            <a:spLocks noChangeAspect="1"/>
          </p:cNvSpPr>
          <p:nvPr/>
        </p:nvSpPr>
        <p:spPr>
          <a:xfrm>
            <a:off x="3626285" y="2161907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85EB7478-2D73-43E7-D7FC-4BFD31817871}"/>
              </a:ext>
            </a:extLst>
          </p:cNvPr>
          <p:cNvSpPr>
            <a:spLocks noChangeAspect="1"/>
          </p:cNvSpPr>
          <p:nvPr/>
        </p:nvSpPr>
        <p:spPr>
          <a:xfrm>
            <a:off x="3624935" y="241765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225AA643-72F9-53C0-CF1B-1F1EB3D3D73C}"/>
              </a:ext>
            </a:extLst>
          </p:cNvPr>
          <p:cNvSpPr>
            <a:spLocks noChangeAspect="1"/>
          </p:cNvSpPr>
          <p:nvPr/>
        </p:nvSpPr>
        <p:spPr>
          <a:xfrm>
            <a:off x="3624935" y="881808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육각형 77">
            <a:extLst>
              <a:ext uri="{FF2B5EF4-FFF2-40B4-BE49-F238E27FC236}">
                <a16:creationId xmlns:a16="http://schemas.microsoft.com/office/drawing/2014/main" id="{4FBDA1B4-936E-C3AC-25C2-F4E89342B659}"/>
              </a:ext>
            </a:extLst>
          </p:cNvPr>
          <p:cNvSpPr>
            <a:spLocks noChangeAspect="1"/>
          </p:cNvSpPr>
          <p:nvPr/>
        </p:nvSpPr>
        <p:spPr>
          <a:xfrm>
            <a:off x="3624935" y="1521843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육각형 78">
            <a:extLst>
              <a:ext uri="{FF2B5EF4-FFF2-40B4-BE49-F238E27FC236}">
                <a16:creationId xmlns:a16="http://schemas.microsoft.com/office/drawing/2014/main" id="{3FB56723-B39C-8FC2-4455-38061DF6A410}"/>
              </a:ext>
            </a:extLst>
          </p:cNvPr>
          <p:cNvSpPr>
            <a:spLocks noChangeAspect="1"/>
          </p:cNvSpPr>
          <p:nvPr/>
        </p:nvSpPr>
        <p:spPr>
          <a:xfrm>
            <a:off x="3624935" y="4079584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육각형 79">
            <a:extLst>
              <a:ext uri="{FF2B5EF4-FFF2-40B4-BE49-F238E27FC236}">
                <a16:creationId xmlns:a16="http://schemas.microsoft.com/office/drawing/2014/main" id="{5A360ECE-3774-342C-3911-0BE7C2468201}"/>
              </a:ext>
            </a:extLst>
          </p:cNvPr>
          <p:cNvSpPr>
            <a:spLocks noChangeAspect="1"/>
          </p:cNvSpPr>
          <p:nvPr/>
        </p:nvSpPr>
        <p:spPr>
          <a:xfrm>
            <a:off x="3624935" y="4719627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육각형 80">
            <a:extLst>
              <a:ext uri="{FF2B5EF4-FFF2-40B4-BE49-F238E27FC236}">
                <a16:creationId xmlns:a16="http://schemas.microsoft.com/office/drawing/2014/main" id="{B0C12586-D686-1704-7BA6-E522F8CAFC23}"/>
              </a:ext>
            </a:extLst>
          </p:cNvPr>
          <p:cNvSpPr>
            <a:spLocks noChangeAspect="1"/>
          </p:cNvSpPr>
          <p:nvPr/>
        </p:nvSpPr>
        <p:spPr>
          <a:xfrm>
            <a:off x="3624935" y="5359662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육각형 82">
            <a:extLst>
              <a:ext uri="{FF2B5EF4-FFF2-40B4-BE49-F238E27FC236}">
                <a16:creationId xmlns:a16="http://schemas.microsoft.com/office/drawing/2014/main" id="{B3BDE989-F196-847F-3BE0-04E0D898F300}"/>
              </a:ext>
            </a:extLst>
          </p:cNvPr>
          <p:cNvSpPr>
            <a:spLocks noChangeAspect="1"/>
          </p:cNvSpPr>
          <p:nvPr/>
        </p:nvSpPr>
        <p:spPr>
          <a:xfrm>
            <a:off x="3627044" y="6006152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육각형 83">
            <a:extLst>
              <a:ext uri="{FF2B5EF4-FFF2-40B4-BE49-F238E27FC236}">
                <a16:creationId xmlns:a16="http://schemas.microsoft.com/office/drawing/2014/main" id="{B121ACC3-CDFB-0DD9-6EEB-E0B7FDB55CF9}"/>
              </a:ext>
            </a:extLst>
          </p:cNvPr>
          <p:cNvSpPr>
            <a:spLocks noChangeAspect="1"/>
          </p:cNvSpPr>
          <p:nvPr/>
        </p:nvSpPr>
        <p:spPr>
          <a:xfrm>
            <a:off x="3624935" y="3436537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육각형 84">
            <a:extLst>
              <a:ext uri="{FF2B5EF4-FFF2-40B4-BE49-F238E27FC236}">
                <a16:creationId xmlns:a16="http://schemas.microsoft.com/office/drawing/2014/main" id="{031A63E1-8F56-04C6-9B26-EA3CD7254744}"/>
              </a:ext>
            </a:extLst>
          </p:cNvPr>
          <p:cNvSpPr>
            <a:spLocks noChangeAspect="1"/>
          </p:cNvSpPr>
          <p:nvPr/>
        </p:nvSpPr>
        <p:spPr>
          <a:xfrm>
            <a:off x="3624935" y="2803933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육각형 85">
            <a:extLst>
              <a:ext uri="{FF2B5EF4-FFF2-40B4-BE49-F238E27FC236}">
                <a16:creationId xmlns:a16="http://schemas.microsoft.com/office/drawing/2014/main" id="{28F9B507-1CF2-7C28-A2E3-944AECF48BDC}"/>
              </a:ext>
            </a:extLst>
          </p:cNvPr>
          <p:cNvSpPr>
            <a:spLocks noChangeAspect="1"/>
          </p:cNvSpPr>
          <p:nvPr/>
        </p:nvSpPr>
        <p:spPr>
          <a:xfrm>
            <a:off x="85735" y="2141032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육각형 86">
            <a:extLst>
              <a:ext uri="{FF2B5EF4-FFF2-40B4-BE49-F238E27FC236}">
                <a16:creationId xmlns:a16="http://schemas.microsoft.com/office/drawing/2014/main" id="{8D883470-61EF-AF9C-9BE1-ED331FCDAE0C}"/>
              </a:ext>
            </a:extLst>
          </p:cNvPr>
          <p:cNvSpPr>
            <a:spLocks noChangeAspect="1"/>
          </p:cNvSpPr>
          <p:nvPr/>
        </p:nvSpPr>
        <p:spPr>
          <a:xfrm>
            <a:off x="84385" y="220890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육각형 87">
            <a:extLst>
              <a:ext uri="{FF2B5EF4-FFF2-40B4-BE49-F238E27FC236}">
                <a16:creationId xmlns:a16="http://schemas.microsoft.com/office/drawing/2014/main" id="{008EBEBF-B313-3B93-D66C-1806B74F4AB6}"/>
              </a:ext>
            </a:extLst>
          </p:cNvPr>
          <p:cNvSpPr>
            <a:spLocks noChangeAspect="1"/>
          </p:cNvSpPr>
          <p:nvPr/>
        </p:nvSpPr>
        <p:spPr>
          <a:xfrm>
            <a:off x="84385" y="860933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육각형 88">
            <a:extLst>
              <a:ext uri="{FF2B5EF4-FFF2-40B4-BE49-F238E27FC236}">
                <a16:creationId xmlns:a16="http://schemas.microsoft.com/office/drawing/2014/main" id="{DBEC73D2-FAD5-B9A2-CE72-4E3D97B27DFC}"/>
              </a:ext>
            </a:extLst>
          </p:cNvPr>
          <p:cNvSpPr>
            <a:spLocks noChangeAspect="1"/>
          </p:cNvSpPr>
          <p:nvPr/>
        </p:nvSpPr>
        <p:spPr>
          <a:xfrm>
            <a:off x="84385" y="1500968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육각형 89">
            <a:extLst>
              <a:ext uri="{FF2B5EF4-FFF2-40B4-BE49-F238E27FC236}">
                <a16:creationId xmlns:a16="http://schemas.microsoft.com/office/drawing/2014/main" id="{739BB049-772C-7352-E993-789A46057A39}"/>
              </a:ext>
            </a:extLst>
          </p:cNvPr>
          <p:cNvSpPr>
            <a:spLocks noChangeAspect="1"/>
          </p:cNvSpPr>
          <p:nvPr/>
        </p:nvSpPr>
        <p:spPr>
          <a:xfrm>
            <a:off x="84385" y="4058709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육각형 90">
            <a:extLst>
              <a:ext uri="{FF2B5EF4-FFF2-40B4-BE49-F238E27FC236}">
                <a16:creationId xmlns:a16="http://schemas.microsoft.com/office/drawing/2014/main" id="{A7F62042-74D6-B5C3-FE7B-2866026D6D11}"/>
              </a:ext>
            </a:extLst>
          </p:cNvPr>
          <p:cNvSpPr>
            <a:spLocks noChangeAspect="1"/>
          </p:cNvSpPr>
          <p:nvPr/>
        </p:nvSpPr>
        <p:spPr>
          <a:xfrm>
            <a:off x="84385" y="4698752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육각형 91">
            <a:extLst>
              <a:ext uri="{FF2B5EF4-FFF2-40B4-BE49-F238E27FC236}">
                <a16:creationId xmlns:a16="http://schemas.microsoft.com/office/drawing/2014/main" id="{B484D2C7-E659-9A86-7E44-27EF936B11CC}"/>
              </a:ext>
            </a:extLst>
          </p:cNvPr>
          <p:cNvSpPr>
            <a:spLocks noChangeAspect="1"/>
          </p:cNvSpPr>
          <p:nvPr/>
        </p:nvSpPr>
        <p:spPr>
          <a:xfrm>
            <a:off x="84385" y="5338787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육각형 92">
            <a:extLst>
              <a:ext uri="{FF2B5EF4-FFF2-40B4-BE49-F238E27FC236}">
                <a16:creationId xmlns:a16="http://schemas.microsoft.com/office/drawing/2014/main" id="{4028902A-CC74-F416-18C3-49A45EF9E4A3}"/>
              </a:ext>
            </a:extLst>
          </p:cNvPr>
          <p:cNvSpPr>
            <a:spLocks noChangeAspect="1"/>
          </p:cNvSpPr>
          <p:nvPr/>
        </p:nvSpPr>
        <p:spPr>
          <a:xfrm>
            <a:off x="84385" y="3415662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육각형 93">
            <a:extLst>
              <a:ext uri="{FF2B5EF4-FFF2-40B4-BE49-F238E27FC236}">
                <a16:creationId xmlns:a16="http://schemas.microsoft.com/office/drawing/2014/main" id="{214390D7-FF9D-C6C8-7E27-B746B2CFE7B1}"/>
              </a:ext>
            </a:extLst>
          </p:cNvPr>
          <p:cNvSpPr>
            <a:spLocks noChangeAspect="1"/>
          </p:cNvSpPr>
          <p:nvPr/>
        </p:nvSpPr>
        <p:spPr>
          <a:xfrm>
            <a:off x="84385" y="2783058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EF535450-C10B-1A64-E722-F2FB994BE81B}"/>
              </a:ext>
            </a:extLst>
          </p:cNvPr>
          <p:cNvSpPr>
            <a:spLocks noChangeAspect="1"/>
          </p:cNvSpPr>
          <p:nvPr/>
        </p:nvSpPr>
        <p:spPr>
          <a:xfrm>
            <a:off x="96942" y="5993770"/>
            <a:ext cx="746722" cy="64004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D205A15B-4DE3-944D-D646-7DF4DE9379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43" t="7669" r="15975" b="5684"/>
          <a:stretch/>
        </p:blipFill>
        <p:spPr>
          <a:xfrm>
            <a:off x="4988409" y="525924"/>
            <a:ext cx="2829827" cy="594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9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3854</TotalTime>
  <Words>470</Words>
  <Application>Microsoft Office PowerPoint</Application>
  <PresentationFormat>와이드스크린</PresentationFormat>
  <Paragraphs>197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Noto Sans KR Black</vt:lpstr>
      <vt:lpstr>Noto Sans KR Bold</vt:lpstr>
      <vt:lpstr>Noto Sans KR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WooChi SIN</dc:creator>
  <cp:lastModifiedBy>WooChi SIN</cp:lastModifiedBy>
  <cp:revision>60</cp:revision>
  <dcterms:created xsi:type="dcterms:W3CDTF">2025-04-10T14:59:10Z</dcterms:created>
  <dcterms:modified xsi:type="dcterms:W3CDTF">2025-04-24T15:28:29Z</dcterms:modified>
</cp:coreProperties>
</file>