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7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5209-F5E1-5AB4-D4AE-6052CDA10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A139B-6EB8-01A1-E134-FFC27E80C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1A22D-0FC3-FBB1-CB64-BE973B7A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80405-B162-8161-F0B1-0ADA072C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2DC7C-9F83-B2E6-5D46-29E845EB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169E-7905-4CCB-0F96-A6EC2900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A14F2-AB85-F81F-10A0-212E8F40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80FA1-CCEF-FE4C-A003-F608C5DF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5AE6B-DCA7-EB67-F1F3-6A2B2E89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9DB7A-61C2-3569-D9D1-65A746E3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9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AB0D5-4045-71DF-240D-C3AF47298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32A16-86D4-EE12-9618-AB1803C4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6C402-E0C8-F29F-F293-0DCB5F54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BF0FD-DEF8-3826-D396-57715ED9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F92D4-7E18-1EFF-5C64-0BAE5CE8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4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E0E26-6C7E-2963-44D2-A85E6407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9DCE0-C97C-F8DF-CD20-E791244D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9AB6-4F2B-CEE9-63AF-84FAF9D8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567F7-62B1-601D-09D4-C7204055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8FD0E-AE89-89BF-B22B-53EE02EA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AAA10-450F-EC10-5BE7-74258E0E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53BC15-DDED-3ABC-8CAC-A517A38A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0DE35-A209-332E-0926-01CDF7E2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380B7-1DAF-021E-7BFA-E6C6038E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F369A-D573-7ACD-1E22-88354922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67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33781-B4C0-F7C7-1994-2AF0C969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F6CD2-2AAA-1A9C-F186-CB524B64D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24F36-FBB1-3078-6238-F8C105A37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219D2C-AEFA-C3D7-A89A-EA3CA251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FC764-E0A3-A3DD-9A77-39A65F8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3C7CC-F162-F48C-DAE3-E280C386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32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1E1E-FCBB-E260-FDF8-9E079E4C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F5870-E328-AE49-EA50-5AD0A67E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8F813-F4D1-B018-74A4-864880CF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BEEEF0-58C7-5C44-D4FA-5359F0E1A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787244-EE11-A198-6C21-654F0F07E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B42732-AB11-C720-6FBE-0EA29073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02C9C2-CE6C-A729-56CC-2E56191E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14FF2F-0321-93E2-4E98-A643F617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7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6A6C-5C22-57A7-0EA5-87264852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128AC3-C5B8-1E69-720E-1F17D559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B6D09-6333-C711-E121-E2700437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DAEA7-53C3-04F1-1FAC-64BD6788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00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7D596-E08B-0ED5-EC69-B12B0011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6569D-B4BA-9155-8EFC-0CDA0198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4B033-EAC0-CAF3-FE10-DF64B22B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6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DC571-00A0-6680-7819-3B9D6046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2C6DD-BA9D-C127-164D-76E0DBB3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72E613-9639-FD37-2617-01D92F008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DB848-4D47-2D54-E4ED-5412A364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D1F22-D8D1-1EB0-BF4F-C7C5D782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5C38C-1519-685F-C585-4BEA3778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16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76271-EA7B-A616-1F75-7CC831E0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566639-01AC-E87E-1AB2-AF4D4EA9D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FD46BF-722A-E01C-74D5-77A48A390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16FB4-7D87-E26C-75C1-BAFE48E1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5726E-AE11-9C6E-518A-DC60DF83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F9445-85F0-70CB-BC56-720A00D1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5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E08853-BA30-2C07-746F-5E85A7AB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9BADC-ADE9-A2B8-AF56-CA75D0A8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D4BDA-8242-B9B9-6171-49AB29F97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ED28-EBAE-4BD6-AE2A-18E8440DA024}" type="datetimeFigureOut">
              <a:rPr lang="ko-KR" altLang="en-US" smtClean="0"/>
              <a:t>2024-12-28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57304-42FB-6184-0816-CB0A6B229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5A392-096C-AA9D-E7A9-9B17495F8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24D25-1850-441D-821D-6D398A6DB9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0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3159-6CDC-1A39-27ED-B4C37F406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107D013-89AA-6B13-D803-96260F36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E12C56C-5485-7979-0C3E-9C6D1EE9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21399" y="6281057"/>
            <a:ext cx="1949202" cy="5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50DB3-64D9-360D-B7F1-DB7E33EBEC75}"/>
              </a:ext>
            </a:extLst>
          </p:cNvPr>
          <p:cNvSpPr txBox="1"/>
          <p:nvPr/>
        </p:nvSpPr>
        <p:spPr>
          <a:xfrm>
            <a:off x="1246058" y="1644249"/>
            <a:ext cx="9699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크림스네일의</a:t>
            </a:r>
            <a:br>
              <a:rPr lang="en-US" altLang="ko-KR" sz="5400" dirty="0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</a:br>
            <a:r>
              <a:rPr lang="ko-KR" altLang="en-US" sz="5400" dirty="0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두 번째 해도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7A622-7F6B-2196-0179-92752F425068}"/>
              </a:ext>
            </a:extLst>
          </p:cNvPr>
          <p:cNvSpPr txBox="1"/>
          <p:nvPr/>
        </p:nvSpPr>
        <p:spPr>
          <a:xfrm>
            <a:off x="3846276" y="3459425"/>
            <a:ext cx="449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~</a:t>
            </a:r>
            <a:r>
              <a:rPr lang="ko-KR" altLang="en-US" sz="2400" dirty="0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수집형 컨텐츠</a:t>
            </a:r>
            <a:r>
              <a:rPr lang="en-US" altLang="ko-KR" sz="2400" dirty="0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~</a:t>
            </a:r>
            <a:endParaRPr lang="ko-KR" altLang="en-US" sz="2400" dirty="0">
              <a:solidFill>
                <a:schemeClr val="bg1"/>
              </a:solidFill>
              <a:effectLst>
                <a:glow rad="63500">
                  <a:schemeClr val="tx2">
                    <a:alpha val="40000"/>
                  </a:schemeClr>
                </a:glow>
              </a:effectLst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E8EA8-CC22-592F-30AD-814483B62DAE}"/>
              </a:ext>
            </a:extLst>
          </p:cNvPr>
          <p:cNvSpPr txBox="1"/>
          <p:nvPr/>
        </p:nvSpPr>
        <p:spPr>
          <a:xfrm>
            <a:off x="11102009" y="6550223"/>
            <a:ext cx="1089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김신행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31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F8C7E-962B-C102-A24B-576BFDEC4CAC}"/>
              </a:ext>
            </a:extLst>
          </p:cNvPr>
          <p:cNvSpPr txBox="1"/>
          <p:nvPr/>
        </p:nvSpPr>
        <p:spPr>
          <a:xfrm>
            <a:off x="406401" y="110967"/>
            <a:ext cx="2235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INDEX</a:t>
            </a:r>
            <a:endParaRPr lang="ko-KR" altLang="en-US" sz="40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0159F5-581D-2E53-0AA5-FB55438DFA0E}"/>
              </a:ext>
            </a:extLst>
          </p:cNvPr>
          <p:cNvSpPr/>
          <p:nvPr/>
        </p:nvSpPr>
        <p:spPr>
          <a:xfrm>
            <a:off x="287565" y="281668"/>
            <a:ext cx="118836" cy="46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631D9E-C8B3-D808-C5D1-A2CB90F32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9895" y="331787"/>
            <a:ext cx="1247239" cy="36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2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D7B38-7269-35DB-959A-C95B443F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7276A1-DF39-2ABB-F6D1-2F0FBCCCDD28}"/>
              </a:ext>
            </a:extLst>
          </p:cNvPr>
          <p:cNvSpPr txBox="1"/>
          <p:nvPr/>
        </p:nvSpPr>
        <p:spPr>
          <a:xfrm>
            <a:off x="406401" y="110967"/>
            <a:ext cx="2235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INDEX</a:t>
            </a:r>
            <a:endParaRPr lang="ko-KR" altLang="en-US" sz="40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5C0A8F-7792-38B3-CF91-87A4A2DA82BD}"/>
              </a:ext>
            </a:extLst>
          </p:cNvPr>
          <p:cNvSpPr/>
          <p:nvPr/>
        </p:nvSpPr>
        <p:spPr>
          <a:xfrm>
            <a:off x="287565" y="281668"/>
            <a:ext cx="118836" cy="46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지도 나침반 단색으로 채워진">
            <a:extLst>
              <a:ext uri="{FF2B5EF4-FFF2-40B4-BE49-F238E27FC236}">
                <a16:creationId xmlns:a16="http://schemas.microsoft.com/office/drawing/2014/main" id="{C85B123D-A302-4AFC-D185-B7D575F01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4158" y="281668"/>
            <a:ext cx="461282" cy="461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A5B06E-83A8-9030-C2F7-3265A10C1BB6}"/>
              </a:ext>
            </a:extLst>
          </p:cNvPr>
          <p:cNvSpPr txBox="1"/>
          <p:nvPr/>
        </p:nvSpPr>
        <p:spPr>
          <a:xfrm>
            <a:off x="535355" y="1956802"/>
            <a:ext cx="3682999" cy="29443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기획의도</a:t>
            </a:r>
            <a:endParaRPr lang="en-US" altLang="ko-KR" sz="32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ㅁㄴㅇㄹ</a:t>
            </a:r>
            <a:endParaRPr lang="en-US" altLang="ko-KR" sz="32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ㅁㄴㅇㄹ</a:t>
            </a:r>
            <a:endParaRPr lang="en-US" altLang="ko-KR" sz="32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ㅁㄴㅇㄹ</a:t>
            </a:r>
            <a:endParaRPr lang="ko-KR" altLang="en-US" sz="32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41381-49FB-6A16-BAE6-DBA0A21C8C9C}"/>
              </a:ext>
            </a:extLst>
          </p:cNvPr>
          <p:cNvSpPr txBox="1"/>
          <p:nvPr/>
        </p:nvSpPr>
        <p:spPr>
          <a:xfrm>
            <a:off x="4415694" y="1956802"/>
            <a:ext cx="3682999" cy="29443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기획의도</a:t>
            </a:r>
            <a:endParaRPr lang="en-US" altLang="ko-KR" sz="32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ㅁㄴㅇㄹ</a:t>
            </a:r>
            <a:endParaRPr lang="en-US" altLang="ko-KR" sz="32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ㅁㄴㅇㄹ</a:t>
            </a:r>
            <a:endParaRPr lang="en-US" altLang="ko-KR" sz="32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ㅁㄴㅇㄹ</a:t>
            </a:r>
            <a:endParaRPr lang="ko-KR" altLang="en-US" sz="3200" dirty="0">
              <a:solidFill>
                <a:schemeClr val="tx2"/>
              </a:solidFill>
              <a:effectLst/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6CCF95-C321-5C5B-FAEC-C1F0DF76DE12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BBA96C7F-13AB-3E3D-EEDF-D2C5770D279F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CF7D3-C4BD-32F8-B879-AA4FEAE67CBE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2"/>
                </a:solidFill>
                <a:latin typeface="Danjo-bold" pitchFamily="50" charset="0"/>
                <a:ea typeface="Danjo-bold" pitchFamily="50" charset="0"/>
              </a:rPr>
              <a:t>비브린</a:t>
            </a:r>
            <a:r>
              <a:rPr lang="ko-KR" altLang="en-US" sz="1200" dirty="0">
                <a:solidFill>
                  <a:schemeClr val="tx2"/>
                </a:solidFill>
                <a:latin typeface="Danjo-bold" pitchFamily="50" charset="0"/>
                <a:ea typeface="Danjo-bold" pitchFamily="50" charset="0"/>
              </a:rPr>
              <a:t> 큐브 콘셉트</a:t>
            </a:r>
            <a:endParaRPr lang="en-US" altLang="ko-KR" sz="1200" dirty="0">
              <a:solidFill>
                <a:schemeClr val="tx2"/>
              </a:solidFill>
              <a:latin typeface="Danjo-bold" pitchFamily="50" charset="0"/>
              <a:ea typeface="Danjo-bold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71EE8B-B8D8-6AAC-483A-4A658CE0ED3F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285151-499D-F328-2AB4-B8429C89938C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084738-9F08-72E8-E7E5-09D30C9766A3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50330B8-E781-F5F9-6156-E7C614ED54D2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BD9FC-DC6E-9E9D-8470-379BB952F211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2"/>
                </a:solidFill>
                <a:latin typeface="Danjo-bold" pitchFamily="50" charset="0"/>
                <a:ea typeface="Danjo-bold" pitchFamily="50" charset="0"/>
              </a:rPr>
              <a:t>비브린</a:t>
            </a:r>
            <a:r>
              <a:rPr lang="ko-KR" altLang="en-US" sz="1200" dirty="0">
                <a:solidFill>
                  <a:schemeClr val="tx2"/>
                </a:solidFill>
                <a:latin typeface="Danjo-bold" pitchFamily="50" charset="0"/>
                <a:ea typeface="Danjo-bold" pitchFamily="50" charset="0"/>
              </a:rPr>
              <a:t> 큐브 개요</a:t>
            </a:r>
            <a:endParaRPr lang="en-US" altLang="ko-KR" sz="1200" dirty="0">
              <a:solidFill>
                <a:schemeClr val="tx2"/>
              </a:solidFill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94EC7-5831-8FEB-D52F-D36EE659EEA8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2"/>
                </a:solidFill>
                <a:latin typeface="Danjo-bold" pitchFamily="50" charset="0"/>
                <a:ea typeface="Danjo-bold" pitchFamily="50" charset="0"/>
              </a:rPr>
              <a:t>비브린</a:t>
            </a:r>
            <a:r>
              <a:rPr lang="ko-KR" altLang="en-US" sz="1200" dirty="0">
                <a:solidFill>
                  <a:schemeClr val="tx2"/>
                </a:solidFill>
                <a:latin typeface="Danjo-bold" pitchFamily="50" charset="0"/>
                <a:ea typeface="Danjo-bold" pitchFamily="50" charset="0"/>
              </a:rPr>
              <a:t> 큐브 등장 콘텐츠</a:t>
            </a:r>
            <a:endParaRPr lang="en-US" altLang="ko-KR" sz="1200" dirty="0">
              <a:solidFill>
                <a:schemeClr val="tx2"/>
              </a:solidFill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751F6-3C1E-BACF-69D2-42F4B4D7018A}"/>
              </a:ext>
            </a:extLst>
          </p:cNvPr>
          <p:cNvSpPr txBox="1"/>
          <p:nvPr/>
        </p:nvSpPr>
        <p:spPr>
          <a:xfrm>
            <a:off x="406401" y="312253"/>
            <a:ext cx="3682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1. </a:t>
            </a:r>
            <a:r>
              <a:rPr lang="ko-KR" altLang="en-US" sz="2000" dirty="0">
                <a:solidFill>
                  <a:schemeClr val="tx2"/>
                </a:solidFill>
                <a:effectLst/>
                <a:latin typeface="Danjo-bold" pitchFamily="50" charset="0"/>
                <a:ea typeface="Danjo-bold" pitchFamily="50" charset="0"/>
              </a:rPr>
              <a:t>기획의도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FF57AC-FB4B-2864-444C-EE704B5DC633}"/>
              </a:ext>
            </a:extLst>
          </p:cNvPr>
          <p:cNvSpPr/>
          <p:nvPr/>
        </p:nvSpPr>
        <p:spPr>
          <a:xfrm>
            <a:off x="287565" y="352425"/>
            <a:ext cx="118836" cy="3599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9844E-EF40-94C6-47E0-B2D3CB53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0EA6C8-A4F2-DD78-9876-AF04D546F9CF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BA0CC99-404A-A2E9-809E-1DD028E00CDF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CBE04-011D-1480-57D8-7B8880198089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비브린</a:t>
            </a:r>
            <a:r>
              <a:rPr lang="ko-KR" altLang="en-US" sz="1200" dirty="0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 큐브 콘셉트</a:t>
            </a:r>
            <a:endParaRPr lang="en-US" altLang="ko-KR" sz="1200" dirty="0">
              <a:solidFill>
                <a:schemeClr val="bg1"/>
              </a:solidFill>
              <a:effectLst>
                <a:glow rad="63500">
                  <a:schemeClr val="tx2">
                    <a:alpha val="40000"/>
                  </a:schemeClr>
                </a:glow>
              </a:effectLst>
              <a:latin typeface="Danjo-bold" pitchFamily="50" charset="0"/>
              <a:ea typeface="Danjo-bold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BB6535-DFE9-B2FD-4BE4-43D4E3E0D51A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0B98296-3E89-17E3-D83A-ED2FD48171F1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E2A2E1-7FEB-4158-5CEB-518AF985382F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C2BD8DD-E55E-8EB4-7791-911F846350D9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B09AD-2405-8D90-446A-B2148BBEF972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비브린</a:t>
            </a:r>
            <a:r>
              <a:rPr lang="ko-KR" altLang="en-US" sz="1200" dirty="0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 큐브 개요</a:t>
            </a:r>
            <a:endParaRPr lang="en-US" altLang="ko-KR" sz="1200" dirty="0">
              <a:solidFill>
                <a:schemeClr val="bg1"/>
              </a:solidFill>
              <a:effectLst>
                <a:glow rad="63500">
                  <a:schemeClr val="tx2">
                    <a:alpha val="40000"/>
                  </a:schemeClr>
                </a:glow>
              </a:effectLst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DB6B3-C659-6DE7-830B-E73CC352943C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비브린</a:t>
            </a:r>
            <a:r>
              <a:rPr lang="ko-KR" altLang="en-US" sz="1200" dirty="0"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</a:effectLst>
                <a:latin typeface="Danjo-bold" pitchFamily="50" charset="0"/>
                <a:ea typeface="Danjo-bold" pitchFamily="50" charset="0"/>
              </a:rPr>
              <a:t> 큐브 등장 콘텐츠</a:t>
            </a:r>
            <a:endParaRPr lang="en-US" altLang="ko-KR" sz="1200" dirty="0">
              <a:solidFill>
                <a:schemeClr val="bg1"/>
              </a:solidFill>
              <a:effectLst>
                <a:glow rad="63500">
                  <a:schemeClr val="tx2">
                    <a:alpha val="40000"/>
                  </a:schemeClr>
                </a:glow>
              </a:effectLst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리디바탕</vt:lpstr>
      <vt:lpstr>맑은 고딕</vt:lpstr>
      <vt:lpstr>빛의 계승자 Bold</vt:lpstr>
      <vt:lpstr>Arial</vt:lpstr>
      <vt:lpstr>Danjo-bold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WooChi SIN</dc:creator>
  <cp:lastModifiedBy>WooChi SIN</cp:lastModifiedBy>
  <cp:revision>23</cp:revision>
  <dcterms:created xsi:type="dcterms:W3CDTF">2024-12-28T08:37:00Z</dcterms:created>
  <dcterms:modified xsi:type="dcterms:W3CDTF">2024-12-28T10:08:27Z</dcterms:modified>
</cp:coreProperties>
</file>