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00" r:id="rId2"/>
    <p:sldId id="503" r:id="rId3"/>
    <p:sldId id="502" r:id="rId4"/>
    <p:sldId id="504" r:id="rId5"/>
    <p:sldId id="279" r:id="rId6"/>
    <p:sldId id="506" r:id="rId7"/>
    <p:sldId id="508" r:id="rId8"/>
    <p:sldId id="50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7B6"/>
    <a:srgbClr val="F2E3BC"/>
    <a:srgbClr val="1E2323"/>
    <a:srgbClr val="CE4E00"/>
    <a:srgbClr val="F9CB00"/>
    <a:srgbClr val="AE8752"/>
    <a:srgbClr val="6A411C"/>
    <a:srgbClr val="5D9AC9"/>
    <a:srgbClr val="458121"/>
    <a:srgbClr val="0D0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100" d="100"/>
          <a:sy n="100" d="100"/>
        </p:scale>
        <p:origin x="10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5E01-5FD7-46B4-B72F-1B3CD89A2B37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804DC-65DE-4B46-BBBA-8F869196E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1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3AB9-9229-47D8-8FF7-00509E2E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BB82E-31F1-414B-88F8-7C1F79FE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2B58-9C78-4FB4-A8A2-47F873A7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688F3-9733-4D30-87C0-2EB4F34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DCE5-6C43-48CF-82C9-D466D1D5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4817-76B2-4B87-8DD2-B9EA8065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37EBC-30F4-417F-B7ED-AD7FA40C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4EBA-F0EF-450E-AF2B-D875918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BAFD-B453-47FD-84AA-AF662DC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FCB0-AB8D-49F9-A737-380EB66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F22FC-AB60-48CE-B603-E69CC4AB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A8DF8-3145-4431-9128-BF509750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16048-BDE6-4A9F-8EA8-6037CCAE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7354A-F6C1-410C-9801-119EEFF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A3303-5B35-42BD-B22C-0ABB97D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D9FF-8B7C-4186-BFD6-0AFD5EE1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813D6-46E8-4398-B2CA-38A2385A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F8ED7-EC0B-416D-8F78-F452675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279F7-2E0F-4F2F-A5ED-A17FCA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4202-4066-473E-BD52-47D6FF0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0C9C-CDC8-46BC-B68C-7AE8E18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0277B-7B4B-424C-8858-85CE9160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2058-241F-433F-9918-1802F90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7796-FDE6-46B7-AD23-D95E097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4FDF4-0250-4335-A3D9-1EC01D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8A04-016E-40E9-BF7D-C1021B33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A41A-0EC1-4BF0-8C7E-2D80F825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1674E-D288-4A9C-B813-B7086852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60A9B-F96C-45F5-8609-8180A31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BAAA-AC49-4078-9584-059FEC5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BDCF-7710-4B6B-B41E-C4B0539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428A-3CEC-4281-8AF7-3BC1207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4CDF6-3D03-4C25-8F43-41D932B5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DDCF4-3F56-4172-A24D-04B7FC19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E1B09-0E27-4E0B-92ED-B08D3C64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1491-8878-47DC-96EF-8608F4070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2D4-E07C-4D91-B91C-CB6DF34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A8911-AF42-4841-B68E-5413783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1E64-829A-41AD-A379-338F498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7B17-41A6-44E5-A731-E0F9FC2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74593-215A-4ABD-AEA3-DC48B088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9685B-857D-4985-84DB-1455C804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36845-1C7D-43C1-9A1C-8DBC3C15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D50D5-D168-4EBE-9DC4-12BD4BE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D71BB-6118-4278-B8DC-59F4ED0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C43FB-477F-4978-9560-6181364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7FF5-D910-478D-807C-647EC4B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2EB5-FA7B-4218-A334-E21A578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2DCC-4AFB-47D6-ACF5-0E89406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55D52-B8BE-4C4F-85E4-C7F8E7C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16189-8FF6-44AA-AE84-5A60C41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F115-1CE3-457B-8B07-E26B454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9AC6-6385-42CF-8F6B-731BE6F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C28EF-455B-491C-96A1-02A15D3F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52B63-CABB-49F6-AD67-419389C1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018F-AE57-4E83-94BE-D6DCCC09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FB0B7-0BBB-42B4-B76F-A052597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F6AF5-FF2E-4B85-8CD9-DE058ABD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E480-DF2E-47FE-871B-F286C142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EBF4-C8B0-48AA-8898-27983C73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6B7A4-EF6B-4CFD-9E51-0F3CDEE7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2A34-CEDE-40CD-B7B3-9608A3D82CA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C4C1-46A5-44A1-96CB-FB3A75D6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0D7AF-6D71-47A8-997F-2403AFB7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C748B-89FE-B0C5-6272-C90EAE0D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2DE1A0-843D-A7E5-7806-235FFC7FC5E9}"/>
              </a:ext>
            </a:extLst>
          </p:cNvPr>
          <p:cNvSpPr/>
          <p:nvPr/>
        </p:nvSpPr>
        <p:spPr>
          <a:xfrm>
            <a:off x="297840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64C621-9D65-66F5-B4F0-943946D580AF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650DBA-5C25-5FE8-FFA7-ADC8B47560FC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DDDEC-485C-9DFC-8904-CEA441431F48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2A166-CB54-27B9-8B02-5AF7C82EEA78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1E2B74BE-B5AF-5DFA-80E2-C8F6A4472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BCD4C-6F50-DF26-8475-E539913441C1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E1D28BB-23E5-6CFE-785D-7C07C7EE90C9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E56E5B2B-DF37-EC22-5093-137F85FD1CCB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C61F3-7788-D059-B18F-B109641573A9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FF04AA4-3521-9751-717B-86D8724A480F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652CE049-E742-C596-DFE1-C83AB068CFD9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D6BF75-6249-11A1-3074-88B31BB31973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FD617594-AB69-4CCA-BD61-3B0713642A9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4B1FF-04C9-E6B4-617F-1D331B7680DC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F27BE-DB97-19DC-EEB6-72487D82E3E0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C75AA-0B89-BC06-37ED-DBF6ED38E71D}"/>
              </a:ext>
            </a:extLst>
          </p:cNvPr>
          <p:cNvSpPr txBox="1"/>
          <p:nvPr/>
        </p:nvSpPr>
        <p:spPr>
          <a:xfrm>
            <a:off x="297839" y="180464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1BE2F3-12E4-865A-F8F6-24B59461DCF6}"/>
              </a:ext>
            </a:extLst>
          </p:cNvPr>
          <p:cNvSpPr/>
          <p:nvPr/>
        </p:nvSpPr>
        <p:spPr>
          <a:xfrm>
            <a:off x="6064861" y="150234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5CC6D-42A1-9425-56EB-9106A59042A3}"/>
              </a:ext>
            </a:extLst>
          </p:cNvPr>
          <p:cNvSpPr txBox="1"/>
          <p:nvPr/>
        </p:nvSpPr>
        <p:spPr>
          <a:xfrm>
            <a:off x="6064860" y="1804642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2EC9F7-BC11-FAD7-1F12-E051EF521C80}"/>
              </a:ext>
            </a:extLst>
          </p:cNvPr>
          <p:cNvSpPr/>
          <p:nvPr/>
        </p:nvSpPr>
        <p:spPr>
          <a:xfrm>
            <a:off x="266700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B4A1F-E463-6BD3-6FAE-BB6080CF8B98}"/>
              </a:ext>
            </a:extLst>
          </p:cNvPr>
          <p:cNvSpPr txBox="1"/>
          <p:nvPr/>
        </p:nvSpPr>
        <p:spPr>
          <a:xfrm>
            <a:off x="266699" y="3408067"/>
            <a:ext cx="5829300" cy="3777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승리합니다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834A3D-7975-1BBD-BD81-19ECEE9830D6}"/>
              </a:ext>
            </a:extLst>
          </p:cNvPr>
          <p:cNvSpPr/>
          <p:nvPr/>
        </p:nvSpPr>
        <p:spPr>
          <a:xfrm>
            <a:off x="6033721" y="3105768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1B2047-D923-2FEE-A839-AC6F87E4CC35}"/>
              </a:ext>
            </a:extLst>
          </p:cNvPr>
          <p:cNvSpPr txBox="1"/>
          <p:nvPr/>
        </p:nvSpPr>
        <p:spPr>
          <a:xfrm>
            <a:off x="6033720" y="3408067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90AC17-4D6B-B788-F37E-87E5BDB92E8B}"/>
              </a:ext>
            </a:extLst>
          </p:cNvPr>
          <p:cNvSpPr/>
          <p:nvPr/>
        </p:nvSpPr>
        <p:spPr>
          <a:xfrm>
            <a:off x="266699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A10516-6FAA-17E1-9444-84C8D843D0FA}"/>
              </a:ext>
            </a:extLst>
          </p:cNvPr>
          <p:cNvSpPr txBox="1"/>
          <p:nvPr/>
        </p:nvSpPr>
        <p:spPr>
          <a:xfrm>
            <a:off x="266698" y="5036792"/>
            <a:ext cx="5829300" cy="10241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각종 아이템으로 교환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 큐브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745F1-4C46-CE27-A43F-BA4E2851325C}"/>
              </a:ext>
            </a:extLst>
          </p:cNvPr>
          <p:cNvSpPr/>
          <p:nvPr/>
        </p:nvSpPr>
        <p:spPr>
          <a:xfrm>
            <a:off x="6033720" y="4734493"/>
            <a:ext cx="2379822" cy="302299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5E7B6-62C7-D778-FC62-D8BCCAF04DBF}"/>
              </a:ext>
            </a:extLst>
          </p:cNvPr>
          <p:cNvSpPr txBox="1"/>
          <p:nvPr/>
        </p:nvSpPr>
        <p:spPr>
          <a:xfrm>
            <a:off x="6033719" y="5036792"/>
            <a:ext cx="5829300" cy="7009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39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8729EE-3630-755C-CF27-D760104C9957}"/>
              </a:ext>
            </a:extLst>
          </p:cNvPr>
          <p:cNvSpPr txBox="1"/>
          <p:nvPr/>
        </p:nvSpPr>
        <p:spPr>
          <a:xfrm>
            <a:off x="699215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47D521-8BEB-90B8-39BB-EFE11CE68AD5}"/>
              </a:ext>
            </a:extLst>
          </p:cNvPr>
          <p:cNvSpPr/>
          <p:nvPr/>
        </p:nvSpPr>
        <p:spPr>
          <a:xfrm>
            <a:off x="697749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C5BE4-C1EA-DF03-E0DA-DDCF577BB179}"/>
              </a:ext>
            </a:extLst>
          </p:cNvPr>
          <p:cNvSpPr txBox="1"/>
          <p:nvPr/>
        </p:nvSpPr>
        <p:spPr>
          <a:xfrm>
            <a:off x="6236119" y="126624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365F64-A61F-9B39-374F-1050862C667C}"/>
              </a:ext>
            </a:extLst>
          </p:cNvPr>
          <p:cNvSpPr/>
          <p:nvPr/>
        </p:nvSpPr>
        <p:spPr>
          <a:xfrm>
            <a:off x="6234653" y="126574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4803E6-548F-FED9-80AF-068D0FEF47DC}"/>
              </a:ext>
            </a:extLst>
          </p:cNvPr>
          <p:cNvSpPr txBox="1"/>
          <p:nvPr/>
        </p:nvSpPr>
        <p:spPr>
          <a:xfrm>
            <a:off x="699215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E92EF0-65D0-D2AB-BF02-FA31817D7EF1}"/>
              </a:ext>
            </a:extLst>
          </p:cNvPr>
          <p:cNvSpPr/>
          <p:nvPr/>
        </p:nvSpPr>
        <p:spPr>
          <a:xfrm>
            <a:off x="697749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BEF6E-49E5-AA3E-4752-9A5E8AAB4CB5}"/>
              </a:ext>
            </a:extLst>
          </p:cNvPr>
          <p:cNvSpPr txBox="1"/>
          <p:nvPr/>
        </p:nvSpPr>
        <p:spPr>
          <a:xfrm>
            <a:off x="6236119" y="303408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3AAED-330B-73A0-64FA-00D849D169FF}"/>
              </a:ext>
            </a:extLst>
          </p:cNvPr>
          <p:cNvSpPr/>
          <p:nvPr/>
        </p:nvSpPr>
        <p:spPr>
          <a:xfrm>
            <a:off x="6234653" y="303358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DE1ED-9404-F375-CBC9-06C10271C21F}"/>
              </a:ext>
            </a:extLst>
          </p:cNvPr>
          <p:cNvSpPr txBox="1"/>
          <p:nvPr/>
        </p:nvSpPr>
        <p:spPr>
          <a:xfrm>
            <a:off x="699215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5D8421-6D81-C1E2-5E50-72C3DA394CA7}"/>
              </a:ext>
            </a:extLst>
          </p:cNvPr>
          <p:cNvSpPr/>
          <p:nvPr/>
        </p:nvSpPr>
        <p:spPr>
          <a:xfrm>
            <a:off x="697749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2937C-A098-3EF8-363A-B5D10B87C7B6}"/>
              </a:ext>
            </a:extLst>
          </p:cNvPr>
          <p:cNvSpPr txBox="1"/>
          <p:nvPr/>
        </p:nvSpPr>
        <p:spPr>
          <a:xfrm>
            <a:off x="6236119" y="4801928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FD2E4-1E40-1914-8BA7-7213CF5C7D62}"/>
              </a:ext>
            </a:extLst>
          </p:cNvPr>
          <p:cNvSpPr/>
          <p:nvPr/>
        </p:nvSpPr>
        <p:spPr>
          <a:xfrm>
            <a:off x="6234653" y="4801424"/>
            <a:ext cx="5259600" cy="1561276"/>
          </a:xfrm>
          <a:prstGeom prst="rect">
            <a:avLst/>
          </a:prstGeom>
          <a:noFill/>
          <a:ln>
            <a:solidFill>
              <a:srgbClr val="F2E3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EA43-4970-D7C0-231B-6ED278D2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3D6A3-3FDA-6126-1CC2-44A501D1D729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B93E71-30CA-D695-1DC0-7369945890AE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93AFD-9B3C-F339-3906-5EF8B1926D63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5552BF-112D-D74E-1041-A472167C8585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8ACE09AF-913C-984E-95F3-B4A86BBE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15C4A8-4589-977F-0758-CBE4CF95086B}"/>
              </a:ext>
            </a:extLst>
          </p:cNvPr>
          <p:cNvSpPr txBox="1"/>
          <p:nvPr/>
        </p:nvSpPr>
        <p:spPr>
          <a:xfrm>
            <a:off x="266699" y="825234"/>
            <a:ext cx="328612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DCEF545-57BE-1745-17D6-9920D2D02ADF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C983222A-18B9-05D6-F16E-26716D4A0AB3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F8B86-C5D8-97D9-48CC-544D1FEDC02F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791084-FE2F-586F-1120-C1B317C7816B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97F636FB-A915-945F-0B6C-8E2604BA259D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83E85B3-5D4B-D773-4CC4-760F2445F3D5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2140BA9A-EA42-1EFB-55C9-5399678DD9BF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0929E-127D-295D-783C-747E7A7E6106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06140-589A-C651-72B9-660B0935F47E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151AF3-FF3E-FD2F-7130-B089B00DCB01}"/>
              </a:ext>
            </a:extLst>
          </p:cNvPr>
          <p:cNvSpPr txBox="1"/>
          <p:nvPr/>
        </p:nvSpPr>
        <p:spPr>
          <a:xfrm>
            <a:off x="268165" y="1315344"/>
            <a:ext cx="5258134" cy="14857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랜덤한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콘텐츠를 라운드 형식으로 최대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플레이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랜덤 제시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파티마다 투표를 통해 콘텐츠 </a:t>
            </a:r>
            <a:r>
              <a:rPr lang="en-US" altLang="ko-KR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 제외 가능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C08961-BAC8-9EDF-99FF-772E6D3553AB}"/>
              </a:ext>
            </a:extLst>
          </p:cNvPr>
          <p:cNvSpPr txBox="1"/>
          <p:nvPr/>
        </p:nvSpPr>
        <p:spPr>
          <a:xfrm>
            <a:off x="6343594" y="131534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승리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라운드에서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번 승리한 파티가 최종 승리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2613989-7B73-C1A3-32F6-5D8E31339BC9}"/>
              </a:ext>
            </a:extLst>
          </p:cNvPr>
          <p:cNvSpPr txBox="1"/>
          <p:nvPr/>
        </p:nvSpPr>
        <p:spPr>
          <a:xfrm>
            <a:off x="268165" y="3083184"/>
            <a:ext cx="5258134" cy="8394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플레이 인원수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(4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인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65A35A-3D02-CDC7-B6F8-7C787423E7FB}"/>
              </a:ext>
            </a:extLst>
          </p:cNvPr>
          <p:cNvSpPr txBox="1"/>
          <p:nvPr/>
        </p:nvSpPr>
        <p:spPr>
          <a:xfrm>
            <a:off x="6343594" y="308318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의지의 주화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토큰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큐브 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특수장비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E4D87B-B054-E57F-3063-96FCC64D915D}"/>
              </a:ext>
            </a:extLst>
          </p:cNvPr>
          <p:cNvSpPr txBox="1"/>
          <p:nvPr/>
        </p:nvSpPr>
        <p:spPr>
          <a:xfrm>
            <a:off x="268165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조건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개방 퀘스트 클리어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조율의 서 설정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0D9F0-344A-2C57-42CA-FDB38D2E617F}"/>
              </a:ext>
            </a:extLst>
          </p:cNvPr>
          <p:cNvSpPr txBox="1"/>
          <p:nvPr/>
        </p:nvSpPr>
        <p:spPr>
          <a:xfrm>
            <a:off x="6343594" y="4851024"/>
            <a:ext cx="5258134" cy="11626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조율의 서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아크패시브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적용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초각성기</a:t>
            </a:r>
            <a:r>
              <a:rPr lang="en-US" altLang="ko-KR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4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초각성</a:t>
            </a:r>
            <a:r>
              <a:rPr lang="ko-KR" altLang="en-US" sz="14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스킬 사용</a:t>
            </a:r>
            <a:endParaRPr lang="en-US" altLang="ko-KR" sz="14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42094B0-5ED2-B4C5-6D34-E09B2C26D015}"/>
              </a:ext>
            </a:extLst>
          </p:cNvPr>
          <p:cNvCxnSpPr>
            <a:cxnSpLocks/>
          </p:cNvCxnSpPr>
          <p:nvPr/>
        </p:nvCxnSpPr>
        <p:spPr>
          <a:xfrm flipV="1">
            <a:off x="6098761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3CFC2B6-E718-765A-EAE4-7F00EF23B43E}"/>
              </a:ext>
            </a:extLst>
          </p:cNvPr>
          <p:cNvCxnSpPr>
            <a:cxnSpLocks/>
          </p:cNvCxnSpPr>
          <p:nvPr/>
        </p:nvCxnSpPr>
        <p:spPr>
          <a:xfrm>
            <a:off x="266699" y="298688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EA1DC8B-66C8-4E38-AEBC-D5D712F74431}"/>
              </a:ext>
            </a:extLst>
          </p:cNvPr>
          <p:cNvCxnSpPr>
            <a:cxnSpLocks/>
          </p:cNvCxnSpPr>
          <p:nvPr/>
        </p:nvCxnSpPr>
        <p:spPr>
          <a:xfrm>
            <a:off x="266699" y="4754729"/>
            <a:ext cx="11579861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>
                    <a:lumMod val="99000"/>
                  </a:srgbClr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4933EE7-BEEA-772A-B142-14C828F6C90C}"/>
              </a:ext>
            </a:extLst>
          </p:cNvPr>
          <p:cNvCxnSpPr>
            <a:cxnSpLocks/>
          </p:cNvCxnSpPr>
          <p:nvPr/>
        </p:nvCxnSpPr>
        <p:spPr>
          <a:xfrm flipV="1">
            <a:off x="7389081" y="1213559"/>
            <a:ext cx="0" cy="5090981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A69034F-6518-EF5F-3855-F8A4124A5ADD}"/>
              </a:ext>
            </a:extLst>
          </p:cNvPr>
          <p:cNvCxnSpPr>
            <a:cxnSpLocks/>
          </p:cNvCxnSpPr>
          <p:nvPr/>
        </p:nvCxnSpPr>
        <p:spPr>
          <a:xfrm>
            <a:off x="3203161" y="3759049"/>
            <a:ext cx="6885719" cy="0"/>
          </a:xfrm>
          <a:prstGeom prst="line">
            <a:avLst/>
          </a:prstGeom>
          <a:ln w="3175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25000">
                  <a:srgbClr val="FAEBD3"/>
                </a:gs>
                <a:gs pos="75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0A08C-7356-457A-B19A-1BCD457ABE13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5038-6D97-449B-93BC-15205F04DEEA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B6121-E034-43D4-9695-682E60673F30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02.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개요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3F1501-2C04-4AD7-8C1E-E3F16CA215CC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43AC5821-1237-4E13-BE0D-7EFADC3B3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C4C92E-8274-4B8A-890A-9D4C8541B32B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FFCB5C-FA3E-AA11-82F4-DE9B92A42588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2AC6BA0F-B80E-3E0B-ABC0-0506B0134E7F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45BD6-D00B-DD9F-032E-6D7324839FF1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콘셉트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414778-68BA-F862-D0A6-D19FA7DCE636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714C7BFC-A5A1-1018-4A11-861F9644ACAA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A1F9126-EF18-C9F2-AEE7-F1D8095A04ED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6764D2DD-9EA4-AC1A-9CA7-2A443B83BD6D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25447-B7B2-08E4-28AC-E56E5C4818B2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개요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2B20E-E0B1-C770-301D-09AA3B8E7EAD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등장 콘텐츠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FF87C0-AC59-C890-22E3-94A09A401FD2}"/>
              </a:ext>
            </a:extLst>
          </p:cNvPr>
          <p:cNvCxnSpPr>
            <a:cxnSpLocks/>
          </p:cNvCxnSpPr>
          <p:nvPr/>
        </p:nvCxnSpPr>
        <p:spPr>
          <a:xfrm flipV="1">
            <a:off x="608584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0245D96-2046-E932-92DC-F6E09A26B151}"/>
              </a:ext>
            </a:extLst>
          </p:cNvPr>
          <p:cNvCxnSpPr>
            <a:cxnSpLocks/>
          </p:cNvCxnSpPr>
          <p:nvPr/>
        </p:nvCxnSpPr>
        <p:spPr>
          <a:xfrm flipV="1">
            <a:off x="318008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E78454F-7546-4B3D-95B2-8721429170FE}"/>
              </a:ext>
            </a:extLst>
          </p:cNvPr>
          <p:cNvCxnSpPr>
            <a:cxnSpLocks/>
          </p:cNvCxnSpPr>
          <p:nvPr/>
        </p:nvCxnSpPr>
        <p:spPr>
          <a:xfrm flipV="1">
            <a:off x="9011920" y="1463040"/>
            <a:ext cx="0" cy="4853285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">
                  <a:srgbClr val="FAEBD3"/>
                </a:gs>
                <a:gs pos="90000">
                  <a:srgbClr val="FAEBD3"/>
                </a:gs>
                <a:gs pos="100000">
                  <a:srgbClr val="F2E3BC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2563E92-C835-151E-AFED-832CA08764C9}"/>
              </a:ext>
            </a:extLst>
          </p:cNvPr>
          <p:cNvSpPr>
            <a:spLocks noChangeAspect="1"/>
          </p:cNvSpPr>
          <p:nvPr/>
        </p:nvSpPr>
        <p:spPr>
          <a:xfrm>
            <a:off x="3266303" y="423982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3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F92113-C7B7-2903-253D-C28E65C0A8B6}"/>
              </a:ext>
            </a:extLst>
          </p:cNvPr>
          <p:cNvSpPr>
            <a:spLocks noChangeAspect="1"/>
          </p:cNvSpPr>
          <p:nvPr/>
        </p:nvSpPr>
        <p:spPr>
          <a:xfrm>
            <a:off x="3266303" y="230636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4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6AA1B2A-144E-0E18-DFBE-58BCB2EAE670}"/>
              </a:ext>
            </a:extLst>
          </p:cNvPr>
          <p:cNvSpPr>
            <a:spLocks noChangeAspect="1"/>
          </p:cNvSpPr>
          <p:nvPr/>
        </p:nvSpPr>
        <p:spPr>
          <a:xfrm>
            <a:off x="3266303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5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21A028E-2263-4381-BA28-7FAB0BAB2624}"/>
              </a:ext>
            </a:extLst>
          </p:cNvPr>
          <p:cNvSpPr>
            <a:spLocks noChangeAspect="1"/>
          </p:cNvSpPr>
          <p:nvPr/>
        </p:nvSpPr>
        <p:spPr>
          <a:xfrm>
            <a:off x="3266303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6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910E40-851A-B114-680A-3F3758A04D5C}"/>
              </a:ext>
            </a:extLst>
          </p:cNvPr>
          <p:cNvSpPr>
            <a:spLocks noChangeAspect="1"/>
          </p:cNvSpPr>
          <p:nvPr/>
        </p:nvSpPr>
        <p:spPr>
          <a:xfrm>
            <a:off x="303859" y="231400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7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72B4CA-6605-7E2F-79C7-E080D020D1E2}"/>
              </a:ext>
            </a:extLst>
          </p:cNvPr>
          <p:cNvSpPr>
            <a:spLocks noChangeAspect="1"/>
          </p:cNvSpPr>
          <p:nvPr/>
        </p:nvSpPr>
        <p:spPr>
          <a:xfrm>
            <a:off x="303858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8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2ECA5D-848B-DD88-BA88-BAB857DB9C4C}"/>
              </a:ext>
            </a:extLst>
          </p:cNvPr>
          <p:cNvSpPr>
            <a:spLocks noChangeAspect="1"/>
          </p:cNvSpPr>
          <p:nvPr/>
        </p:nvSpPr>
        <p:spPr>
          <a:xfrm>
            <a:off x="6172062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9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924F47-2EBD-0F2C-6FB9-EE4916FE5D88}"/>
              </a:ext>
            </a:extLst>
          </p:cNvPr>
          <p:cNvSpPr>
            <a:spLocks noChangeAspect="1"/>
          </p:cNvSpPr>
          <p:nvPr/>
        </p:nvSpPr>
        <p:spPr>
          <a:xfrm>
            <a:off x="6178414" y="2950851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0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0DED756-B083-BCF7-0FD5-AAFEB59C1D96}"/>
              </a:ext>
            </a:extLst>
          </p:cNvPr>
          <p:cNvSpPr>
            <a:spLocks noChangeAspect="1"/>
          </p:cNvSpPr>
          <p:nvPr/>
        </p:nvSpPr>
        <p:spPr>
          <a:xfrm>
            <a:off x="6172062" y="3595336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1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64807AB-2880-0C81-A269-72A5FB82E18D}"/>
              </a:ext>
            </a:extLst>
          </p:cNvPr>
          <p:cNvSpPr>
            <a:spLocks noChangeAspect="1"/>
          </p:cNvSpPr>
          <p:nvPr/>
        </p:nvSpPr>
        <p:spPr>
          <a:xfrm>
            <a:off x="9140248" y="2316948"/>
            <a:ext cx="2738393" cy="500133"/>
          </a:xfrm>
          <a:prstGeom prst="roundRect">
            <a:avLst>
              <a:gd name="adj" fmla="val 3066"/>
            </a:avLst>
          </a:prstGeom>
          <a:blipFill>
            <a:blip r:embed="rId12"/>
            <a:stretch>
              <a:fillRect/>
            </a:stretch>
          </a:blipFill>
          <a:ln>
            <a:solidFill>
              <a:srgbClr val="CDC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4B3DA1-2087-5876-15E5-E12652F9F81A}"/>
              </a:ext>
            </a:extLst>
          </p:cNvPr>
          <p:cNvSpPr txBox="1"/>
          <p:nvPr/>
        </p:nvSpPr>
        <p:spPr>
          <a:xfrm>
            <a:off x="254001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일일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548E11-A0E3-4BBD-E015-3BF9AF7934D1}"/>
              </a:ext>
            </a:extLst>
          </p:cNvPr>
          <p:cNvSpPr txBox="1"/>
          <p:nvPr/>
        </p:nvSpPr>
        <p:spPr>
          <a:xfrm>
            <a:off x="3169921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레이드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818D3-6145-AACD-5331-C8BF9960A1BA}"/>
              </a:ext>
            </a:extLst>
          </p:cNvPr>
          <p:cNvSpPr txBox="1"/>
          <p:nvPr/>
        </p:nvSpPr>
        <p:spPr>
          <a:xfrm>
            <a:off x="6083303" y="1315344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모험 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73A13B-FD3E-B036-6A0B-9785522A11C3}"/>
              </a:ext>
            </a:extLst>
          </p:cNvPr>
          <p:cNvSpPr txBox="1"/>
          <p:nvPr/>
        </p:nvSpPr>
        <p:spPr>
          <a:xfrm>
            <a:off x="8999223" y="1309570"/>
            <a:ext cx="2926077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PVP 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</a:t>
            </a:r>
            <a:endParaRPr lang="en-US" altLang="ko-KR" sz="2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98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E8F6E8-5A8C-905D-3E6F-44DDE72D1ECC}"/>
              </a:ext>
            </a:extLst>
          </p:cNvPr>
          <p:cNvSpPr/>
          <p:nvPr/>
        </p:nvSpPr>
        <p:spPr>
          <a:xfrm>
            <a:off x="2027550" y="2254803"/>
            <a:ext cx="1253111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591E365-27C3-3C58-0D73-AC63E835DB4B}"/>
              </a:ext>
            </a:extLst>
          </p:cNvPr>
          <p:cNvSpPr/>
          <p:nvPr/>
        </p:nvSpPr>
        <p:spPr>
          <a:xfrm>
            <a:off x="2027550" y="2790210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A79FD6C8-17AA-C4CA-15D7-1F4F64D1DB1C}"/>
              </a:ext>
            </a:extLst>
          </p:cNvPr>
          <p:cNvSpPr/>
          <p:nvPr/>
        </p:nvSpPr>
        <p:spPr>
          <a:xfrm>
            <a:off x="2103593" y="3317827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7D9DBB-5AD4-62B9-A354-A62F463A1325}"/>
              </a:ext>
            </a:extLst>
          </p:cNvPr>
          <p:cNvSpPr/>
          <p:nvPr/>
        </p:nvSpPr>
        <p:spPr>
          <a:xfrm>
            <a:off x="2014945" y="3480525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519BC8-62E0-C60B-B123-8AAD4572E582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CE61A-2519-8673-E919-A4BC011B8228}"/>
              </a:ext>
            </a:extLst>
          </p:cNvPr>
          <p:cNvSpPr txBox="1"/>
          <p:nvPr/>
        </p:nvSpPr>
        <p:spPr>
          <a:xfrm>
            <a:off x="266698" y="1225344"/>
            <a:ext cx="6858000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</a:t>
            </a:r>
            <a:r>
              <a:rPr lang="ko-KR" altLang="en-US" sz="2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플로우 차트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61052CF-CF13-781E-B50C-072C3BBED7E0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7799768C-E303-D7D8-D49B-ADCD62B3AB89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F0A328-B01D-5EF5-4C42-E52A80D6612C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개방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E4656B-33B2-4C3B-EDBF-D1FC0F68AEB9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DC08DCF7-F8C2-3E2D-F77F-4648698C53E0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623E19D-937E-A479-9591-96BCA83A1365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0AEEF946-69C6-C47F-A7FB-ABEFBC7B1D16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E54F2A-C1C5-8B45-CD18-1EFFBA71019B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6949C-F9D2-3FA4-2D61-7968C96D69CB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16888C-D65D-3AF0-9235-23B00D48A501}"/>
              </a:ext>
            </a:extLst>
          </p:cNvPr>
          <p:cNvSpPr/>
          <p:nvPr/>
        </p:nvSpPr>
        <p:spPr>
          <a:xfrm>
            <a:off x="556092" y="3476354"/>
            <a:ext cx="1253113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7C3FBD7-212C-9CCB-EF78-C6FB8128AC3C}"/>
              </a:ext>
            </a:extLst>
          </p:cNvPr>
          <p:cNvSpPr/>
          <p:nvPr/>
        </p:nvSpPr>
        <p:spPr>
          <a:xfrm>
            <a:off x="556092" y="2786315"/>
            <a:ext cx="1253112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DC8D8EB-888F-653F-AA07-E3F61176AFBF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2654106" y="3190315"/>
            <a:ext cx="1" cy="1275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E459A9-2AC6-C634-0626-9EB756F4DFBB}"/>
              </a:ext>
            </a:extLst>
          </p:cNvPr>
          <p:cNvCxnSpPr>
            <a:cxnSpLocks/>
            <a:stCxn id="16" idx="1"/>
            <a:endCxn id="32" idx="3"/>
          </p:cNvCxnSpPr>
          <p:nvPr/>
        </p:nvCxnSpPr>
        <p:spPr>
          <a:xfrm flipH="1">
            <a:off x="1809205" y="3672847"/>
            <a:ext cx="294388" cy="356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49A055C-265B-6B5C-921B-69DACD10BDC9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H="1" flipV="1">
            <a:off x="1182648" y="3186420"/>
            <a:ext cx="1" cy="28993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C642D38-E763-CE83-947E-B4D58C04FADD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2654106" y="2654908"/>
            <a:ext cx="0" cy="13530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6A67F40-EEEA-8C29-CEDF-B3BE0A39F6A4}"/>
              </a:ext>
            </a:extLst>
          </p:cNvPr>
          <p:cNvSpPr/>
          <p:nvPr/>
        </p:nvSpPr>
        <p:spPr>
          <a:xfrm>
            <a:off x="1664201" y="3434162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F7DE597-0E65-A0AD-7AEF-C16ECE51DC72}"/>
              </a:ext>
            </a:extLst>
          </p:cNvPr>
          <p:cNvSpPr/>
          <p:nvPr/>
        </p:nvSpPr>
        <p:spPr>
          <a:xfrm>
            <a:off x="3136473" y="3434162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10436622-C525-34EA-243C-4418B3884A7D}"/>
              </a:ext>
            </a:extLst>
          </p:cNvPr>
          <p:cNvSpPr/>
          <p:nvPr/>
        </p:nvSpPr>
        <p:spPr>
          <a:xfrm>
            <a:off x="3499009" y="3317239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65DB720-8D74-3FB9-D9D5-12209010632F}"/>
              </a:ext>
            </a:extLst>
          </p:cNvPr>
          <p:cNvSpPr/>
          <p:nvPr/>
        </p:nvSpPr>
        <p:spPr>
          <a:xfrm>
            <a:off x="3407702" y="3444160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C6EC074-DE9F-02D3-3AD4-6DEF98BFD9E7}"/>
              </a:ext>
            </a:extLst>
          </p:cNvPr>
          <p:cNvCxnSpPr>
            <a:cxnSpLocks/>
            <a:stCxn id="16" idx="3"/>
            <a:endCxn id="66" idx="1"/>
          </p:cNvCxnSpPr>
          <p:nvPr/>
        </p:nvCxnSpPr>
        <p:spPr>
          <a:xfrm flipV="1">
            <a:off x="3204621" y="3672259"/>
            <a:ext cx="294388" cy="58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B7E076B-C2EA-0509-A419-ABC915CE76E9}"/>
              </a:ext>
            </a:extLst>
          </p:cNvPr>
          <p:cNvSpPr/>
          <p:nvPr/>
        </p:nvSpPr>
        <p:spPr>
          <a:xfrm>
            <a:off x="4893868" y="3473973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6E9B583C-FC74-CCC2-314D-6348503A478B}"/>
              </a:ext>
            </a:extLst>
          </p:cNvPr>
          <p:cNvSpPr/>
          <p:nvPr/>
        </p:nvSpPr>
        <p:spPr>
          <a:xfrm>
            <a:off x="4533768" y="3434162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C6EB453-4D4E-C582-E5BB-EC1972FDA7DC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>
            <a:off x="4600037" y="3672259"/>
            <a:ext cx="293831" cy="1767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7E251205-E8A0-A0F3-FC27-3AB9421CF437}"/>
              </a:ext>
            </a:extLst>
          </p:cNvPr>
          <p:cNvCxnSpPr>
            <a:cxnSpLocks/>
            <a:stCxn id="72" idx="3"/>
            <a:endCxn id="66" idx="0"/>
          </p:cNvCxnSpPr>
          <p:nvPr/>
        </p:nvCxnSpPr>
        <p:spPr>
          <a:xfrm flipH="1" flipV="1">
            <a:off x="4049523" y="3317239"/>
            <a:ext cx="2097456" cy="356787"/>
          </a:xfrm>
          <a:prstGeom prst="bentConnector4">
            <a:avLst>
              <a:gd name="adj1" fmla="val -10899"/>
              <a:gd name="adj2" fmla="val 164072"/>
            </a:avLst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FF47B47-7DF7-882A-7CE5-EC2FDA227448}"/>
              </a:ext>
            </a:extLst>
          </p:cNvPr>
          <p:cNvSpPr/>
          <p:nvPr/>
        </p:nvSpPr>
        <p:spPr>
          <a:xfrm>
            <a:off x="3533278" y="3979979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DAC85DE-B81C-5189-A4DF-82E45DF338CC}"/>
              </a:ext>
            </a:extLst>
          </p:cNvPr>
          <p:cNvSpPr/>
          <p:nvPr/>
        </p:nvSpPr>
        <p:spPr>
          <a:xfrm>
            <a:off x="3499008" y="4211690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84AD9CA-C073-0473-156F-BC38EEBF48CD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>
            <a:off x="4049523" y="4027278"/>
            <a:ext cx="97900" cy="1844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8D9BB327-7A5D-D70F-8F55-7155D289AD6D}"/>
              </a:ext>
            </a:extLst>
          </p:cNvPr>
          <p:cNvSpPr/>
          <p:nvPr/>
        </p:nvSpPr>
        <p:spPr>
          <a:xfrm>
            <a:off x="3499009" y="4794808"/>
            <a:ext cx="1101028" cy="710039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89AE2FF-7D2D-4355-69ED-27E07F54D69F}"/>
              </a:ext>
            </a:extLst>
          </p:cNvPr>
          <p:cNvSpPr/>
          <p:nvPr/>
        </p:nvSpPr>
        <p:spPr>
          <a:xfrm>
            <a:off x="3407702" y="4951936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71FD621-CE53-8127-3790-D1357618B458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flipH="1">
            <a:off x="4049523" y="4611795"/>
            <a:ext cx="97900" cy="18301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4ABCE7F-39AE-6B6B-C246-0F3888D9BB68}"/>
              </a:ext>
            </a:extLst>
          </p:cNvPr>
          <p:cNvSpPr/>
          <p:nvPr/>
        </p:nvSpPr>
        <p:spPr>
          <a:xfrm>
            <a:off x="4536504" y="4937209"/>
            <a:ext cx="400969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EBBD95C-96E3-8DB4-317C-638E188C29D0}"/>
              </a:ext>
            </a:extLst>
          </p:cNvPr>
          <p:cNvSpPr/>
          <p:nvPr/>
        </p:nvSpPr>
        <p:spPr>
          <a:xfrm>
            <a:off x="4893867" y="4949728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81AC64-A9EA-2257-5F40-28AD989AC5EB}"/>
              </a:ext>
            </a:extLst>
          </p:cNvPr>
          <p:cNvCxnSpPr>
            <a:cxnSpLocks/>
            <a:stCxn id="89" idx="3"/>
            <a:endCxn id="95" idx="1"/>
          </p:cNvCxnSpPr>
          <p:nvPr/>
        </p:nvCxnSpPr>
        <p:spPr>
          <a:xfrm flipV="1">
            <a:off x="4600037" y="5149781"/>
            <a:ext cx="293830" cy="47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A058426-4092-A1DB-53A6-5DC8FF3B9161}"/>
              </a:ext>
            </a:extLst>
          </p:cNvPr>
          <p:cNvSpPr/>
          <p:nvPr/>
        </p:nvSpPr>
        <p:spPr>
          <a:xfrm>
            <a:off x="6401181" y="4949728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딜러 </a:t>
            </a: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E52E09F-BA81-942B-9B23-50773214D61D}"/>
              </a:ext>
            </a:extLst>
          </p:cNvPr>
          <p:cNvCxnSpPr>
            <a:cxnSpLocks/>
            <a:stCxn id="95" idx="3"/>
            <a:endCxn id="105" idx="1"/>
          </p:cNvCxnSpPr>
          <p:nvPr/>
        </p:nvCxnSpPr>
        <p:spPr>
          <a:xfrm>
            <a:off x="6146978" y="5149781"/>
            <a:ext cx="254203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5E0F65F-F9AD-CB06-326D-99C6D64CEBA2}"/>
              </a:ext>
            </a:extLst>
          </p:cNvPr>
          <p:cNvSpPr/>
          <p:nvPr/>
        </p:nvSpPr>
        <p:spPr>
          <a:xfrm>
            <a:off x="1956399" y="4948757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DE5F7613-16BF-4776-D3AE-A9B2CD0970D3}"/>
              </a:ext>
            </a:extLst>
          </p:cNvPr>
          <p:cNvCxnSpPr>
            <a:cxnSpLocks/>
            <a:stCxn id="89" idx="1"/>
            <a:endCxn id="109" idx="3"/>
          </p:cNvCxnSpPr>
          <p:nvPr/>
        </p:nvCxnSpPr>
        <p:spPr>
          <a:xfrm flipH="1" flipV="1">
            <a:off x="3209510" y="5148810"/>
            <a:ext cx="289499" cy="101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C9E56F4-64D3-FD31-5445-17EB233320B7}"/>
              </a:ext>
            </a:extLst>
          </p:cNvPr>
          <p:cNvSpPr/>
          <p:nvPr/>
        </p:nvSpPr>
        <p:spPr>
          <a:xfrm>
            <a:off x="3047329" y="4937209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8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391383A1-EB37-9086-BB63-45A4A7CE0522}"/>
              </a:ext>
            </a:extLst>
          </p:cNvPr>
          <p:cNvCxnSpPr>
            <a:cxnSpLocks/>
            <a:stCxn id="109" idx="0"/>
            <a:endCxn id="82" idx="1"/>
          </p:cNvCxnSpPr>
          <p:nvPr/>
        </p:nvCxnSpPr>
        <p:spPr>
          <a:xfrm rot="5400000" flipH="1" flipV="1">
            <a:off x="2772474" y="4222224"/>
            <a:ext cx="537014" cy="916053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1119E81-3BB9-E939-1606-26D6D0D64EC6}"/>
              </a:ext>
            </a:extLst>
          </p:cNvPr>
          <p:cNvSpPr/>
          <p:nvPr/>
        </p:nvSpPr>
        <p:spPr>
          <a:xfrm>
            <a:off x="7908495" y="4951711"/>
            <a:ext cx="1253111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 각각</a:t>
            </a:r>
            <a:br>
              <a:rPr lang="en-US" altLang="ko-KR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D84B824-7904-EB4D-A4C0-363BAF32B117}"/>
              </a:ext>
            </a:extLst>
          </p:cNvPr>
          <p:cNvSpPr/>
          <p:nvPr/>
        </p:nvSpPr>
        <p:spPr>
          <a:xfrm>
            <a:off x="9415809" y="4951710"/>
            <a:ext cx="1253111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종료</a:t>
            </a:r>
            <a:b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AF77A98E-A9E9-2F11-3084-8C909056E3AE}"/>
              </a:ext>
            </a:extLst>
          </p:cNvPr>
          <p:cNvCxnSpPr>
            <a:cxnSpLocks/>
            <a:stCxn id="105" idx="3"/>
            <a:endCxn id="123" idx="1"/>
          </p:cNvCxnSpPr>
          <p:nvPr/>
        </p:nvCxnSpPr>
        <p:spPr>
          <a:xfrm>
            <a:off x="7654292" y="5149781"/>
            <a:ext cx="254203" cy="198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825291F-EB5B-5714-D0ED-98B51849C369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 flipV="1">
            <a:off x="9161606" y="5151763"/>
            <a:ext cx="254203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6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E2915-E3BC-512D-52D7-9DB3E35C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646090-6C58-295D-4E8F-29BE44C0209B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C0F3F-5760-36AE-E6A6-DA9BF3DC61C1}"/>
              </a:ext>
            </a:extLst>
          </p:cNvPr>
          <p:cNvSpPr txBox="1"/>
          <p:nvPr/>
        </p:nvSpPr>
        <p:spPr>
          <a:xfrm>
            <a:off x="266698" y="1225344"/>
            <a:ext cx="6858000" cy="500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</a:t>
            </a:r>
            <a:r>
              <a:rPr lang="ko-KR" altLang="en-US" sz="2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r>
              <a:rPr lang="ko-KR" altLang="en-US" sz="2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플로우 차트</a:t>
            </a:r>
            <a:endParaRPr lang="en-US" altLang="ko-KR" sz="14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DA2319-2956-7E5D-D6EF-1167B3B3B60B}"/>
              </a:ext>
            </a:extLst>
          </p:cNvPr>
          <p:cNvCxnSpPr>
            <a:cxnSpLocks/>
          </p:cNvCxnSpPr>
          <p:nvPr/>
        </p:nvCxnSpPr>
        <p:spPr>
          <a:xfrm>
            <a:off x="1327212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9AE114C6-2A16-643A-F62E-AC19DB703B08}"/>
              </a:ext>
            </a:extLst>
          </p:cNvPr>
          <p:cNvSpPr/>
          <p:nvPr/>
        </p:nvSpPr>
        <p:spPr>
          <a:xfrm>
            <a:off x="4389354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79D064-0722-A203-E7FC-B067F6A32CB3}"/>
              </a:ext>
            </a:extLst>
          </p:cNvPr>
          <p:cNvSpPr txBox="1"/>
          <p:nvPr/>
        </p:nvSpPr>
        <p:spPr>
          <a:xfrm>
            <a:off x="2112560" y="641630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개방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4809809-5506-55BD-767A-BC4B263EE0CE}"/>
              </a:ext>
            </a:extLst>
          </p:cNvPr>
          <p:cNvCxnSpPr>
            <a:cxnSpLocks/>
          </p:cNvCxnSpPr>
          <p:nvPr/>
        </p:nvCxnSpPr>
        <p:spPr>
          <a:xfrm>
            <a:off x="4559829" y="6693300"/>
            <a:ext cx="30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FE9B066-27B2-EA69-C6F3-58DBBA436992}"/>
              </a:ext>
            </a:extLst>
          </p:cNvPr>
          <p:cNvSpPr/>
          <p:nvPr/>
        </p:nvSpPr>
        <p:spPr>
          <a:xfrm>
            <a:off x="7621971" y="6603300"/>
            <a:ext cx="180000" cy="180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C1F732-F253-4EE6-9DC3-894F6C229617}"/>
              </a:ext>
            </a:extLst>
          </p:cNvPr>
          <p:cNvCxnSpPr>
            <a:cxnSpLocks/>
          </p:cNvCxnSpPr>
          <p:nvPr/>
        </p:nvCxnSpPr>
        <p:spPr>
          <a:xfrm>
            <a:off x="7794588" y="6693300"/>
            <a:ext cx="306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47C2BD4C-8AAA-5C23-BAC9-012D126B8ACC}"/>
              </a:ext>
            </a:extLst>
          </p:cNvPr>
          <p:cNvSpPr/>
          <p:nvPr/>
        </p:nvSpPr>
        <p:spPr>
          <a:xfrm>
            <a:off x="10856730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D7BA67-3827-5732-A6F6-D7059D35CF4C}"/>
              </a:ext>
            </a:extLst>
          </p:cNvPr>
          <p:cNvSpPr txBox="1"/>
          <p:nvPr/>
        </p:nvSpPr>
        <p:spPr>
          <a:xfrm>
            <a:off x="5350624" y="6416300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2F9D6-6B32-1F0E-C198-8D381D334841}"/>
              </a:ext>
            </a:extLst>
          </p:cNvPr>
          <p:cNvSpPr txBox="1"/>
          <p:nvPr/>
        </p:nvSpPr>
        <p:spPr>
          <a:xfrm>
            <a:off x="8582533" y="6422275"/>
            <a:ext cx="1926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규칙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8CE97C-B25F-AEA7-3D11-7AF7E8B2130E}"/>
              </a:ext>
            </a:extLst>
          </p:cNvPr>
          <p:cNvSpPr/>
          <p:nvPr/>
        </p:nvSpPr>
        <p:spPr>
          <a:xfrm>
            <a:off x="2128847" y="2200282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1A69348D-A6C4-DAF6-85EE-B0CE9A00F776}"/>
              </a:ext>
            </a:extLst>
          </p:cNvPr>
          <p:cNvSpPr/>
          <p:nvPr/>
        </p:nvSpPr>
        <p:spPr>
          <a:xfrm>
            <a:off x="2128848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4F1E411-8FA9-B4B9-8B7B-80B3805B7811}"/>
              </a:ext>
            </a:extLst>
          </p:cNvPr>
          <p:cNvSpPr/>
          <p:nvPr/>
        </p:nvSpPr>
        <p:spPr>
          <a:xfrm>
            <a:off x="2147354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E758E4-3814-3601-F156-AB9D91532C58}"/>
              </a:ext>
            </a:extLst>
          </p:cNvPr>
          <p:cNvSpPr/>
          <p:nvPr/>
        </p:nvSpPr>
        <p:spPr>
          <a:xfrm>
            <a:off x="2131066" y="278549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E4C2D57-6C24-52EB-4C09-DB40C784F7DF}"/>
              </a:ext>
            </a:extLst>
          </p:cNvPr>
          <p:cNvSpPr/>
          <p:nvPr/>
        </p:nvSpPr>
        <p:spPr>
          <a:xfrm>
            <a:off x="630157" y="3555803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48AE4F6-5016-67F4-1AAE-A1EEC0337617}"/>
              </a:ext>
            </a:extLst>
          </p:cNvPr>
          <p:cNvSpPr/>
          <p:nvPr/>
        </p:nvSpPr>
        <p:spPr>
          <a:xfrm>
            <a:off x="630157" y="2785490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07E1AA18-CF51-3D13-510E-C4A64E69C586}"/>
              </a:ext>
            </a:extLst>
          </p:cNvPr>
          <p:cNvSpPr/>
          <p:nvPr/>
        </p:nvSpPr>
        <p:spPr>
          <a:xfrm>
            <a:off x="3627539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DEC2EC5-B12C-E9D7-0548-166FE18FD878}"/>
              </a:ext>
            </a:extLst>
          </p:cNvPr>
          <p:cNvSpPr/>
          <p:nvPr/>
        </p:nvSpPr>
        <p:spPr>
          <a:xfrm>
            <a:off x="3646045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595A1A7-06A6-3358-D035-219B4E13DA64}"/>
              </a:ext>
            </a:extLst>
          </p:cNvPr>
          <p:cNvSpPr/>
          <p:nvPr/>
        </p:nvSpPr>
        <p:spPr>
          <a:xfrm>
            <a:off x="5138236" y="3555802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1ACED35-EB2A-E72D-3ABD-18983DE7E9C3}"/>
              </a:ext>
            </a:extLst>
          </p:cNvPr>
          <p:cNvSpPr/>
          <p:nvPr/>
        </p:nvSpPr>
        <p:spPr>
          <a:xfrm>
            <a:off x="3627538" y="4326117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4B26A1B6-E989-46B8-E4A5-261832CAF3DC}"/>
              </a:ext>
            </a:extLst>
          </p:cNvPr>
          <p:cNvSpPr/>
          <p:nvPr/>
        </p:nvSpPr>
        <p:spPr>
          <a:xfrm>
            <a:off x="3627538" y="4911325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6E9EBDD-5F22-80AC-6E5F-F38D613F013F}"/>
              </a:ext>
            </a:extLst>
          </p:cNvPr>
          <p:cNvSpPr/>
          <p:nvPr/>
        </p:nvSpPr>
        <p:spPr>
          <a:xfrm>
            <a:off x="3646044" y="5096429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DA14749-4106-0A19-A6D6-422F9099980D}"/>
              </a:ext>
            </a:extLst>
          </p:cNvPr>
          <p:cNvSpPr/>
          <p:nvPr/>
        </p:nvSpPr>
        <p:spPr>
          <a:xfrm>
            <a:off x="2112560" y="5096429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CBAD19C-4841-E5A3-8B9A-93A8AEFDB597}"/>
              </a:ext>
            </a:extLst>
          </p:cNvPr>
          <p:cNvSpPr/>
          <p:nvPr/>
        </p:nvSpPr>
        <p:spPr>
          <a:xfrm>
            <a:off x="5138236" y="5096428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A7375BB-B8E4-F4FB-2AE7-46129B7CE598}"/>
              </a:ext>
            </a:extLst>
          </p:cNvPr>
          <p:cNvSpPr/>
          <p:nvPr/>
        </p:nvSpPr>
        <p:spPr>
          <a:xfrm>
            <a:off x="6648934" y="5096427"/>
            <a:ext cx="1460593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되지 않은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88A65A5-F3E2-62A9-698F-DFAF9FD16167}"/>
              </a:ext>
            </a:extLst>
          </p:cNvPr>
          <p:cNvSpPr/>
          <p:nvPr/>
        </p:nvSpPr>
        <p:spPr>
          <a:xfrm>
            <a:off x="8323396" y="509490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DF1A952-E03F-A667-45CE-3F5E11F807A0}"/>
              </a:ext>
            </a:extLst>
          </p:cNvPr>
          <p:cNvSpPr/>
          <p:nvPr/>
        </p:nvSpPr>
        <p:spPr>
          <a:xfrm>
            <a:off x="9834094" y="5098574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종료</a:t>
            </a:r>
            <a:b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693098-B8B3-E754-D3A8-35EC569A691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777262" y="2600387"/>
            <a:ext cx="2219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C5F2B56-F98C-9126-F44B-E1818A20645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777263" y="3185596"/>
            <a:ext cx="2218" cy="18510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5E3F3AE-4922-5559-91B1-D041D48B5BE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25677" y="3755857"/>
            <a:ext cx="201862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5E853E7-733D-48FB-0822-58598232D464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4924368" y="3755855"/>
            <a:ext cx="213868" cy="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057CA75C-78D7-53B9-90BF-1E1709849B8A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H="1" flipV="1">
            <a:off x="4275954" y="3370700"/>
            <a:ext cx="2159111" cy="385155"/>
          </a:xfrm>
          <a:prstGeom prst="bentConnector4">
            <a:avLst>
              <a:gd name="adj1" fmla="val -10588"/>
              <a:gd name="adj2" fmla="val 159353"/>
            </a:avLst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BB4C2C1-911B-43F7-F1CD-9F03CF3FA0E9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 flipV="1">
            <a:off x="1926986" y="3755856"/>
            <a:ext cx="201862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5DD009E-E219-54CB-E05E-2A32871837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1278572" y="3185595"/>
            <a:ext cx="0" cy="370208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7183361-05CE-CA43-D675-72FF60C8DE7A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 rot="5400000" flipH="1" flipV="1">
            <a:off x="1511132" y="2167776"/>
            <a:ext cx="385155" cy="850275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37CBA47-F7C0-43B1-A2FD-B858BAFC7D2D}"/>
              </a:ext>
            </a:extLst>
          </p:cNvPr>
          <p:cNvCxnSpPr>
            <a:cxnSpLocks/>
            <a:stCxn id="9" idx="2"/>
            <a:endCxn id="23" idx="0"/>
          </p:cNvCxnSpPr>
          <p:nvPr/>
        </p:nvCxnSpPr>
        <p:spPr>
          <a:xfrm flipH="1">
            <a:off x="4275953" y="4141014"/>
            <a:ext cx="1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C9A72C0-2B02-A643-B7E5-851C8C49476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275953" y="4726222"/>
            <a:ext cx="0" cy="18510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577A9F0-FA98-B3B7-67A3-01A7DE121C0F}"/>
              </a:ext>
            </a:extLst>
          </p:cNvPr>
          <p:cNvCxnSpPr>
            <a:cxnSpLocks/>
            <a:stCxn id="24" idx="1"/>
            <a:endCxn id="36" idx="3"/>
          </p:cNvCxnSpPr>
          <p:nvPr/>
        </p:nvCxnSpPr>
        <p:spPr>
          <a:xfrm flipH="1">
            <a:off x="3409389" y="5296482"/>
            <a:ext cx="218149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E4C19F7-C8A0-A0DB-DD9C-D71CD6D7C5D4}"/>
              </a:ext>
            </a:extLst>
          </p:cNvPr>
          <p:cNvCxnSpPr>
            <a:cxnSpLocks/>
            <a:stCxn id="36" idx="0"/>
            <a:endCxn id="23" idx="1"/>
          </p:cNvCxnSpPr>
          <p:nvPr/>
        </p:nvCxnSpPr>
        <p:spPr>
          <a:xfrm rot="5400000" flipH="1" flipV="1">
            <a:off x="2909127" y="4378019"/>
            <a:ext cx="570259" cy="866563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9CD2BF42-307C-33DA-E01C-1A503A972B17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24367" y="5296481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019A604-60F4-0CBB-CE95-AD4D873A37AE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435065" y="5296480"/>
            <a:ext cx="213869" cy="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A9B0DD1-44F5-4BBD-81B7-2EC22BC6AC4C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8109527" y="5294954"/>
            <a:ext cx="213869" cy="1526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4E64108-116B-CFB3-46B1-042931012364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9620225" y="5294954"/>
            <a:ext cx="213869" cy="367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0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89639-4A1C-8A3A-1A6A-10E56DC1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8615144-9806-20CC-04E2-3B58863AB04E}"/>
              </a:ext>
            </a:extLst>
          </p:cNvPr>
          <p:cNvSpPr/>
          <p:nvPr/>
        </p:nvSpPr>
        <p:spPr>
          <a:xfrm>
            <a:off x="2112560" y="2200282"/>
            <a:ext cx="1296829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9C3E2E8F-44AC-36A2-0506-962487A8F48B}"/>
              </a:ext>
            </a:extLst>
          </p:cNvPr>
          <p:cNvSpPr/>
          <p:nvPr/>
        </p:nvSpPr>
        <p:spPr>
          <a:xfrm>
            <a:off x="2128848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FFDD62F-19A3-4CC1-1695-9262AFFA15DF}"/>
              </a:ext>
            </a:extLst>
          </p:cNvPr>
          <p:cNvSpPr/>
          <p:nvPr/>
        </p:nvSpPr>
        <p:spPr>
          <a:xfrm>
            <a:off x="2147354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0D7A5A-AC47-F49F-8032-6DBF6F55B9C0}"/>
              </a:ext>
            </a:extLst>
          </p:cNvPr>
          <p:cNvSpPr/>
          <p:nvPr/>
        </p:nvSpPr>
        <p:spPr>
          <a:xfrm>
            <a:off x="2131066" y="2785491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80984A-D3E4-192D-6793-2CC038AA772D}"/>
              </a:ext>
            </a:extLst>
          </p:cNvPr>
          <p:cNvSpPr/>
          <p:nvPr/>
        </p:nvSpPr>
        <p:spPr>
          <a:xfrm>
            <a:off x="630157" y="3555803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유저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1620B5F-F931-0255-47F6-500263A314E7}"/>
              </a:ext>
            </a:extLst>
          </p:cNvPr>
          <p:cNvSpPr/>
          <p:nvPr/>
        </p:nvSpPr>
        <p:spPr>
          <a:xfrm>
            <a:off x="630157" y="2785490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DB2EF3D2-6E35-FB3E-BF10-E5AD355B5F94}"/>
              </a:ext>
            </a:extLst>
          </p:cNvPr>
          <p:cNvSpPr/>
          <p:nvPr/>
        </p:nvSpPr>
        <p:spPr>
          <a:xfrm>
            <a:off x="3627539" y="3370700"/>
            <a:ext cx="1296829" cy="77031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BB88AE-0F61-8BDB-AB61-11B26A1C0013}"/>
              </a:ext>
            </a:extLst>
          </p:cNvPr>
          <p:cNvSpPr/>
          <p:nvPr/>
        </p:nvSpPr>
        <p:spPr>
          <a:xfrm>
            <a:off x="3646045" y="3555804"/>
            <a:ext cx="127832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동일 클래스 존재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220CB2-64F2-43CF-E615-CF4E41ED6C8F}"/>
              </a:ext>
            </a:extLst>
          </p:cNvPr>
          <p:cNvSpPr/>
          <p:nvPr/>
        </p:nvSpPr>
        <p:spPr>
          <a:xfrm>
            <a:off x="5126230" y="3555802"/>
            <a:ext cx="129682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유저들을 각각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다른 파티로 배정</a:t>
            </a:r>
          </a:p>
        </p:txBody>
      </p:sp>
    </p:spTree>
    <p:extLst>
      <p:ext uri="{BB962C8B-B14F-4D97-AF65-F5344CB8AC3E}">
        <p14:creationId xmlns:p14="http://schemas.microsoft.com/office/powerpoint/2010/main" val="279181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10308</TotalTime>
  <Words>570</Words>
  <Application>Microsoft Office PowerPoint</Application>
  <PresentationFormat>와이드스크린</PresentationFormat>
  <Paragraphs>127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리디바탕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WooChi SIN</dc:creator>
  <cp:lastModifiedBy>WooChi SIN</cp:lastModifiedBy>
  <cp:revision>895</cp:revision>
  <dcterms:created xsi:type="dcterms:W3CDTF">2024-10-29T05:59:45Z</dcterms:created>
  <dcterms:modified xsi:type="dcterms:W3CDTF">2024-12-12T16:11:29Z</dcterms:modified>
</cp:coreProperties>
</file>