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94" r:id="rId2"/>
    <p:sldId id="500" r:id="rId3"/>
    <p:sldId id="503" r:id="rId4"/>
    <p:sldId id="502" r:id="rId5"/>
    <p:sldId id="504" r:id="rId6"/>
    <p:sldId id="279" r:id="rId7"/>
    <p:sldId id="506" r:id="rId8"/>
    <p:sldId id="508" r:id="rId9"/>
    <p:sldId id="510" r:id="rId10"/>
    <p:sldId id="51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BD3"/>
    <a:srgbClr val="F2E3BC"/>
    <a:srgbClr val="CDC7B6"/>
    <a:srgbClr val="1E2323"/>
    <a:srgbClr val="CE4E00"/>
    <a:srgbClr val="F9CB00"/>
    <a:srgbClr val="AE8752"/>
    <a:srgbClr val="6A411C"/>
    <a:srgbClr val="5D9AC9"/>
    <a:srgbClr val="458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>
      <p:cViewPr>
        <p:scale>
          <a:sx n="75" d="100"/>
          <a:sy n="75" d="100"/>
        </p:scale>
        <p:origin x="726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5E01-5FD7-46B4-B72F-1B3CD89A2B37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804DC-65DE-4B46-BBBA-8F869196E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1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B19E0-EC9C-F2CC-BA55-2D286BD89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D5FAB0-E047-B15A-FA96-BA5C4880CE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D13C87-E87C-C7AE-968B-896BFEE72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DB9075-557A-512B-09A2-87B8D781B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804DC-65DE-4B46-BBBA-8F869196E3C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5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33AB9-9229-47D8-8FF7-00509E2E3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BBB82E-31F1-414B-88F8-7C1F79FEA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42B58-9C78-4FB4-A8A2-47F873A7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688F3-9733-4D30-87C0-2EB4F342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5CDCE5-6C43-48CF-82C9-D466D1D5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56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B4817-76B2-4B87-8DD2-B9EA8065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D37EBC-30F4-417F-B7ED-AD7FA40C4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34EBA-F0EF-450E-AF2B-D875918E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7BAFD-B453-47FD-84AA-AF662DCB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9FCB0-AB8D-49F9-A737-380EB66A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30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5F22FC-AB60-48CE-B603-E69CC4AB5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7A8DF8-3145-4431-9128-BF509750C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16048-BDE6-4A9F-8EA8-6037CCAE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77354A-F6C1-410C-9801-119EEFF7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4A3303-5B35-42BD-B22C-0ABB97D9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36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3D9FF-8B7C-4186-BFD6-0AFD5EE1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813D6-46E8-4398-B2CA-38A2385A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F8ED7-EC0B-416D-8F78-F4526752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279F7-2E0F-4F2F-A5ED-A17FCA70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44202-4066-473E-BD52-47D6FF0C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45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E0C9C-CDC8-46BC-B68C-7AE8E187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20277B-7B4B-424C-8858-85CE91609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62058-241F-433F-9918-1802F909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C7796-FDE6-46B7-AD23-D95E0972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4FDF4-0250-4335-A3D9-1EC01D80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8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58A04-016E-40E9-BF7D-C1021B33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EA41A-0EC1-4BF0-8C7E-2D80F825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1674E-D288-4A9C-B813-B70868528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D60A9B-F96C-45F5-8609-8180A316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97BAAA-AC49-4078-9584-059FEC57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66BDCF-7710-4B6B-B41E-C4B0539D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72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4428A-3CEC-4281-8AF7-3BC1207D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04CDF6-3D03-4C25-8F43-41D932B57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0DDCF4-3F56-4172-A24D-04B7FC19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EE1B09-0E27-4E0B-92ED-B08D3C64C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661491-8878-47DC-96EF-8608F4070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70E2D4-E07C-4D91-B91C-CB6DF34A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7A8911-AF42-4841-B68E-5413783F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3D1E64-829A-41AD-A379-338F4981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99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27B17-41A6-44E5-A731-E0F9FC2E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D74593-215A-4ABD-AEA3-DC48B088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C9685B-857D-4985-84DB-1455C804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936845-1C7D-43C1-9A1C-8DBC3C15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31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4D50D5-D168-4EBE-9DC4-12BD4BEC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D71BB-6118-4278-B8DC-59F4ED07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EC43FB-477F-4978-9560-61813644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02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37FF5-D910-478D-807C-647EC4B2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32EB5-FA7B-4218-A334-E21A5780E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22DCC-4AFB-47D6-ACF5-0E89406C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055D52-B8BE-4C4F-85E4-C7F8E7C5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16189-8FF6-44AA-AE84-5A60C41C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3F115-1CE3-457B-8B07-E26B4549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2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E9AC6-6385-42CF-8F6B-731BE6F8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DC28EF-455B-491C-96A1-02A15D3F5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952B63-CABB-49F6-AD67-419389C1B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3D018F-AE57-4E83-94BE-D6DCCC09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7FB0B7-0BBB-42B4-B76F-A0525972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3F6AF5-FF2E-4B85-8CD9-DE058ABD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01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EDE480-DF2E-47FE-871B-F286C142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52EBF4-C8B0-48AA-8898-27983C73B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86B7A4-EF6B-4CFD-9E51-0F3CDEE7C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E2A34-CEDE-40CD-B7B3-9608A3D82CA8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EC4C1-46A5-44A1-96CB-FB3A75D64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0D7AF-6D71-47A8-997F-2403AFB7E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6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0ED71-62CF-B44E-24EC-2DAFE7BC9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EC4BC5-9E2E-6EBA-521F-CF5CEE45D1F3}"/>
              </a:ext>
            </a:extLst>
          </p:cNvPr>
          <p:cNvSpPr/>
          <p:nvPr/>
        </p:nvSpPr>
        <p:spPr>
          <a:xfrm>
            <a:off x="266699" y="825234"/>
            <a:ext cx="11658601" cy="400110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04C83A-FB14-75C8-498A-BEAFDDEB2E77}"/>
              </a:ext>
            </a:extLst>
          </p:cNvPr>
          <p:cNvSpPr/>
          <p:nvPr/>
        </p:nvSpPr>
        <p:spPr>
          <a:xfrm>
            <a:off x="0" y="1"/>
            <a:ext cx="12192000" cy="579000"/>
          </a:xfrm>
          <a:prstGeom prst="rect">
            <a:avLst/>
          </a:prstGeom>
          <a:solidFill>
            <a:srgbClr val="FAE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F9D55-C5BC-7E7A-02D4-8B6BBA3FF92C}"/>
              </a:ext>
            </a:extLst>
          </p:cNvPr>
          <p:cNvSpPr txBox="1"/>
          <p:nvPr/>
        </p:nvSpPr>
        <p:spPr>
          <a:xfrm>
            <a:off x="0" y="0"/>
            <a:ext cx="399413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03.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방식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94A0E6-C6ED-D565-3048-04DA048C1388}"/>
              </a:ext>
            </a:extLst>
          </p:cNvPr>
          <p:cNvSpPr/>
          <p:nvPr/>
        </p:nvSpPr>
        <p:spPr>
          <a:xfrm>
            <a:off x="119062" y="109501"/>
            <a:ext cx="147638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로스트아크 로고 | 로아 인벤">
            <a:extLst>
              <a:ext uri="{FF2B5EF4-FFF2-40B4-BE49-F238E27FC236}">
                <a16:creationId xmlns:a16="http://schemas.microsoft.com/office/drawing/2014/main" id="{66111B81-23A2-B7B7-5545-B9BF399C31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6"/>
          <a:stretch/>
        </p:blipFill>
        <p:spPr bwMode="auto">
          <a:xfrm>
            <a:off x="10918169" y="136126"/>
            <a:ext cx="1154769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6FBA19-6F3D-278B-CADE-5D6E990B627D}"/>
              </a:ext>
            </a:extLst>
          </p:cNvPr>
          <p:cNvSpPr txBox="1"/>
          <p:nvPr/>
        </p:nvSpPr>
        <p:spPr>
          <a:xfrm>
            <a:off x="266700" y="825234"/>
            <a:ext cx="48006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규칙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4/4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3959EDE-333E-66DB-BFA6-F309545DD5B1}"/>
              </a:ext>
            </a:extLst>
          </p:cNvPr>
          <p:cNvCxnSpPr>
            <a:cxnSpLocks/>
          </p:cNvCxnSpPr>
          <p:nvPr/>
        </p:nvCxnSpPr>
        <p:spPr>
          <a:xfrm>
            <a:off x="1327212" y="6693300"/>
            <a:ext cx="30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E7D49E78-D5F7-0519-EDED-93132D06B66B}"/>
              </a:ext>
            </a:extLst>
          </p:cNvPr>
          <p:cNvSpPr/>
          <p:nvPr/>
        </p:nvSpPr>
        <p:spPr>
          <a:xfrm>
            <a:off x="4389354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9D87A-FCD0-F8ED-4B73-0C5778372DA2}"/>
              </a:ext>
            </a:extLst>
          </p:cNvPr>
          <p:cNvSpPr txBox="1"/>
          <p:nvPr/>
        </p:nvSpPr>
        <p:spPr>
          <a:xfrm>
            <a:off x="2112560" y="6416301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개방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B129F54-D85D-33A8-E337-540BF62E5459}"/>
              </a:ext>
            </a:extLst>
          </p:cNvPr>
          <p:cNvCxnSpPr>
            <a:cxnSpLocks/>
          </p:cNvCxnSpPr>
          <p:nvPr/>
        </p:nvCxnSpPr>
        <p:spPr>
          <a:xfrm>
            <a:off x="4559829" y="6693300"/>
            <a:ext cx="30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EF67A7A5-6A15-A546-C0CA-4A6335FF5D83}"/>
              </a:ext>
            </a:extLst>
          </p:cNvPr>
          <p:cNvSpPr/>
          <p:nvPr/>
        </p:nvSpPr>
        <p:spPr>
          <a:xfrm>
            <a:off x="7621971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0B88F0-7FC0-235E-BC6C-54E4294AAA62}"/>
              </a:ext>
            </a:extLst>
          </p:cNvPr>
          <p:cNvCxnSpPr>
            <a:cxnSpLocks/>
          </p:cNvCxnSpPr>
          <p:nvPr/>
        </p:nvCxnSpPr>
        <p:spPr>
          <a:xfrm>
            <a:off x="7794588" y="6693300"/>
            <a:ext cx="3060000" cy="0"/>
          </a:xfrm>
          <a:prstGeom prst="line">
            <a:avLst/>
          </a:prstGeom>
          <a:ln>
            <a:solidFill>
              <a:srgbClr val="FAE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119A09E6-51AA-AA72-C000-9BA4FA068F6F}"/>
              </a:ext>
            </a:extLst>
          </p:cNvPr>
          <p:cNvSpPr/>
          <p:nvPr/>
        </p:nvSpPr>
        <p:spPr>
          <a:xfrm>
            <a:off x="10856730" y="6603300"/>
            <a:ext cx="180000" cy="180000"/>
          </a:xfrm>
          <a:prstGeom prst="diamond">
            <a:avLst/>
          </a:prstGeom>
          <a:solidFill>
            <a:srgbClr val="FAEBD3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EF725-ED4B-136D-69EA-4866693D5C45}"/>
              </a:ext>
            </a:extLst>
          </p:cNvPr>
          <p:cNvSpPr txBox="1"/>
          <p:nvPr/>
        </p:nvSpPr>
        <p:spPr>
          <a:xfrm>
            <a:off x="5350624" y="6416300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입장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28D7FA-A732-6D03-4F36-5A81EA246C17}"/>
              </a:ext>
            </a:extLst>
          </p:cNvPr>
          <p:cNvSpPr txBox="1"/>
          <p:nvPr/>
        </p:nvSpPr>
        <p:spPr>
          <a:xfrm>
            <a:off x="8582533" y="6422275"/>
            <a:ext cx="19269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</a:t>
            </a:r>
            <a:r>
              <a:rPr lang="ko-KR" altLang="en-US" sz="1200" b="1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규칙</a:t>
            </a:r>
            <a:endParaRPr lang="en-US" altLang="ko-KR" sz="1200" b="1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E3BF6EE7-C85A-16EC-C288-5F834DC5E66F}"/>
              </a:ext>
            </a:extLst>
          </p:cNvPr>
          <p:cNvSpPr/>
          <p:nvPr/>
        </p:nvSpPr>
        <p:spPr>
          <a:xfrm>
            <a:off x="2442030" y="2077156"/>
            <a:ext cx="1296829" cy="400105"/>
          </a:xfrm>
          <a:prstGeom prst="roundRect">
            <a:avLst>
              <a:gd name="adj" fmla="val 5304"/>
            </a:avLst>
          </a:prstGeom>
          <a:solidFill>
            <a:srgbClr val="CDC7B6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로딩</a:t>
            </a:r>
          </a:p>
        </p:txBody>
      </p:sp>
      <p:sp>
        <p:nvSpPr>
          <p:cNvPr id="183" name="다이아몬드 182">
            <a:extLst>
              <a:ext uri="{FF2B5EF4-FFF2-40B4-BE49-F238E27FC236}">
                <a16:creationId xmlns:a16="http://schemas.microsoft.com/office/drawing/2014/main" id="{6761B088-6BE7-2F0D-72A1-638B00E344C3}"/>
              </a:ext>
            </a:extLst>
          </p:cNvPr>
          <p:cNvSpPr/>
          <p:nvPr/>
        </p:nvSpPr>
        <p:spPr>
          <a:xfrm>
            <a:off x="2442031" y="3247574"/>
            <a:ext cx="1296829" cy="770314"/>
          </a:xfrm>
          <a:prstGeom prst="diamond">
            <a:avLst/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C13037D8-2165-9295-59A7-CFC838FB361A}"/>
              </a:ext>
            </a:extLst>
          </p:cNvPr>
          <p:cNvSpPr/>
          <p:nvPr/>
        </p:nvSpPr>
        <p:spPr>
          <a:xfrm>
            <a:off x="2460537" y="3432678"/>
            <a:ext cx="1278323" cy="400105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모든 플레이어가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수락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59CFE572-F4F4-8897-8693-0DABA22A3D3B}"/>
              </a:ext>
            </a:extLst>
          </p:cNvPr>
          <p:cNvSpPr/>
          <p:nvPr/>
        </p:nvSpPr>
        <p:spPr>
          <a:xfrm>
            <a:off x="2444249" y="2662365"/>
            <a:ext cx="1296829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[</a:t>
            </a:r>
            <a:r>
              <a:rPr lang="ko-KR" altLang="en-US" sz="10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ㅇㅁㄴㄹㅇ</a:t>
            </a:r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D096044E-41F9-0BC1-AADC-F61E85F87DB1}"/>
              </a:ext>
            </a:extLst>
          </p:cNvPr>
          <p:cNvSpPr/>
          <p:nvPr/>
        </p:nvSpPr>
        <p:spPr>
          <a:xfrm>
            <a:off x="943340" y="3432677"/>
            <a:ext cx="1296829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거절 유저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매칭 그룹에서 제외</a:t>
            </a: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8E730C45-E174-79EF-60C8-F8098E41F186}"/>
              </a:ext>
            </a:extLst>
          </p:cNvPr>
          <p:cNvSpPr/>
          <p:nvPr/>
        </p:nvSpPr>
        <p:spPr>
          <a:xfrm>
            <a:off x="943340" y="2662364"/>
            <a:ext cx="1296829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재매칭</a:t>
            </a:r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8" name="다이아몬드 187">
            <a:extLst>
              <a:ext uri="{FF2B5EF4-FFF2-40B4-BE49-F238E27FC236}">
                <a16:creationId xmlns:a16="http://schemas.microsoft.com/office/drawing/2014/main" id="{4BE28FF3-4761-0D28-6BDA-FF3554A0CFE6}"/>
              </a:ext>
            </a:extLst>
          </p:cNvPr>
          <p:cNvSpPr/>
          <p:nvPr/>
        </p:nvSpPr>
        <p:spPr>
          <a:xfrm>
            <a:off x="3940722" y="3247574"/>
            <a:ext cx="1296829" cy="770314"/>
          </a:xfrm>
          <a:prstGeom prst="diamond">
            <a:avLst/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AC25928F-45AB-E854-0475-128CDD6B45D6}"/>
              </a:ext>
            </a:extLst>
          </p:cNvPr>
          <p:cNvSpPr/>
          <p:nvPr/>
        </p:nvSpPr>
        <p:spPr>
          <a:xfrm>
            <a:off x="3959228" y="3432678"/>
            <a:ext cx="1278323" cy="400105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매칭 그룹에서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동일 클래스 존재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DC602A9D-4BCB-BCC4-16DF-20C6761B5DD1}"/>
              </a:ext>
            </a:extLst>
          </p:cNvPr>
          <p:cNvSpPr/>
          <p:nvPr/>
        </p:nvSpPr>
        <p:spPr>
          <a:xfrm>
            <a:off x="5451419" y="3432676"/>
            <a:ext cx="1296829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해당 유저들을 각각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다른 파티로 배정</a:t>
            </a:r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C9D4BEC5-8F74-1964-48C3-2CD5985EC6BB}"/>
              </a:ext>
            </a:extLst>
          </p:cNvPr>
          <p:cNvSpPr/>
          <p:nvPr/>
        </p:nvSpPr>
        <p:spPr>
          <a:xfrm>
            <a:off x="3940721" y="4202991"/>
            <a:ext cx="1296829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 배정 되지 않은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딜러 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 랜덤 선택</a:t>
            </a:r>
          </a:p>
        </p:txBody>
      </p:sp>
      <p:sp>
        <p:nvSpPr>
          <p:cNvPr id="192" name="다이아몬드 191">
            <a:extLst>
              <a:ext uri="{FF2B5EF4-FFF2-40B4-BE49-F238E27FC236}">
                <a16:creationId xmlns:a16="http://schemas.microsoft.com/office/drawing/2014/main" id="{8F1D6DCF-E689-09C6-B780-97C9E8F9D24B}"/>
              </a:ext>
            </a:extLst>
          </p:cNvPr>
          <p:cNvSpPr/>
          <p:nvPr/>
        </p:nvSpPr>
        <p:spPr>
          <a:xfrm>
            <a:off x="3940721" y="4788199"/>
            <a:ext cx="1296829" cy="770314"/>
          </a:xfrm>
          <a:prstGeom prst="diamond">
            <a:avLst/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EC117154-C234-E1E1-8A4B-20F8F398C412}"/>
              </a:ext>
            </a:extLst>
          </p:cNvPr>
          <p:cNvSpPr/>
          <p:nvPr/>
        </p:nvSpPr>
        <p:spPr>
          <a:xfrm>
            <a:off x="3959227" y="4973303"/>
            <a:ext cx="1278323" cy="400105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파티에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딜러 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B645A18B-7421-0DBB-8B61-6525AD70F0A0}"/>
              </a:ext>
            </a:extLst>
          </p:cNvPr>
          <p:cNvSpPr/>
          <p:nvPr/>
        </p:nvSpPr>
        <p:spPr>
          <a:xfrm>
            <a:off x="2425743" y="4973303"/>
            <a:ext cx="1296829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해당 딜러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파티로 배정</a:t>
            </a:r>
          </a:p>
        </p:txBody>
      </p: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4C8B0627-4FF7-2CB3-4D9B-4A4580D87AAB}"/>
              </a:ext>
            </a:extLst>
          </p:cNvPr>
          <p:cNvSpPr/>
          <p:nvPr/>
        </p:nvSpPr>
        <p:spPr>
          <a:xfrm>
            <a:off x="5451419" y="4973302"/>
            <a:ext cx="1296829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해당 딜러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파티로 배정</a:t>
            </a: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268A063F-F1AC-412A-CE20-B9DDDA65C62D}"/>
              </a:ext>
            </a:extLst>
          </p:cNvPr>
          <p:cNvSpPr/>
          <p:nvPr/>
        </p:nvSpPr>
        <p:spPr>
          <a:xfrm>
            <a:off x="6962117" y="4973301"/>
            <a:ext cx="1460593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 배정 되지 않은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모든 딜러 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파티로 배정</a:t>
            </a:r>
          </a:p>
        </p:txBody>
      </p:sp>
      <p:sp>
        <p:nvSpPr>
          <p:cNvPr id="197" name="사각형: 둥근 모서리 196">
            <a:extLst>
              <a:ext uri="{FF2B5EF4-FFF2-40B4-BE49-F238E27FC236}">
                <a16:creationId xmlns:a16="http://schemas.microsoft.com/office/drawing/2014/main" id="{089C0D2A-B388-FE2B-2016-CDB0BBC20CD6}"/>
              </a:ext>
            </a:extLst>
          </p:cNvPr>
          <p:cNvSpPr/>
          <p:nvPr/>
        </p:nvSpPr>
        <p:spPr>
          <a:xfrm>
            <a:off x="8636579" y="4971775"/>
            <a:ext cx="1296829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서포터들을 각각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다른 파티로 배정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8D92F7DD-F3F6-9AF9-96AA-CA6E475497B3}"/>
              </a:ext>
            </a:extLst>
          </p:cNvPr>
          <p:cNvSpPr/>
          <p:nvPr/>
        </p:nvSpPr>
        <p:spPr>
          <a:xfrm>
            <a:off x="10147277" y="4975448"/>
            <a:ext cx="1296829" cy="400105"/>
          </a:xfrm>
          <a:prstGeom prst="roundRect">
            <a:avLst>
              <a:gd name="adj" fmla="val 5304"/>
            </a:avLst>
          </a:prstGeom>
          <a:solidFill>
            <a:srgbClr val="CDC7B6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 배정 종료</a:t>
            </a:r>
            <a:b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입장</a:t>
            </a: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9782B845-D567-2820-993A-FFC40D199770}"/>
              </a:ext>
            </a:extLst>
          </p:cNvPr>
          <p:cNvCxnSpPr>
            <a:cxnSpLocks/>
            <a:stCxn id="182" idx="2"/>
            <a:endCxn id="185" idx="0"/>
          </p:cNvCxnSpPr>
          <p:nvPr/>
        </p:nvCxnSpPr>
        <p:spPr>
          <a:xfrm>
            <a:off x="3090445" y="2477261"/>
            <a:ext cx="2219" cy="185104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0563B1E4-E5F7-655B-30E6-2AF2BF3373CF}"/>
              </a:ext>
            </a:extLst>
          </p:cNvPr>
          <p:cNvCxnSpPr>
            <a:cxnSpLocks/>
            <a:stCxn id="185" idx="2"/>
            <a:endCxn id="183" idx="0"/>
          </p:cNvCxnSpPr>
          <p:nvPr/>
        </p:nvCxnSpPr>
        <p:spPr>
          <a:xfrm flipH="1">
            <a:off x="3090446" y="3062470"/>
            <a:ext cx="2218" cy="185104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5D88381-3562-BA11-1395-03553A6EE834}"/>
              </a:ext>
            </a:extLst>
          </p:cNvPr>
          <p:cNvCxnSpPr>
            <a:cxnSpLocks/>
            <a:stCxn id="183" idx="3"/>
            <a:endCxn id="188" idx="1"/>
          </p:cNvCxnSpPr>
          <p:nvPr/>
        </p:nvCxnSpPr>
        <p:spPr>
          <a:xfrm>
            <a:off x="3738860" y="3632731"/>
            <a:ext cx="201862" cy="0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5E62A7E9-90A5-7709-A68E-C6E4C713B350}"/>
              </a:ext>
            </a:extLst>
          </p:cNvPr>
          <p:cNvCxnSpPr>
            <a:cxnSpLocks/>
            <a:stCxn id="188" idx="3"/>
            <a:endCxn id="190" idx="1"/>
          </p:cNvCxnSpPr>
          <p:nvPr/>
        </p:nvCxnSpPr>
        <p:spPr>
          <a:xfrm flipV="1">
            <a:off x="5237551" y="3632729"/>
            <a:ext cx="213868" cy="2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7B776E9-4E18-C77C-AA7C-1286A485CA47}"/>
              </a:ext>
            </a:extLst>
          </p:cNvPr>
          <p:cNvCxnSpPr>
            <a:cxnSpLocks/>
            <a:stCxn id="190" idx="3"/>
            <a:endCxn id="188" idx="0"/>
          </p:cNvCxnSpPr>
          <p:nvPr/>
        </p:nvCxnSpPr>
        <p:spPr>
          <a:xfrm flipH="1" flipV="1">
            <a:off x="4589137" y="3247574"/>
            <a:ext cx="2159111" cy="385155"/>
          </a:xfrm>
          <a:prstGeom prst="bentConnector4">
            <a:avLst>
              <a:gd name="adj1" fmla="val -10588"/>
              <a:gd name="adj2" fmla="val 159353"/>
            </a:avLst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EEA938D6-8F33-8AE7-9A95-10DA82EA508B}"/>
              </a:ext>
            </a:extLst>
          </p:cNvPr>
          <p:cNvCxnSpPr>
            <a:cxnSpLocks/>
            <a:stCxn id="183" idx="1"/>
            <a:endCxn id="186" idx="3"/>
          </p:cNvCxnSpPr>
          <p:nvPr/>
        </p:nvCxnSpPr>
        <p:spPr>
          <a:xfrm flipH="1" flipV="1">
            <a:off x="2240169" y="3632730"/>
            <a:ext cx="201862" cy="1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07357BFC-4CB5-CB50-0ED4-7E7D6F5609E8}"/>
              </a:ext>
            </a:extLst>
          </p:cNvPr>
          <p:cNvCxnSpPr>
            <a:cxnSpLocks/>
            <a:stCxn id="186" idx="0"/>
            <a:endCxn id="187" idx="2"/>
          </p:cNvCxnSpPr>
          <p:nvPr/>
        </p:nvCxnSpPr>
        <p:spPr>
          <a:xfrm flipV="1">
            <a:off x="1591755" y="3062469"/>
            <a:ext cx="0" cy="370208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494DE16F-F139-5471-2474-D983231414D0}"/>
              </a:ext>
            </a:extLst>
          </p:cNvPr>
          <p:cNvCxnSpPr>
            <a:cxnSpLocks/>
            <a:stCxn id="188" idx="2"/>
            <a:endCxn id="191" idx="0"/>
          </p:cNvCxnSpPr>
          <p:nvPr/>
        </p:nvCxnSpPr>
        <p:spPr>
          <a:xfrm flipH="1">
            <a:off x="4589136" y="4017888"/>
            <a:ext cx="1" cy="185103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7E410C23-1AF0-218C-B891-84EC28A5C531}"/>
              </a:ext>
            </a:extLst>
          </p:cNvPr>
          <p:cNvCxnSpPr>
            <a:cxnSpLocks/>
            <a:stCxn id="191" idx="2"/>
            <a:endCxn id="192" idx="0"/>
          </p:cNvCxnSpPr>
          <p:nvPr/>
        </p:nvCxnSpPr>
        <p:spPr>
          <a:xfrm>
            <a:off x="4589136" y="4603096"/>
            <a:ext cx="0" cy="185103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7CC7CDF4-15D6-92DB-6F07-A2D5CF9BE5BA}"/>
              </a:ext>
            </a:extLst>
          </p:cNvPr>
          <p:cNvCxnSpPr>
            <a:cxnSpLocks/>
            <a:stCxn id="192" idx="1"/>
            <a:endCxn id="194" idx="3"/>
          </p:cNvCxnSpPr>
          <p:nvPr/>
        </p:nvCxnSpPr>
        <p:spPr>
          <a:xfrm flipH="1">
            <a:off x="3722572" y="5173356"/>
            <a:ext cx="218149" cy="0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3895DD0B-029F-4A18-F24C-7B06A7F42CC8}"/>
              </a:ext>
            </a:extLst>
          </p:cNvPr>
          <p:cNvCxnSpPr>
            <a:cxnSpLocks/>
            <a:stCxn id="194" idx="0"/>
            <a:endCxn id="191" idx="1"/>
          </p:cNvCxnSpPr>
          <p:nvPr/>
        </p:nvCxnSpPr>
        <p:spPr>
          <a:xfrm rot="5400000" flipH="1" flipV="1">
            <a:off x="3222310" y="4254893"/>
            <a:ext cx="570259" cy="866563"/>
          </a:xfrm>
          <a:prstGeom prst="bentConnector2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47C133ED-B066-17E0-FF13-9A1D29ABD046}"/>
              </a:ext>
            </a:extLst>
          </p:cNvPr>
          <p:cNvCxnSpPr>
            <a:cxnSpLocks/>
            <a:stCxn id="193" idx="3"/>
            <a:endCxn id="195" idx="1"/>
          </p:cNvCxnSpPr>
          <p:nvPr/>
        </p:nvCxnSpPr>
        <p:spPr>
          <a:xfrm flipV="1">
            <a:off x="5237550" y="5173355"/>
            <a:ext cx="213869" cy="1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F14F1AA6-D295-549B-0D7D-2C52312BF015}"/>
              </a:ext>
            </a:extLst>
          </p:cNvPr>
          <p:cNvCxnSpPr>
            <a:cxnSpLocks/>
            <a:stCxn id="195" idx="3"/>
            <a:endCxn id="196" idx="1"/>
          </p:cNvCxnSpPr>
          <p:nvPr/>
        </p:nvCxnSpPr>
        <p:spPr>
          <a:xfrm flipV="1">
            <a:off x="6748248" y="5173354"/>
            <a:ext cx="213869" cy="1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12D896CC-A3C0-A171-1D38-5A53A91EA61B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 flipV="1">
            <a:off x="8422710" y="5171828"/>
            <a:ext cx="213869" cy="1526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AA458ECF-F96F-1D15-C8AE-403CB4840C98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9933408" y="5171828"/>
            <a:ext cx="213869" cy="3673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2D06840-0F51-FD18-087D-44C5832750E7}"/>
              </a:ext>
            </a:extLst>
          </p:cNvPr>
          <p:cNvSpPr/>
          <p:nvPr/>
        </p:nvSpPr>
        <p:spPr>
          <a:xfrm>
            <a:off x="370622" y="1844957"/>
            <a:ext cx="1111284" cy="197512"/>
          </a:xfrm>
          <a:prstGeom prst="roundRect">
            <a:avLst>
              <a:gd name="adj" fmla="val 5304"/>
            </a:avLst>
          </a:prstGeom>
          <a:solidFill>
            <a:srgbClr val="CDC7B6"/>
          </a:solidFill>
          <a:ln>
            <a:solidFill>
              <a:srgbClr val="FAEBD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시작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/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종료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3ECC1EF-4674-E4D7-FDFE-66F3CE88A0B9}"/>
              </a:ext>
            </a:extLst>
          </p:cNvPr>
          <p:cNvSpPr/>
          <p:nvPr/>
        </p:nvSpPr>
        <p:spPr>
          <a:xfrm>
            <a:off x="2082266" y="3395918"/>
            <a:ext cx="695518" cy="237758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NO</a:t>
            </a:r>
            <a:endParaRPr lang="ko-KR" altLang="en-US" sz="8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E3E25D4-2286-1EA6-3AED-9D7A550D79C6}"/>
              </a:ext>
            </a:extLst>
          </p:cNvPr>
          <p:cNvSpPr/>
          <p:nvPr/>
        </p:nvSpPr>
        <p:spPr>
          <a:xfrm>
            <a:off x="3567100" y="3395918"/>
            <a:ext cx="400969" cy="237758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YES</a:t>
            </a:r>
            <a:endParaRPr lang="ko-KR" altLang="en-US" sz="8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9587BD3-DDAC-1640-5DAB-6B69EBBE839A}"/>
              </a:ext>
            </a:extLst>
          </p:cNvPr>
          <p:cNvSpPr/>
          <p:nvPr/>
        </p:nvSpPr>
        <p:spPr>
          <a:xfrm>
            <a:off x="5062118" y="3395918"/>
            <a:ext cx="400969" cy="237758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YES</a:t>
            </a:r>
            <a:endParaRPr lang="ko-KR" altLang="en-US" sz="8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D80B217-A062-C490-6687-D61ADC582B8C}"/>
              </a:ext>
            </a:extLst>
          </p:cNvPr>
          <p:cNvSpPr/>
          <p:nvPr/>
        </p:nvSpPr>
        <p:spPr>
          <a:xfrm>
            <a:off x="5062118" y="4941902"/>
            <a:ext cx="400969" cy="237758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YES</a:t>
            </a:r>
            <a:endParaRPr lang="ko-KR" altLang="en-US" sz="8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8EF5FBC-AAA1-7D8E-1DFC-2DF2E9184D3C}"/>
              </a:ext>
            </a:extLst>
          </p:cNvPr>
          <p:cNvSpPr/>
          <p:nvPr/>
        </p:nvSpPr>
        <p:spPr>
          <a:xfrm>
            <a:off x="3564677" y="4941901"/>
            <a:ext cx="695518" cy="237758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NO</a:t>
            </a:r>
            <a:endParaRPr lang="ko-KR" altLang="en-US" sz="8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5F28BD-65C0-2014-1D28-C72FCF803CD2}"/>
              </a:ext>
            </a:extLst>
          </p:cNvPr>
          <p:cNvSpPr txBox="1"/>
          <p:nvPr/>
        </p:nvSpPr>
        <p:spPr>
          <a:xfrm>
            <a:off x="266700" y="1234869"/>
            <a:ext cx="11658600" cy="5001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선별 </a:t>
            </a:r>
            <a:r>
              <a:rPr lang="ko-KR" altLang="en-US" sz="20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매커니즘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5467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79A53E4-9A8D-0E44-2A0B-57A9F5565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55" y="701638"/>
            <a:ext cx="4229690" cy="26006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E01572-E16D-E442-3BD0-69204CE67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279" y="1177540"/>
            <a:ext cx="1971950" cy="13717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2FBAC6C-654E-75D9-3323-D996112DE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279" y="2713454"/>
            <a:ext cx="4391638" cy="219105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2B8E46B-0907-645D-7EA5-AFA17F6D1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425" y="3555675"/>
            <a:ext cx="1971950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6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C748B-89FE-B0C5-6272-C90EAE0D1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2DE1A0-843D-A7E5-7806-235FFC7FC5E9}"/>
              </a:ext>
            </a:extLst>
          </p:cNvPr>
          <p:cNvSpPr/>
          <p:nvPr/>
        </p:nvSpPr>
        <p:spPr>
          <a:xfrm>
            <a:off x="297840" y="1502343"/>
            <a:ext cx="2379822" cy="302299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64C621-9D65-66F5-B4F0-943946D580AF}"/>
              </a:ext>
            </a:extLst>
          </p:cNvPr>
          <p:cNvSpPr/>
          <p:nvPr/>
        </p:nvSpPr>
        <p:spPr>
          <a:xfrm>
            <a:off x="266699" y="825234"/>
            <a:ext cx="11658601" cy="400110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650DBA-5C25-5FE8-FFA7-ADC8B47560FC}"/>
              </a:ext>
            </a:extLst>
          </p:cNvPr>
          <p:cNvSpPr/>
          <p:nvPr/>
        </p:nvSpPr>
        <p:spPr>
          <a:xfrm>
            <a:off x="0" y="1"/>
            <a:ext cx="12192000" cy="579000"/>
          </a:xfrm>
          <a:prstGeom prst="rect">
            <a:avLst/>
          </a:prstGeom>
          <a:solidFill>
            <a:srgbClr val="FAE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FDDDEC-485C-9DFC-8904-CEA441431F48}"/>
              </a:ext>
            </a:extLst>
          </p:cNvPr>
          <p:cNvSpPr txBox="1"/>
          <p:nvPr/>
        </p:nvSpPr>
        <p:spPr>
          <a:xfrm>
            <a:off x="0" y="0"/>
            <a:ext cx="399413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02.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개요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72A166-CB54-27B9-8B02-5AF7C82EEA78}"/>
              </a:ext>
            </a:extLst>
          </p:cNvPr>
          <p:cNvSpPr/>
          <p:nvPr/>
        </p:nvSpPr>
        <p:spPr>
          <a:xfrm>
            <a:off x="119062" y="109501"/>
            <a:ext cx="147638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로스트아크 로고 | 로아 인벤">
            <a:extLst>
              <a:ext uri="{FF2B5EF4-FFF2-40B4-BE49-F238E27FC236}">
                <a16:creationId xmlns:a16="http://schemas.microsoft.com/office/drawing/2014/main" id="{1E2B74BE-B5AF-5DFA-80E2-C8F6A44722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6"/>
          <a:stretch/>
        </p:blipFill>
        <p:spPr bwMode="auto">
          <a:xfrm>
            <a:off x="10918169" y="136126"/>
            <a:ext cx="1154769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CBCD4C-6F50-DF26-8475-E539913441C1}"/>
              </a:ext>
            </a:extLst>
          </p:cNvPr>
          <p:cNvSpPr txBox="1"/>
          <p:nvPr/>
        </p:nvSpPr>
        <p:spPr>
          <a:xfrm>
            <a:off x="266699" y="825234"/>
            <a:ext cx="32861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개요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E1D28BB-23E5-6CFE-785D-7C07C7EE90C9}"/>
              </a:ext>
            </a:extLst>
          </p:cNvPr>
          <p:cNvCxnSpPr>
            <a:cxnSpLocks/>
          </p:cNvCxnSpPr>
          <p:nvPr/>
        </p:nvCxnSpPr>
        <p:spPr>
          <a:xfrm>
            <a:off x="1327212" y="6693300"/>
            <a:ext cx="30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E56E5B2B-DF37-EC22-5093-137F85FD1CCB}"/>
              </a:ext>
            </a:extLst>
          </p:cNvPr>
          <p:cNvSpPr/>
          <p:nvPr/>
        </p:nvSpPr>
        <p:spPr>
          <a:xfrm>
            <a:off x="4389354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9C61F3-7788-D059-B18F-B109641573A9}"/>
              </a:ext>
            </a:extLst>
          </p:cNvPr>
          <p:cNvSpPr txBox="1"/>
          <p:nvPr/>
        </p:nvSpPr>
        <p:spPr>
          <a:xfrm>
            <a:off x="2112560" y="6416301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콘셉트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FF04AA4-3521-9751-717B-86D8724A480F}"/>
              </a:ext>
            </a:extLst>
          </p:cNvPr>
          <p:cNvCxnSpPr>
            <a:cxnSpLocks/>
          </p:cNvCxnSpPr>
          <p:nvPr/>
        </p:nvCxnSpPr>
        <p:spPr>
          <a:xfrm>
            <a:off x="4559829" y="6693300"/>
            <a:ext cx="3060000" cy="0"/>
          </a:xfrm>
          <a:prstGeom prst="line">
            <a:avLst/>
          </a:prstGeom>
          <a:ln>
            <a:solidFill>
              <a:srgbClr val="FAE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652CE049-E742-C596-DFE1-C83AB068CFD9}"/>
              </a:ext>
            </a:extLst>
          </p:cNvPr>
          <p:cNvSpPr/>
          <p:nvPr/>
        </p:nvSpPr>
        <p:spPr>
          <a:xfrm>
            <a:off x="7621971" y="6603300"/>
            <a:ext cx="180000" cy="180000"/>
          </a:xfrm>
          <a:prstGeom prst="diamond">
            <a:avLst/>
          </a:prstGeom>
          <a:solidFill>
            <a:srgbClr val="FAEBD3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6D6BF75-6249-11A1-3074-88B31BB31973}"/>
              </a:ext>
            </a:extLst>
          </p:cNvPr>
          <p:cNvCxnSpPr>
            <a:cxnSpLocks/>
          </p:cNvCxnSpPr>
          <p:nvPr/>
        </p:nvCxnSpPr>
        <p:spPr>
          <a:xfrm>
            <a:off x="7794588" y="6693300"/>
            <a:ext cx="30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FD617594-AB69-4CCA-BD61-3B0713642A9F}"/>
              </a:ext>
            </a:extLst>
          </p:cNvPr>
          <p:cNvSpPr/>
          <p:nvPr/>
        </p:nvSpPr>
        <p:spPr>
          <a:xfrm>
            <a:off x="10856730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F4B1FF-04C9-E6B4-617F-1D331B7680DC}"/>
              </a:ext>
            </a:extLst>
          </p:cNvPr>
          <p:cNvSpPr txBox="1"/>
          <p:nvPr/>
        </p:nvSpPr>
        <p:spPr>
          <a:xfrm>
            <a:off x="5350624" y="6416300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개요</a:t>
            </a:r>
            <a:endParaRPr lang="en-US" altLang="ko-KR" sz="1200" b="1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9F27BE-DB97-19DC-EEB6-72487D82E3E0}"/>
              </a:ext>
            </a:extLst>
          </p:cNvPr>
          <p:cNvSpPr txBox="1"/>
          <p:nvPr/>
        </p:nvSpPr>
        <p:spPr>
          <a:xfrm>
            <a:off x="8582533" y="6422275"/>
            <a:ext cx="19269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등장 콘텐츠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CC75AA-0B89-BC06-37ED-DBF6ED38E71D}"/>
              </a:ext>
            </a:extLst>
          </p:cNvPr>
          <p:cNvSpPr txBox="1"/>
          <p:nvPr/>
        </p:nvSpPr>
        <p:spPr>
          <a:xfrm>
            <a:off x="297839" y="1804642"/>
            <a:ext cx="5829300" cy="10241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랜덤한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콘텐츠를 라운드 형식으로 최대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번 플레이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랜덤 제시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파티마다 투표를 통해 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제외 가능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1BE2F3-12E4-865A-F8F6-24B59461DCF6}"/>
              </a:ext>
            </a:extLst>
          </p:cNvPr>
          <p:cNvSpPr/>
          <p:nvPr/>
        </p:nvSpPr>
        <p:spPr>
          <a:xfrm>
            <a:off x="6064861" y="1502343"/>
            <a:ext cx="2379822" cy="302299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 인원수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5CC6D-42A1-9425-56EB-9106A59042A3}"/>
              </a:ext>
            </a:extLst>
          </p:cNvPr>
          <p:cNvSpPr txBox="1"/>
          <p:nvPr/>
        </p:nvSpPr>
        <p:spPr>
          <a:xfrm>
            <a:off x="6064860" y="1804642"/>
            <a:ext cx="5829300" cy="377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8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인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(4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인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2EC9F7-BC11-FAD7-1F12-E051EF521C80}"/>
              </a:ext>
            </a:extLst>
          </p:cNvPr>
          <p:cNvSpPr/>
          <p:nvPr/>
        </p:nvSpPr>
        <p:spPr>
          <a:xfrm>
            <a:off x="266700" y="3105768"/>
            <a:ext cx="2379822" cy="302299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6B4A1F-E463-6BD3-6FAE-BB6080CF8B98}"/>
              </a:ext>
            </a:extLst>
          </p:cNvPr>
          <p:cNvSpPr txBox="1"/>
          <p:nvPr/>
        </p:nvSpPr>
        <p:spPr>
          <a:xfrm>
            <a:off x="266699" y="3408067"/>
            <a:ext cx="5829300" cy="377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라운드에서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번 승리한 파티가 최종 승리합니다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C834A3D-7975-1BBD-BD81-19ECEE9830D6}"/>
              </a:ext>
            </a:extLst>
          </p:cNvPr>
          <p:cNvSpPr/>
          <p:nvPr/>
        </p:nvSpPr>
        <p:spPr>
          <a:xfrm>
            <a:off x="6033721" y="3105768"/>
            <a:ext cx="2379822" cy="302299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조건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1B2047-D923-2FEE-A839-AC6F87E4CC35}"/>
              </a:ext>
            </a:extLst>
          </p:cNvPr>
          <p:cNvSpPr txBox="1"/>
          <p:nvPr/>
        </p:nvSpPr>
        <p:spPr>
          <a:xfrm>
            <a:off x="6033720" y="3408067"/>
            <a:ext cx="5829300" cy="7009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개방 퀘스트 클리어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조율의 서 설정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0AC17-4D6B-B788-F37E-87E5BDB92E8B}"/>
              </a:ext>
            </a:extLst>
          </p:cNvPr>
          <p:cNvSpPr/>
          <p:nvPr/>
        </p:nvSpPr>
        <p:spPr>
          <a:xfrm>
            <a:off x="266699" y="4734493"/>
            <a:ext cx="2379822" cy="302299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보상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A10516-6FAA-17E1-9444-84C8D843D0FA}"/>
              </a:ext>
            </a:extLst>
          </p:cNvPr>
          <p:cNvSpPr txBox="1"/>
          <p:nvPr/>
        </p:nvSpPr>
        <p:spPr>
          <a:xfrm>
            <a:off x="266698" y="5036792"/>
            <a:ext cx="5829300" cy="10241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의지의 주화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각종 아이템으로 교환 가능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특수장비 큐브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7745F1-4C46-CE27-A43F-BA4E2851325C}"/>
              </a:ext>
            </a:extLst>
          </p:cNvPr>
          <p:cNvSpPr/>
          <p:nvPr/>
        </p:nvSpPr>
        <p:spPr>
          <a:xfrm>
            <a:off x="6033720" y="4734493"/>
            <a:ext cx="2379822" cy="302299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조율의 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55E7B6-62C7-D778-FC62-D8BCCAF04DBF}"/>
              </a:ext>
            </a:extLst>
          </p:cNvPr>
          <p:cNvSpPr txBox="1"/>
          <p:nvPr/>
        </p:nvSpPr>
        <p:spPr>
          <a:xfrm>
            <a:off x="6033719" y="5036792"/>
            <a:ext cx="5829300" cy="7009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아크패시브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적용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초각성기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초각성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스킬 사용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39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8729EE-3630-755C-CF27-D760104C9957}"/>
              </a:ext>
            </a:extLst>
          </p:cNvPr>
          <p:cNvSpPr txBox="1"/>
          <p:nvPr/>
        </p:nvSpPr>
        <p:spPr>
          <a:xfrm>
            <a:off x="699215" y="1266248"/>
            <a:ext cx="5258134" cy="14857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랜덤한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콘텐츠를 라운드 형식으로 최대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번 플레이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랜덤 제시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파티마다 투표를 통해 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제외 가능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47D521-8BEB-90B8-39BB-EFE11CE68AD5}"/>
              </a:ext>
            </a:extLst>
          </p:cNvPr>
          <p:cNvSpPr/>
          <p:nvPr/>
        </p:nvSpPr>
        <p:spPr>
          <a:xfrm>
            <a:off x="697749" y="1265744"/>
            <a:ext cx="5259600" cy="1561276"/>
          </a:xfrm>
          <a:prstGeom prst="rect">
            <a:avLst/>
          </a:prstGeom>
          <a:noFill/>
          <a:ln>
            <a:solidFill>
              <a:srgbClr val="F2E3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5C5BE4-C1EA-DF03-E0DA-DDCF577BB179}"/>
              </a:ext>
            </a:extLst>
          </p:cNvPr>
          <p:cNvSpPr txBox="1"/>
          <p:nvPr/>
        </p:nvSpPr>
        <p:spPr>
          <a:xfrm>
            <a:off x="6236119" y="1266248"/>
            <a:ext cx="5258134" cy="14857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랜덤한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콘텐츠를 라운드 형식으로 최대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번 플레이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랜덤 제시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파티마다 투표를 통해 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제외 가능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365F64-A61F-9B39-374F-1050862C667C}"/>
              </a:ext>
            </a:extLst>
          </p:cNvPr>
          <p:cNvSpPr/>
          <p:nvPr/>
        </p:nvSpPr>
        <p:spPr>
          <a:xfrm>
            <a:off x="6234653" y="1265744"/>
            <a:ext cx="5259600" cy="1561276"/>
          </a:xfrm>
          <a:prstGeom prst="rect">
            <a:avLst/>
          </a:prstGeom>
          <a:noFill/>
          <a:ln>
            <a:solidFill>
              <a:srgbClr val="F2E3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4803E6-548F-FED9-80AF-068D0FEF47DC}"/>
              </a:ext>
            </a:extLst>
          </p:cNvPr>
          <p:cNvSpPr txBox="1"/>
          <p:nvPr/>
        </p:nvSpPr>
        <p:spPr>
          <a:xfrm>
            <a:off x="699215" y="3034088"/>
            <a:ext cx="5258134" cy="14857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랜덤한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콘텐츠를 라운드 형식으로 최대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번 플레이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랜덤 제시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파티마다 투표를 통해 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제외 가능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E92EF0-65D0-D2AB-BF02-FA31817D7EF1}"/>
              </a:ext>
            </a:extLst>
          </p:cNvPr>
          <p:cNvSpPr/>
          <p:nvPr/>
        </p:nvSpPr>
        <p:spPr>
          <a:xfrm>
            <a:off x="697749" y="3033584"/>
            <a:ext cx="5259600" cy="1561276"/>
          </a:xfrm>
          <a:prstGeom prst="rect">
            <a:avLst/>
          </a:prstGeom>
          <a:noFill/>
          <a:ln>
            <a:solidFill>
              <a:srgbClr val="F2E3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DBEF6E-49E5-AA3E-4752-9A5E8AAB4CB5}"/>
              </a:ext>
            </a:extLst>
          </p:cNvPr>
          <p:cNvSpPr txBox="1"/>
          <p:nvPr/>
        </p:nvSpPr>
        <p:spPr>
          <a:xfrm>
            <a:off x="6236119" y="3034088"/>
            <a:ext cx="5258134" cy="14857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랜덤한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콘텐츠를 라운드 형식으로 최대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번 플레이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랜덤 제시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파티마다 투표를 통해 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제외 가능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C3AAED-330B-73A0-64FA-00D849D169FF}"/>
              </a:ext>
            </a:extLst>
          </p:cNvPr>
          <p:cNvSpPr/>
          <p:nvPr/>
        </p:nvSpPr>
        <p:spPr>
          <a:xfrm>
            <a:off x="6234653" y="3033584"/>
            <a:ext cx="5259600" cy="1561276"/>
          </a:xfrm>
          <a:prstGeom prst="rect">
            <a:avLst/>
          </a:prstGeom>
          <a:noFill/>
          <a:ln>
            <a:solidFill>
              <a:srgbClr val="F2E3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DE1ED-9404-F375-CBC9-06C10271C21F}"/>
              </a:ext>
            </a:extLst>
          </p:cNvPr>
          <p:cNvSpPr txBox="1"/>
          <p:nvPr/>
        </p:nvSpPr>
        <p:spPr>
          <a:xfrm>
            <a:off x="699215" y="4801928"/>
            <a:ext cx="5258134" cy="14857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랜덤한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콘텐츠를 라운드 형식으로 최대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번 플레이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랜덤 제시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파티마다 투표를 통해 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제외 가능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5D8421-6D81-C1E2-5E50-72C3DA394CA7}"/>
              </a:ext>
            </a:extLst>
          </p:cNvPr>
          <p:cNvSpPr/>
          <p:nvPr/>
        </p:nvSpPr>
        <p:spPr>
          <a:xfrm>
            <a:off x="697749" y="4801424"/>
            <a:ext cx="5259600" cy="1561276"/>
          </a:xfrm>
          <a:prstGeom prst="rect">
            <a:avLst/>
          </a:prstGeom>
          <a:noFill/>
          <a:ln>
            <a:solidFill>
              <a:srgbClr val="F2E3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22937C-A098-3EF8-363A-B5D10B87C7B6}"/>
              </a:ext>
            </a:extLst>
          </p:cNvPr>
          <p:cNvSpPr txBox="1"/>
          <p:nvPr/>
        </p:nvSpPr>
        <p:spPr>
          <a:xfrm>
            <a:off x="6236119" y="4801928"/>
            <a:ext cx="5258134" cy="14857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랜덤한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콘텐츠를 라운드 형식으로 최대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번 플레이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랜덤 제시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파티마다 투표를 통해 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제외 가능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5FD2E4-1E40-1914-8BA7-7213CF5C7D62}"/>
              </a:ext>
            </a:extLst>
          </p:cNvPr>
          <p:cNvSpPr/>
          <p:nvPr/>
        </p:nvSpPr>
        <p:spPr>
          <a:xfrm>
            <a:off x="6234653" y="4801424"/>
            <a:ext cx="5259600" cy="1561276"/>
          </a:xfrm>
          <a:prstGeom prst="rect">
            <a:avLst/>
          </a:prstGeom>
          <a:noFill/>
          <a:ln>
            <a:solidFill>
              <a:srgbClr val="F2E3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1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1EA43-4970-D7C0-231B-6ED278D2E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F3D6A3-3FDA-6126-1CC2-44A501D1D729}"/>
              </a:ext>
            </a:extLst>
          </p:cNvPr>
          <p:cNvSpPr/>
          <p:nvPr/>
        </p:nvSpPr>
        <p:spPr>
          <a:xfrm>
            <a:off x="266699" y="825234"/>
            <a:ext cx="11658601" cy="400110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B93E71-30CA-D695-1DC0-7369945890AE}"/>
              </a:ext>
            </a:extLst>
          </p:cNvPr>
          <p:cNvSpPr/>
          <p:nvPr/>
        </p:nvSpPr>
        <p:spPr>
          <a:xfrm>
            <a:off x="0" y="1"/>
            <a:ext cx="12192000" cy="579000"/>
          </a:xfrm>
          <a:prstGeom prst="rect">
            <a:avLst/>
          </a:prstGeom>
          <a:solidFill>
            <a:srgbClr val="FAE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93AFD-9B3C-F339-3906-5EF8B1926D63}"/>
              </a:ext>
            </a:extLst>
          </p:cNvPr>
          <p:cNvSpPr txBox="1"/>
          <p:nvPr/>
        </p:nvSpPr>
        <p:spPr>
          <a:xfrm>
            <a:off x="0" y="0"/>
            <a:ext cx="399413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02.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개요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5552BF-112D-D74E-1041-A472167C8585}"/>
              </a:ext>
            </a:extLst>
          </p:cNvPr>
          <p:cNvSpPr/>
          <p:nvPr/>
        </p:nvSpPr>
        <p:spPr>
          <a:xfrm>
            <a:off x="119062" y="109501"/>
            <a:ext cx="147638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로스트아크 로고 | 로아 인벤">
            <a:extLst>
              <a:ext uri="{FF2B5EF4-FFF2-40B4-BE49-F238E27FC236}">
                <a16:creationId xmlns:a16="http://schemas.microsoft.com/office/drawing/2014/main" id="{8ACE09AF-913C-984E-95F3-B4A86BBE8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6"/>
          <a:stretch/>
        </p:blipFill>
        <p:spPr bwMode="auto">
          <a:xfrm>
            <a:off x="10918169" y="136126"/>
            <a:ext cx="1154769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15C4A8-4589-977F-0758-CBE4CF95086B}"/>
              </a:ext>
            </a:extLst>
          </p:cNvPr>
          <p:cNvSpPr txBox="1"/>
          <p:nvPr/>
        </p:nvSpPr>
        <p:spPr>
          <a:xfrm>
            <a:off x="266699" y="825234"/>
            <a:ext cx="32861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개요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DCEF545-57BE-1745-17D6-9920D2D02ADF}"/>
              </a:ext>
            </a:extLst>
          </p:cNvPr>
          <p:cNvCxnSpPr>
            <a:cxnSpLocks/>
          </p:cNvCxnSpPr>
          <p:nvPr/>
        </p:nvCxnSpPr>
        <p:spPr>
          <a:xfrm>
            <a:off x="1327212" y="6693300"/>
            <a:ext cx="30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C983222A-18B9-05D6-F16E-26716D4A0AB3}"/>
              </a:ext>
            </a:extLst>
          </p:cNvPr>
          <p:cNvSpPr/>
          <p:nvPr/>
        </p:nvSpPr>
        <p:spPr>
          <a:xfrm>
            <a:off x="4389354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9F8B86-C5D8-97D9-48CC-544D1FEDC02F}"/>
              </a:ext>
            </a:extLst>
          </p:cNvPr>
          <p:cNvSpPr txBox="1"/>
          <p:nvPr/>
        </p:nvSpPr>
        <p:spPr>
          <a:xfrm>
            <a:off x="2112560" y="6416301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콘셉트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A791084-FE2F-586F-1120-C1B317C7816B}"/>
              </a:ext>
            </a:extLst>
          </p:cNvPr>
          <p:cNvCxnSpPr>
            <a:cxnSpLocks/>
          </p:cNvCxnSpPr>
          <p:nvPr/>
        </p:nvCxnSpPr>
        <p:spPr>
          <a:xfrm>
            <a:off x="4559829" y="6693300"/>
            <a:ext cx="3060000" cy="0"/>
          </a:xfrm>
          <a:prstGeom prst="line">
            <a:avLst/>
          </a:prstGeom>
          <a:ln>
            <a:solidFill>
              <a:srgbClr val="FAE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97F636FB-A915-945F-0B6C-8E2604BA259D}"/>
              </a:ext>
            </a:extLst>
          </p:cNvPr>
          <p:cNvSpPr/>
          <p:nvPr/>
        </p:nvSpPr>
        <p:spPr>
          <a:xfrm>
            <a:off x="7621971" y="6603300"/>
            <a:ext cx="180000" cy="180000"/>
          </a:xfrm>
          <a:prstGeom prst="diamond">
            <a:avLst/>
          </a:prstGeom>
          <a:solidFill>
            <a:srgbClr val="FAEBD3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83E85B3-5D4B-D773-4CC4-760F2445F3D5}"/>
              </a:ext>
            </a:extLst>
          </p:cNvPr>
          <p:cNvCxnSpPr>
            <a:cxnSpLocks/>
          </p:cNvCxnSpPr>
          <p:nvPr/>
        </p:nvCxnSpPr>
        <p:spPr>
          <a:xfrm>
            <a:off x="7794588" y="6693300"/>
            <a:ext cx="30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2140BA9A-EA42-1EFB-55C9-5399678DD9BF}"/>
              </a:ext>
            </a:extLst>
          </p:cNvPr>
          <p:cNvSpPr/>
          <p:nvPr/>
        </p:nvSpPr>
        <p:spPr>
          <a:xfrm>
            <a:off x="10856730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80929E-127D-295D-783C-747E7A7E6106}"/>
              </a:ext>
            </a:extLst>
          </p:cNvPr>
          <p:cNvSpPr txBox="1"/>
          <p:nvPr/>
        </p:nvSpPr>
        <p:spPr>
          <a:xfrm>
            <a:off x="5350624" y="6416300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개요</a:t>
            </a:r>
            <a:endParaRPr lang="en-US" altLang="ko-KR" sz="1200" b="1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B06140-589A-C651-72B9-660B0935F47E}"/>
              </a:ext>
            </a:extLst>
          </p:cNvPr>
          <p:cNvSpPr txBox="1"/>
          <p:nvPr/>
        </p:nvSpPr>
        <p:spPr>
          <a:xfrm>
            <a:off x="8582533" y="6422275"/>
            <a:ext cx="19269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등장 콘텐츠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151AF3-FF3E-FD2F-7130-B089B00DCB01}"/>
              </a:ext>
            </a:extLst>
          </p:cNvPr>
          <p:cNvSpPr txBox="1"/>
          <p:nvPr/>
        </p:nvSpPr>
        <p:spPr>
          <a:xfrm>
            <a:off x="268165" y="1315344"/>
            <a:ext cx="5258134" cy="14857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랜덤한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콘텐츠를 라운드 형식으로 최대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번 플레이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랜덤 제시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파티마다 투표를 통해 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제외 가능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C08961-BAC8-9EDF-99FF-772E6D3553AB}"/>
              </a:ext>
            </a:extLst>
          </p:cNvPr>
          <p:cNvSpPr txBox="1"/>
          <p:nvPr/>
        </p:nvSpPr>
        <p:spPr>
          <a:xfrm>
            <a:off x="6343594" y="1315344"/>
            <a:ext cx="5258134" cy="8394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승리 조건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라운드에서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번 승리한 파티가 최종 승리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13989-7B73-C1A3-32F6-5D8E31339BC9}"/>
              </a:ext>
            </a:extLst>
          </p:cNvPr>
          <p:cNvSpPr txBox="1"/>
          <p:nvPr/>
        </p:nvSpPr>
        <p:spPr>
          <a:xfrm>
            <a:off x="268165" y="3083184"/>
            <a:ext cx="5258134" cy="8394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 인원수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8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인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(4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인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65A35A-3D02-CDC7-B6F8-7C787423E7FB}"/>
              </a:ext>
            </a:extLst>
          </p:cNvPr>
          <p:cNvSpPr txBox="1"/>
          <p:nvPr/>
        </p:nvSpPr>
        <p:spPr>
          <a:xfrm>
            <a:off x="6343594" y="3083184"/>
            <a:ext cx="5258134" cy="11626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보상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의지의 주화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토큰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큐브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특수장비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CE4D87B-B054-E57F-3063-96FCC64D915D}"/>
              </a:ext>
            </a:extLst>
          </p:cNvPr>
          <p:cNvSpPr txBox="1"/>
          <p:nvPr/>
        </p:nvSpPr>
        <p:spPr>
          <a:xfrm>
            <a:off x="268165" y="4851024"/>
            <a:ext cx="5258134" cy="11626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조건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개방 퀘스트 클리어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조율의 서 설정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10D9F0-344A-2C57-42CA-FDB38D2E617F}"/>
              </a:ext>
            </a:extLst>
          </p:cNvPr>
          <p:cNvSpPr txBox="1"/>
          <p:nvPr/>
        </p:nvSpPr>
        <p:spPr>
          <a:xfrm>
            <a:off x="6343594" y="4851024"/>
            <a:ext cx="5258134" cy="11626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조율의 서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아크패시브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적용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초각성기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초각성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스킬 사용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42094B0-5ED2-B4C5-6D34-E09B2C26D015}"/>
              </a:ext>
            </a:extLst>
          </p:cNvPr>
          <p:cNvCxnSpPr>
            <a:cxnSpLocks/>
          </p:cNvCxnSpPr>
          <p:nvPr/>
        </p:nvCxnSpPr>
        <p:spPr>
          <a:xfrm flipV="1">
            <a:off x="6098761" y="1463040"/>
            <a:ext cx="0" cy="4853285"/>
          </a:xfrm>
          <a:prstGeom prst="line">
            <a:avLst/>
          </a:pr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">
                  <a:srgbClr val="FAEBD3"/>
                </a:gs>
                <a:gs pos="90000">
                  <a:srgbClr val="FAEBD3"/>
                </a:gs>
                <a:gs pos="100000">
                  <a:srgbClr val="F2E3BC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3CFC2B6-E718-765A-EAE4-7F00EF23B43E}"/>
              </a:ext>
            </a:extLst>
          </p:cNvPr>
          <p:cNvCxnSpPr>
            <a:cxnSpLocks/>
          </p:cNvCxnSpPr>
          <p:nvPr/>
        </p:nvCxnSpPr>
        <p:spPr>
          <a:xfrm>
            <a:off x="266699" y="2986889"/>
            <a:ext cx="11579861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">
                  <a:srgbClr val="FAEBD3"/>
                </a:gs>
                <a:gs pos="90000">
                  <a:srgbClr val="FAEBD3"/>
                </a:gs>
                <a:gs pos="100000">
                  <a:srgbClr val="F2E3BC">
                    <a:alpha val="0"/>
                  </a:srgbClr>
                </a:gs>
              </a:gsLst>
              <a:lin ang="108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EA1DC8B-66C8-4E38-AEBC-D5D712F74431}"/>
              </a:ext>
            </a:extLst>
          </p:cNvPr>
          <p:cNvCxnSpPr>
            <a:cxnSpLocks/>
          </p:cNvCxnSpPr>
          <p:nvPr/>
        </p:nvCxnSpPr>
        <p:spPr>
          <a:xfrm>
            <a:off x="266699" y="4754729"/>
            <a:ext cx="11579861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">
                  <a:srgbClr val="FAEBD3">
                    <a:lumMod val="99000"/>
                  </a:srgbClr>
                </a:gs>
                <a:gs pos="90000">
                  <a:srgbClr val="FAEBD3"/>
                </a:gs>
                <a:gs pos="100000">
                  <a:srgbClr val="F2E3BC">
                    <a:alpha val="0"/>
                  </a:srgbClr>
                </a:gs>
              </a:gsLst>
              <a:lin ang="108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33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33EE7-BEEA-772A-B142-14C828F6C90C}"/>
              </a:ext>
            </a:extLst>
          </p:cNvPr>
          <p:cNvCxnSpPr>
            <a:cxnSpLocks/>
          </p:cNvCxnSpPr>
          <p:nvPr/>
        </p:nvCxnSpPr>
        <p:spPr>
          <a:xfrm flipV="1">
            <a:off x="7389081" y="1213559"/>
            <a:ext cx="0" cy="5090981"/>
          </a:xfrm>
          <a:prstGeom prst="line">
            <a:avLst/>
          </a:pr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25000">
                  <a:srgbClr val="FAEBD3"/>
                </a:gs>
                <a:gs pos="75000">
                  <a:srgbClr val="FAEBD3"/>
                </a:gs>
                <a:gs pos="100000">
                  <a:srgbClr val="F2E3BC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A69034F-6518-EF5F-3855-F8A4124A5ADD}"/>
              </a:ext>
            </a:extLst>
          </p:cNvPr>
          <p:cNvCxnSpPr>
            <a:cxnSpLocks/>
          </p:cNvCxnSpPr>
          <p:nvPr/>
        </p:nvCxnSpPr>
        <p:spPr>
          <a:xfrm>
            <a:off x="3203161" y="3759049"/>
            <a:ext cx="6885719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25000">
                  <a:srgbClr val="FAEBD3"/>
                </a:gs>
                <a:gs pos="75000">
                  <a:srgbClr val="FAEBD3"/>
                </a:gs>
                <a:gs pos="100000">
                  <a:srgbClr val="F2E3BC">
                    <a:alpha val="0"/>
                  </a:srgbClr>
                </a:gs>
              </a:gsLst>
              <a:lin ang="108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8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D0A08C-7356-457A-B19A-1BCD457ABE13}"/>
              </a:ext>
            </a:extLst>
          </p:cNvPr>
          <p:cNvSpPr/>
          <p:nvPr/>
        </p:nvSpPr>
        <p:spPr>
          <a:xfrm>
            <a:off x="266699" y="825234"/>
            <a:ext cx="11658601" cy="400110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7C5038-6D97-449B-93BC-15205F04DEEA}"/>
              </a:ext>
            </a:extLst>
          </p:cNvPr>
          <p:cNvSpPr/>
          <p:nvPr/>
        </p:nvSpPr>
        <p:spPr>
          <a:xfrm>
            <a:off x="0" y="1"/>
            <a:ext cx="12192000" cy="579000"/>
          </a:xfrm>
          <a:prstGeom prst="rect">
            <a:avLst/>
          </a:prstGeom>
          <a:solidFill>
            <a:srgbClr val="FAE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B6121-E034-43D4-9695-682E60673F30}"/>
              </a:ext>
            </a:extLst>
          </p:cNvPr>
          <p:cNvSpPr txBox="1"/>
          <p:nvPr/>
        </p:nvSpPr>
        <p:spPr>
          <a:xfrm>
            <a:off x="0" y="0"/>
            <a:ext cx="399413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02.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개요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3F1501-2C04-4AD7-8C1E-E3F16CA215CC}"/>
              </a:ext>
            </a:extLst>
          </p:cNvPr>
          <p:cNvSpPr/>
          <p:nvPr/>
        </p:nvSpPr>
        <p:spPr>
          <a:xfrm>
            <a:off x="119062" y="109501"/>
            <a:ext cx="147638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로스트아크 로고 | 로아 인벤">
            <a:extLst>
              <a:ext uri="{FF2B5EF4-FFF2-40B4-BE49-F238E27FC236}">
                <a16:creationId xmlns:a16="http://schemas.microsoft.com/office/drawing/2014/main" id="{43AC5821-1237-4E13-BE0D-7EFADC3B32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6"/>
          <a:stretch/>
        </p:blipFill>
        <p:spPr bwMode="auto">
          <a:xfrm>
            <a:off x="10918169" y="136126"/>
            <a:ext cx="1154769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C4C92E-8274-4B8A-890A-9D4C8541B32B}"/>
              </a:ext>
            </a:extLst>
          </p:cNvPr>
          <p:cNvSpPr txBox="1"/>
          <p:nvPr/>
        </p:nvSpPr>
        <p:spPr>
          <a:xfrm>
            <a:off x="266700" y="825234"/>
            <a:ext cx="48006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등장 콘텐츠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4FFCB5C-FA3E-AA11-82F4-DE9B92A42588}"/>
              </a:ext>
            </a:extLst>
          </p:cNvPr>
          <p:cNvCxnSpPr>
            <a:cxnSpLocks/>
          </p:cNvCxnSpPr>
          <p:nvPr/>
        </p:nvCxnSpPr>
        <p:spPr>
          <a:xfrm>
            <a:off x="1327212" y="6693300"/>
            <a:ext cx="30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2AC6BA0F-B80E-3E0B-ABC0-0506B0134E7F}"/>
              </a:ext>
            </a:extLst>
          </p:cNvPr>
          <p:cNvSpPr/>
          <p:nvPr/>
        </p:nvSpPr>
        <p:spPr>
          <a:xfrm>
            <a:off x="4389354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45BD6-D00B-DD9F-032E-6D7324839FF1}"/>
              </a:ext>
            </a:extLst>
          </p:cNvPr>
          <p:cNvSpPr txBox="1"/>
          <p:nvPr/>
        </p:nvSpPr>
        <p:spPr>
          <a:xfrm>
            <a:off x="2112560" y="6416301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콘셉트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D414778-68BA-F862-D0A6-D19FA7DCE636}"/>
              </a:ext>
            </a:extLst>
          </p:cNvPr>
          <p:cNvCxnSpPr>
            <a:cxnSpLocks/>
          </p:cNvCxnSpPr>
          <p:nvPr/>
        </p:nvCxnSpPr>
        <p:spPr>
          <a:xfrm>
            <a:off x="4559829" y="6693300"/>
            <a:ext cx="30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714C7BFC-A5A1-1018-4A11-861F9644ACAA}"/>
              </a:ext>
            </a:extLst>
          </p:cNvPr>
          <p:cNvSpPr/>
          <p:nvPr/>
        </p:nvSpPr>
        <p:spPr>
          <a:xfrm>
            <a:off x="7621971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A1F9126-EF18-C9F2-AEE7-F1D8095A04ED}"/>
              </a:ext>
            </a:extLst>
          </p:cNvPr>
          <p:cNvCxnSpPr>
            <a:cxnSpLocks/>
          </p:cNvCxnSpPr>
          <p:nvPr/>
        </p:nvCxnSpPr>
        <p:spPr>
          <a:xfrm>
            <a:off x="7794588" y="6693300"/>
            <a:ext cx="3060000" cy="0"/>
          </a:xfrm>
          <a:prstGeom prst="line">
            <a:avLst/>
          </a:prstGeom>
          <a:ln>
            <a:solidFill>
              <a:srgbClr val="FAE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6764D2DD-9EA4-AC1A-9CA7-2A443B83BD6D}"/>
              </a:ext>
            </a:extLst>
          </p:cNvPr>
          <p:cNvSpPr/>
          <p:nvPr/>
        </p:nvSpPr>
        <p:spPr>
          <a:xfrm>
            <a:off x="10856730" y="6603300"/>
            <a:ext cx="180000" cy="180000"/>
          </a:xfrm>
          <a:prstGeom prst="diamond">
            <a:avLst/>
          </a:prstGeom>
          <a:solidFill>
            <a:srgbClr val="FAEBD3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25447-B7B2-08E4-28AC-E56E5C4818B2}"/>
              </a:ext>
            </a:extLst>
          </p:cNvPr>
          <p:cNvSpPr txBox="1"/>
          <p:nvPr/>
        </p:nvSpPr>
        <p:spPr>
          <a:xfrm>
            <a:off x="5350624" y="6416300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개요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2B20E-E0B1-C770-301D-09AA3B8E7EAD}"/>
              </a:ext>
            </a:extLst>
          </p:cNvPr>
          <p:cNvSpPr txBox="1"/>
          <p:nvPr/>
        </p:nvSpPr>
        <p:spPr>
          <a:xfrm>
            <a:off x="8582533" y="6422275"/>
            <a:ext cx="19269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등장 콘텐츠</a:t>
            </a:r>
            <a:endParaRPr lang="en-US" altLang="ko-KR" sz="1200" b="1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7FF87C0-AC59-C890-22E3-94A09A401FD2}"/>
              </a:ext>
            </a:extLst>
          </p:cNvPr>
          <p:cNvCxnSpPr>
            <a:cxnSpLocks/>
          </p:cNvCxnSpPr>
          <p:nvPr/>
        </p:nvCxnSpPr>
        <p:spPr>
          <a:xfrm flipV="1">
            <a:off x="6085840" y="1463040"/>
            <a:ext cx="0" cy="4853285"/>
          </a:xfrm>
          <a:prstGeom prst="line">
            <a:avLst/>
          </a:pr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">
                  <a:srgbClr val="FAEBD3"/>
                </a:gs>
                <a:gs pos="90000">
                  <a:srgbClr val="FAEBD3"/>
                </a:gs>
                <a:gs pos="100000">
                  <a:srgbClr val="F2E3BC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0245D96-2046-E932-92DC-F6E09A26B151}"/>
              </a:ext>
            </a:extLst>
          </p:cNvPr>
          <p:cNvCxnSpPr>
            <a:cxnSpLocks/>
          </p:cNvCxnSpPr>
          <p:nvPr/>
        </p:nvCxnSpPr>
        <p:spPr>
          <a:xfrm flipV="1">
            <a:off x="3180080" y="1463040"/>
            <a:ext cx="0" cy="4853285"/>
          </a:xfrm>
          <a:prstGeom prst="line">
            <a:avLst/>
          </a:pr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">
                  <a:srgbClr val="FAEBD3"/>
                </a:gs>
                <a:gs pos="90000">
                  <a:srgbClr val="FAEBD3"/>
                </a:gs>
                <a:gs pos="100000">
                  <a:srgbClr val="F2E3BC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E78454F-7546-4B3D-95B2-8721429170FE}"/>
              </a:ext>
            </a:extLst>
          </p:cNvPr>
          <p:cNvCxnSpPr>
            <a:cxnSpLocks/>
          </p:cNvCxnSpPr>
          <p:nvPr/>
        </p:nvCxnSpPr>
        <p:spPr>
          <a:xfrm flipV="1">
            <a:off x="9011920" y="1463040"/>
            <a:ext cx="0" cy="4853285"/>
          </a:xfrm>
          <a:prstGeom prst="line">
            <a:avLst/>
          </a:pr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">
                  <a:srgbClr val="FAEBD3"/>
                </a:gs>
                <a:gs pos="90000">
                  <a:srgbClr val="FAEBD3"/>
                </a:gs>
                <a:gs pos="100000">
                  <a:srgbClr val="F2E3BC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2563E92-C835-151E-AFED-832CA08764C9}"/>
              </a:ext>
            </a:extLst>
          </p:cNvPr>
          <p:cNvSpPr>
            <a:spLocks noChangeAspect="1"/>
          </p:cNvSpPr>
          <p:nvPr/>
        </p:nvSpPr>
        <p:spPr>
          <a:xfrm>
            <a:off x="3266303" y="4239821"/>
            <a:ext cx="2738393" cy="500133"/>
          </a:xfrm>
          <a:prstGeom prst="roundRect">
            <a:avLst>
              <a:gd name="adj" fmla="val 3066"/>
            </a:avLst>
          </a:prstGeom>
          <a:blipFill>
            <a:blip r:embed="rId3"/>
            <a:stretch>
              <a:fillRect/>
            </a:stretch>
          </a:blipFill>
          <a:ln>
            <a:solidFill>
              <a:srgbClr val="CD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EF92113-C7B7-2903-253D-C28E65C0A8B6}"/>
              </a:ext>
            </a:extLst>
          </p:cNvPr>
          <p:cNvSpPr>
            <a:spLocks noChangeAspect="1"/>
          </p:cNvSpPr>
          <p:nvPr/>
        </p:nvSpPr>
        <p:spPr>
          <a:xfrm>
            <a:off x="3266303" y="2306366"/>
            <a:ext cx="2738393" cy="500133"/>
          </a:xfrm>
          <a:prstGeom prst="roundRect">
            <a:avLst>
              <a:gd name="adj" fmla="val 3066"/>
            </a:avLst>
          </a:prstGeom>
          <a:blipFill>
            <a:blip r:embed="rId4"/>
            <a:stretch>
              <a:fillRect/>
            </a:stretch>
          </a:blipFill>
          <a:ln>
            <a:solidFill>
              <a:srgbClr val="CD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6AA1B2A-144E-0E18-DFBE-58BCB2EAE670}"/>
              </a:ext>
            </a:extLst>
          </p:cNvPr>
          <p:cNvSpPr>
            <a:spLocks noChangeAspect="1"/>
          </p:cNvSpPr>
          <p:nvPr/>
        </p:nvSpPr>
        <p:spPr>
          <a:xfrm>
            <a:off x="3266303" y="3595336"/>
            <a:ext cx="2738393" cy="500133"/>
          </a:xfrm>
          <a:prstGeom prst="roundRect">
            <a:avLst>
              <a:gd name="adj" fmla="val 3066"/>
            </a:avLst>
          </a:prstGeom>
          <a:blipFill>
            <a:blip r:embed="rId5"/>
            <a:stretch>
              <a:fillRect/>
            </a:stretch>
          </a:blipFill>
          <a:ln>
            <a:solidFill>
              <a:srgbClr val="CD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21A028E-2263-4381-BA28-7FAB0BAB2624}"/>
              </a:ext>
            </a:extLst>
          </p:cNvPr>
          <p:cNvSpPr>
            <a:spLocks noChangeAspect="1"/>
          </p:cNvSpPr>
          <p:nvPr/>
        </p:nvSpPr>
        <p:spPr>
          <a:xfrm>
            <a:off x="3266303" y="2950851"/>
            <a:ext cx="2738393" cy="500133"/>
          </a:xfrm>
          <a:prstGeom prst="roundRect">
            <a:avLst>
              <a:gd name="adj" fmla="val 3066"/>
            </a:avLst>
          </a:prstGeom>
          <a:blipFill>
            <a:blip r:embed="rId6"/>
            <a:stretch>
              <a:fillRect/>
            </a:stretch>
          </a:blipFill>
          <a:ln>
            <a:solidFill>
              <a:srgbClr val="CD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2910E40-851A-B114-680A-3F3758A04D5C}"/>
              </a:ext>
            </a:extLst>
          </p:cNvPr>
          <p:cNvSpPr>
            <a:spLocks noChangeAspect="1"/>
          </p:cNvSpPr>
          <p:nvPr/>
        </p:nvSpPr>
        <p:spPr>
          <a:xfrm>
            <a:off x="303859" y="2314006"/>
            <a:ext cx="2738393" cy="500133"/>
          </a:xfrm>
          <a:prstGeom prst="roundRect">
            <a:avLst>
              <a:gd name="adj" fmla="val 3066"/>
            </a:avLst>
          </a:prstGeom>
          <a:blipFill>
            <a:blip r:embed="rId7"/>
            <a:stretch>
              <a:fillRect/>
            </a:stretch>
          </a:blipFill>
          <a:ln>
            <a:solidFill>
              <a:srgbClr val="CD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E72B4CA-6605-7E2F-79C7-E080D020D1E2}"/>
              </a:ext>
            </a:extLst>
          </p:cNvPr>
          <p:cNvSpPr>
            <a:spLocks noChangeAspect="1"/>
          </p:cNvSpPr>
          <p:nvPr/>
        </p:nvSpPr>
        <p:spPr>
          <a:xfrm>
            <a:off x="303858" y="2950851"/>
            <a:ext cx="2738393" cy="500133"/>
          </a:xfrm>
          <a:prstGeom prst="roundRect">
            <a:avLst>
              <a:gd name="adj" fmla="val 3066"/>
            </a:avLst>
          </a:prstGeom>
          <a:blipFill>
            <a:blip r:embed="rId8"/>
            <a:stretch>
              <a:fillRect/>
            </a:stretch>
          </a:blipFill>
          <a:ln>
            <a:solidFill>
              <a:srgbClr val="CD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02ECA5D-848B-DD88-BA88-BAB857DB9C4C}"/>
              </a:ext>
            </a:extLst>
          </p:cNvPr>
          <p:cNvSpPr>
            <a:spLocks noChangeAspect="1"/>
          </p:cNvSpPr>
          <p:nvPr/>
        </p:nvSpPr>
        <p:spPr>
          <a:xfrm>
            <a:off x="6172062" y="2316948"/>
            <a:ext cx="2738393" cy="500133"/>
          </a:xfrm>
          <a:prstGeom prst="roundRect">
            <a:avLst>
              <a:gd name="adj" fmla="val 3066"/>
            </a:avLst>
          </a:prstGeom>
          <a:blipFill>
            <a:blip r:embed="rId9"/>
            <a:stretch>
              <a:fillRect/>
            </a:stretch>
          </a:blipFill>
          <a:ln>
            <a:solidFill>
              <a:srgbClr val="CD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0924F47-2EBD-0F2C-6FB9-EE4916FE5D88}"/>
              </a:ext>
            </a:extLst>
          </p:cNvPr>
          <p:cNvSpPr>
            <a:spLocks noChangeAspect="1"/>
          </p:cNvSpPr>
          <p:nvPr/>
        </p:nvSpPr>
        <p:spPr>
          <a:xfrm>
            <a:off x="6178414" y="2950851"/>
            <a:ext cx="2738393" cy="500133"/>
          </a:xfrm>
          <a:prstGeom prst="roundRect">
            <a:avLst>
              <a:gd name="adj" fmla="val 3066"/>
            </a:avLst>
          </a:prstGeom>
          <a:blipFill>
            <a:blip r:embed="rId10"/>
            <a:stretch>
              <a:fillRect/>
            </a:stretch>
          </a:blipFill>
          <a:ln>
            <a:solidFill>
              <a:srgbClr val="CD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0DED756-B083-BCF7-0FD5-AAFEB59C1D96}"/>
              </a:ext>
            </a:extLst>
          </p:cNvPr>
          <p:cNvSpPr>
            <a:spLocks noChangeAspect="1"/>
          </p:cNvSpPr>
          <p:nvPr/>
        </p:nvSpPr>
        <p:spPr>
          <a:xfrm>
            <a:off x="6172062" y="3595336"/>
            <a:ext cx="2738393" cy="500133"/>
          </a:xfrm>
          <a:prstGeom prst="roundRect">
            <a:avLst>
              <a:gd name="adj" fmla="val 3066"/>
            </a:avLst>
          </a:prstGeom>
          <a:blipFill>
            <a:blip r:embed="rId11"/>
            <a:stretch>
              <a:fillRect/>
            </a:stretch>
          </a:blipFill>
          <a:ln>
            <a:solidFill>
              <a:srgbClr val="CD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64807AB-2880-0C81-A269-72A5FB82E18D}"/>
              </a:ext>
            </a:extLst>
          </p:cNvPr>
          <p:cNvSpPr>
            <a:spLocks noChangeAspect="1"/>
          </p:cNvSpPr>
          <p:nvPr/>
        </p:nvSpPr>
        <p:spPr>
          <a:xfrm>
            <a:off x="9140248" y="2316948"/>
            <a:ext cx="2738393" cy="500133"/>
          </a:xfrm>
          <a:prstGeom prst="roundRect">
            <a:avLst>
              <a:gd name="adj" fmla="val 3066"/>
            </a:avLst>
          </a:prstGeom>
          <a:blipFill>
            <a:blip r:embed="rId12"/>
            <a:stretch>
              <a:fillRect/>
            </a:stretch>
          </a:blipFill>
          <a:ln>
            <a:solidFill>
              <a:srgbClr val="CD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4B3DA1-2087-5876-15E5-E12652F9F81A}"/>
              </a:ext>
            </a:extLst>
          </p:cNvPr>
          <p:cNvSpPr txBox="1"/>
          <p:nvPr/>
        </p:nvSpPr>
        <p:spPr>
          <a:xfrm>
            <a:off x="254001" y="1315344"/>
            <a:ext cx="2926077" cy="5001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일일 콘텐츠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548E11-A0E3-4BBD-E015-3BF9AF7934D1}"/>
              </a:ext>
            </a:extLst>
          </p:cNvPr>
          <p:cNvSpPr txBox="1"/>
          <p:nvPr/>
        </p:nvSpPr>
        <p:spPr>
          <a:xfrm>
            <a:off x="3169921" y="1309570"/>
            <a:ext cx="2926077" cy="5001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레이드 콘텐츠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9818D3-6145-AACD-5331-C8BF9960A1BA}"/>
              </a:ext>
            </a:extLst>
          </p:cNvPr>
          <p:cNvSpPr txBox="1"/>
          <p:nvPr/>
        </p:nvSpPr>
        <p:spPr>
          <a:xfrm>
            <a:off x="6083303" y="1315344"/>
            <a:ext cx="2926077" cy="5001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모험 콘텐츠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73A13B-FD3E-B036-6A0B-9785522A11C3}"/>
              </a:ext>
            </a:extLst>
          </p:cNvPr>
          <p:cNvSpPr txBox="1"/>
          <p:nvPr/>
        </p:nvSpPr>
        <p:spPr>
          <a:xfrm>
            <a:off x="8999223" y="1309570"/>
            <a:ext cx="2926077" cy="5001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PVP </a:t>
            </a: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98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6E8F6E8-5A8C-905D-3E6F-44DDE72D1ECC}"/>
              </a:ext>
            </a:extLst>
          </p:cNvPr>
          <p:cNvSpPr/>
          <p:nvPr/>
        </p:nvSpPr>
        <p:spPr>
          <a:xfrm>
            <a:off x="2027550" y="2254803"/>
            <a:ext cx="1253111" cy="400105"/>
          </a:xfrm>
          <a:prstGeom prst="roundRect">
            <a:avLst>
              <a:gd name="adj" fmla="val 5304"/>
            </a:avLst>
          </a:prstGeom>
          <a:solidFill>
            <a:srgbClr val="CDC7B6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매칭 그룹 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8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591E365-27C3-3C58-0D73-AC63E835DB4B}"/>
              </a:ext>
            </a:extLst>
          </p:cNvPr>
          <p:cNvSpPr/>
          <p:nvPr/>
        </p:nvSpPr>
        <p:spPr>
          <a:xfrm>
            <a:off x="2027550" y="2790210"/>
            <a:ext cx="1253111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수락</a:t>
            </a:r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A79FD6C8-17AA-C4CA-15D7-1F4F64D1DB1C}"/>
              </a:ext>
            </a:extLst>
          </p:cNvPr>
          <p:cNvSpPr/>
          <p:nvPr/>
        </p:nvSpPr>
        <p:spPr>
          <a:xfrm>
            <a:off x="2103593" y="3317827"/>
            <a:ext cx="1101028" cy="710039"/>
          </a:xfrm>
          <a:prstGeom prst="diamond">
            <a:avLst/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27D9DBB-5AD4-62B9-A354-A62F463A1325}"/>
              </a:ext>
            </a:extLst>
          </p:cNvPr>
          <p:cNvSpPr/>
          <p:nvPr/>
        </p:nvSpPr>
        <p:spPr>
          <a:xfrm>
            <a:off x="2014945" y="3480525"/>
            <a:ext cx="1278323" cy="400105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모든 플레이어가</a:t>
            </a:r>
            <a:b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수락</a:t>
            </a:r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8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519BC8-62E0-C60B-B123-8AAD4572E582}"/>
              </a:ext>
            </a:extLst>
          </p:cNvPr>
          <p:cNvSpPr/>
          <p:nvPr/>
        </p:nvSpPr>
        <p:spPr>
          <a:xfrm>
            <a:off x="266699" y="825234"/>
            <a:ext cx="11658601" cy="400110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ECE61A-2519-8673-E919-A4BC011B8228}"/>
              </a:ext>
            </a:extLst>
          </p:cNvPr>
          <p:cNvSpPr txBox="1"/>
          <p:nvPr/>
        </p:nvSpPr>
        <p:spPr>
          <a:xfrm>
            <a:off x="266698" y="1225344"/>
            <a:ext cx="6858000" cy="5001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 배정 </a:t>
            </a:r>
            <a:r>
              <a:rPr lang="ko-KR" altLang="en-US" sz="20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매커니즘</a:t>
            </a: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플로우 차트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61052CF-CF13-781E-B50C-072C3BBED7E0}"/>
              </a:ext>
            </a:extLst>
          </p:cNvPr>
          <p:cNvCxnSpPr>
            <a:cxnSpLocks/>
          </p:cNvCxnSpPr>
          <p:nvPr/>
        </p:nvCxnSpPr>
        <p:spPr>
          <a:xfrm>
            <a:off x="1327212" y="6693300"/>
            <a:ext cx="30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7799768C-E303-D7D8-D49B-ADCD62B3AB89}"/>
              </a:ext>
            </a:extLst>
          </p:cNvPr>
          <p:cNvSpPr/>
          <p:nvPr/>
        </p:nvSpPr>
        <p:spPr>
          <a:xfrm>
            <a:off x="4389354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F0A328-B01D-5EF5-4C42-E52A80D6612C}"/>
              </a:ext>
            </a:extLst>
          </p:cNvPr>
          <p:cNvSpPr txBox="1"/>
          <p:nvPr/>
        </p:nvSpPr>
        <p:spPr>
          <a:xfrm>
            <a:off x="2112560" y="6416301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개방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8E4656B-33B2-4C3B-EDBF-D1FC0F68AEB9}"/>
              </a:ext>
            </a:extLst>
          </p:cNvPr>
          <p:cNvCxnSpPr>
            <a:cxnSpLocks/>
          </p:cNvCxnSpPr>
          <p:nvPr/>
        </p:nvCxnSpPr>
        <p:spPr>
          <a:xfrm>
            <a:off x="4559829" y="6693300"/>
            <a:ext cx="30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DC08DCF7-F8C2-3E2D-F77F-4648698C53E0}"/>
              </a:ext>
            </a:extLst>
          </p:cNvPr>
          <p:cNvSpPr/>
          <p:nvPr/>
        </p:nvSpPr>
        <p:spPr>
          <a:xfrm>
            <a:off x="7621971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623E19D-937E-A479-9591-96BCA83A1365}"/>
              </a:ext>
            </a:extLst>
          </p:cNvPr>
          <p:cNvCxnSpPr>
            <a:cxnSpLocks/>
          </p:cNvCxnSpPr>
          <p:nvPr/>
        </p:nvCxnSpPr>
        <p:spPr>
          <a:xfrm>
            <a:off x="7794588" y="6693300"/>
            <a:ext cx="3060000" cy="0"/>
          </a:xfrm>
          <a:prstGeom prst="line">
            <a:avLst/>
          </a:prstGeom>
          <a:ln>
            <a:solidFill>
              <a:srgbClr val="FAE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0AEEF946-69C6-C47F-A7FB-ABEFBC7B1D16}"/>
              </a:ext>
            </a:extLst>
          </p:cNvPr>
          <p:cNvSpPr/>
          <p:nvPr/>
        </p:nvSpPr>
        <p:spPr>
          <a:xfrm>
            <a:off x="10856730" y="6603300"/>
            <a:ext cx="180000" cy="180000"/>
          </a:xfrm>
          <a:prstGeom prst="diamond">
            <a:avLst/>
          </a:prstGeom>
          <a:solidFill>
            <a:srgbClr val="FAEBD3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E54F2A-C1C5-8B45-CD18-1EFFBA71019B}"/>
              </a:ext>
            </a:extLst>
          </p:cNvPr>
          <p:cNvSpPr txBox="1"/>
          <p:nvPr/>
        </p:nvSpPr>
        <p:spPr>
          <a:xfrm>
            <a:off x="5350624" y="6416300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입장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E6949C-F9D2-3FA4-2D61-7968C96D69CB}"/>
              </a:ext>
            </a:extLst>
          </p:cNvPr>
          <p:cNvSpPr txBox="1"/>
          <p:nvPr/>
        </p:nvSpPr>
        <p:spPr>
          <a:xfrm>
            <a:off x="8582533" y="6422275"/>
            <a:ext cx="19269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</a:t>
            </a:r>
            <a:r>
              <a:rPr lang="ko-KR" altLang="en-US" sz="1200" b="1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규칙</a:t>
            </a:r>
            <a:endParaRPr lang="en-US" altLang="ko-KR" sz="1200" b="1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716888C-D65D-3AF0-9235-23B00D48A501}"/>
              </a:ext>
            </a:extLst>
          </p:cNvPr>
          <p:cNvSpPr/>
          <p:nvPr/>
        </p:nvSpPr>
        <p:spPr>
          <a:xfrm>
            <a:off x="556092" y="3476354"/>
            <a:ext cx="1253113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거절 유저</a:t>
            </a:r>
            <a:b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매칭 그룹에서 제외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7C3FBD7-212C-9CCB-EF78-C6FB8128AC3C}"/>
              </a:ext>
            </a:extLst>
          </p:cNvPr>
          <p:cNvSpPr/>
          <p:nvPr/>
        </p:nvSpPr>
        <p:spPr>
          <a:xfrm>
            <a:off x="556092" y="2786315"/>
            <a:ext cx="1253112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재매칭</a:t>
            </a:r>
            <a:endParaRPr lang="ko-KR" altLang="en-US" sz="8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DC8D8EB-888F-653F-AA07-E3F61176AFBF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2654106" y="3190315"/>
            <a:ext cx="1" cy="127512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3E459A9-2AC6-C634-0626-9EB756F4DFBB}"/>
              </a:ext>
            </a:extLst>
          </p:cNvPr>
          <p:cNvCxnSpPr>
            <a:cxnSpLocks/>
            <a:stCxn id="16" idx="1"/>
            <a:endCxn id="32" idx="3"/>
          </p:cNvCxnSpPr>
          <p:nvPr/>
        </p:nvCxnSpPr>
        <p:spPr>
          <a:xfrm flipH="1">
            <a:off x="1809205" y="3672847"/>
            <a:ext cx="294388" cy="3560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49A055C-265B-6B5C-921B-69DACD10BDC9}"/>
              </a:ext>
            </a:extLst>
          </p:cNvPr>
          <p:cNvCxnSpPr>
            <a:cxnSpLocks/>
            <a:stCxn id="32" idx="0"/>
            <a:endCxn id="33" idx="2"/>
          </p:cNvCxnSpPr>
          <p:nvPr/>
        </p:nvCxnSpPr>
        <p:spPr>
          <a:xfrm flipH="1" flipV="1">
            <a:off x="1182648" y="3186420"/>
            <a:ext cx="1" cy="289934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C642D38-E763-CE83-947E-B4D58C04FADD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2654106" y="2654908"/>
            <a:ext cx="0" cy="135302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6A67F40-EEEA-8C29-CEDF-B3BE0A39F6A4}"/>
              </a:ext>
            </a:extLst>
          </p:cNvPr>
          <p:cNvSpPr/>
          <p:nvPr/>
        </p:nvSpPr>
        <p:spPr>
          <a:xfrm>
            <a:off x="1664201" y="3434162"/>
            <a:ext cx="695518" cy="237758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NO</a:t>
            </a:r>
            <a:endParaRPr lang="ko-KR" altLang="en-US" sz="8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F7DE597-0E65-A0AD-7AEF-C16ECE51DC72}"/>
              </a:ext>
            </a:extLst>
          </p:cNvPr>
          <p:cNvSpPr/>
          <p:nvPr/>
        </p:nvSpPr>
        <p:spPr>
          <a:xfrm>
            <a:off x="3136473" y="3434162"/>
            <a:ext cx="400969" cy="237758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YES</a:t>
            </a:r>
            <a:endParaRPr lang="ko-KR" altLang="en-US" sz="8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6" name="다이아몬드 65">
            <a:extLst>
              <a:ext uri="{FF2B5EF4-FFF2-40B4-BE49-F238E27FC236}">
                <a16:creationId xmlns:a16="http://schemas.microsoft.com/office/drawing/2014/main" id="{10436622-C525-34EA-243C-4418B3884A7D}"/>
              </a:ext>
            </a:extLst>
          </p:cNvPr>
          <p:cNvSpPr/>
          <p:nvPr/>
        </p:nvSpPr>
        <p:spPr>
          <a:xfrm>
            <a:off x="3499009" y="3317239"/>
            <a:ext cx="1101028" cy="710039"/>
          </a:xfrm>
          <a:prstGeom prst="diamond">
            <a:avLst/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65DB720-8D74-3FB9-D9D5-12209010632F}"/>
              </a:ext>
            </a:extLst>
          </p:cNvPr>
          <p:cNvSpPr/>
          <p:nvPr/>
        </p:nvSpPr>
        <p:spPr>
          <a:xfrm>
            <a:off x="3407702" y="3444160"/>
            <a:ext cx="1278323" cy="400105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매칭 그룹에서</a:t>
            </a:r>
            <a:b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동일 클래스 존재</a:t>
            </a:r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8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C6EC074-DE9F-02D3-3AD4-6DEF98BFD9E7}"/>
              </a:ext>
            </a:extLst>
          </p:cNvPr>
          <p:cNvCxnSpPr>
            <a:cxnSpLocks/>
            <a:stCxn id="16" idx="3"/>
            <a:endCxn id="66" idx="1"/>
          </p:cNvCxnSpPr>
          <p:nvPr/>
        </p:nvCxnSpPr>
        <p:spPr>
          <a:xfrm flipV="1">
            <a:off x="3204621" y="3672259"/>
            <a:ext cx="294388" cy="588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B7E076B-C2EA-0509-A419-ABC915CE76E9}"/>
              </a:ext>
            </a:extLst>
          </p:cNvPr>
          <p:cNvSpPr/>
          <p:nvPr/>
        </p:nvSpPr>
        <p:spPr>
          <a:xfrm>
            <a:off x="4893868" y="3473973"/>
            <a:ext cx="1253111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해당 유저들을 각각</a:t>
            </a:r>
            <a:b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다른 파티로 배정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E9B583C-FC74-CCC2-314D-6348503A478B}"/>
              </a:ext>
            </a:extLst>
          </p:cNvPr>
          <p:cNvSpPr/>
          <p:nvPr/>
        </p:nvSpPr>
        <p:spPr>
          <a:xfrm>
            <a:off x="4533768" y="3434162"/>
            <a:ext cx="400969" cy="237758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YES</a:t>
            </a:r>
            <a:endParaRPr lang="ko-KR" altLang="en-US" sz="8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C6EB453-4D4E-C582-E5BB-EC1972FDA7DC}"/>
              </a:ext>
            </a:extLst>
          </p:cNvPr>
          <p:cNvCxnSpPr>
            <a:cxnSpLocks/>
            <a:stCxn id="66" idx="3"/>
            <a:endCxn id="72" idx="1"/>
          </p:cNvCxnSpPr>
          <p:nvPr/>
        </p:nvCxnSpPr>
        <p:spPr>
          <a:xfrm>
            <a:off x="4600037" y="3672259"/>
            <a:ext cx="293831" cy="1767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7E251205-E8A0-A0F3-FC27-3AB9421CF437}"/>
              </a:ext>
            </a:extLst>
          </p:cNvPr>
          <p:cNvCxnSpPr>
            <a:cxnSpLocks/>
            <a:stCxn id="72" idx="3"/>
            <a:endCxn id="66" idx="0"/>
          </p:cNvCxnSpPr>
          <p:nvPr/>
        </p:nvCxnSpPr>
        <p:spPr>
          <a:xfrm flipH="1" flipV="1">
            <a:off x="4049523" y="3317239"/>
            <a:ext cx="2097456" cy="356787"/>
          </a:xfrm>
          <a:prstGeom prst="bentConnector4">
            <a:avLst>
              <a:gd name="adj1" fmla="val -10899"/>
              <a:gd name="adj2" fmla="val 164072"/>
            </a:avLst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FF47B47-7DF7-882A-7CE5-EC2FDA227448}"/>
              </a:ext>
            </a:extLst>
          </p:cNvPr>
          <p:cNvSpPr/>
          <p:nvPr/>
        </p:nvSpPr>
        <p:spPr>
          <a:xfrm>
            <a:off x="3533278" y="3979979"/>
            <a:ext cx="695518" cy="237758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NO</a:t>
            </a:r>
            <a:endParaRPr lang="ko-KR" altLang="en-US" sz="8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DAC85DE-B81C-5189-A4DF-82E45DF338CC}"/>
              </a:ext>
            </a:extLst>
          </p:cNvPr>
          <p:cNvSpPr/>
          <p:nvPr/>
        </p:nvSpPr>
        <p:spPr>
          <a:xfrm>
            <a:off x="3499008" y="4211690"/>
            <a:ext cx="1296829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 배정 되지 않은 딜러 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 랜덤 선택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84AD9CA-C073-0473-156F-BC38EEBF48CD}"/>
              </a:ext>
            </a:extLst>
          </p:cNvPr>
          <p:cNvCxnSpPr>
            <a:cxnSpLocks/>
            <a:stCxn id="66" idx="2"/>
            <a:endCxn id="82" idx="0"/>
          </p:cNvCxnSpPr>
          <p:nvPr/>
        </p:nvCxnSpPr>
        <p:spPr>
          <a:xfrm>
            <a:off x="4049523" y="4027278"/>
            <a:ext cx="97900" cy="184412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다이아몬드 88">
            <a:extLst>
              <a:ext uri="{FF2B5EF4-FFF2-40B4-BE49-F238E27FC236}">
                <a16:creationId xmlns:a16="http://schemas.microsoft.com/office/drawing/2014/main" id="{8D9BB327-7A5D-D70F-8F55-7155D289AD6D}"/>
              </a:ext>
            </a:extLst>
          </p:cNvPr>
          <p:cNvSpPr/>
          <p:nvPr/>
        </p:nvSpPr>
        <p:spPr>
          <a:xfrm>
            <a:off x="3499009" y="4794808"/>
            <a:ext cx="1101028" cy="710039"/>
          </a:xfrm>
          <a:prstGeom prst="diamond">
            <a:avLst/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89AE2FF-7D2D-4355-69ED-27E07F54D69F}"/>
              </a:ext>
            </a:extLst>
          </p:cNvPr>
          <p:cNvSpPr/>
          <p:nvPr/>
        </p:nvSpPr>
        <p:spPr>
          <a:xfrm>
            <a:off x="3407702" y="4951936"/>
            <a:ext cx="1278323" cy="400105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파티에</a:t>
            </a:r>
            <a:b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딜러 </a:t>
            </a:r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</a:t>
            </a:r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8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71FD621-CE53-8127-3790-D1357618B458}"/>
              </a:ext>
            </a:extLst>
          </p:cNvPr>
          <p:cNvCxnSpPr>
            <a:cxnSpLocks/>
            <a:stCxn id="82" idx="2"/>
            <a:endCxn id="89" idx="0"/>
          </p:cNvCxnSpPr>
          <p:nvPr/>
        </p:nvCxnSpPr>
        <p:spPr>
          <a:xfrm flipH="1">
            <a:off x="4049523" y="4611795"/>
            <a:ext cx="97900" cy="183013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4ABCE7F-39AE-6B6B-C246-0F3888D9BB68}"/>
              </a:ext>
            </a:extLst>
          </p:cNvPr>
          <p:cNvSpPr/>
          <p:nvPr/>
        </p:nvSpPr>
        <p:spPr>
          <a:xfrm>
            <a:off x="4536504" y="4937209"/>
            <a:ext cx="400969" cy="237758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YES</a:t>
            </a:r>
            <a:endParaRPr lang="ko-KR" altLang="en-US" sz="8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DEBBD95C-96E3-8DB4-317C-638E188C29D0}"/>
              </a:ext>
            </a:extLst>
          </p:cNvPr>
          <p:cNvSpPr/>
          <p:nvPr/>
        </p:nvSpPr>
        <p:spPr>
          <a:xfrm>
            <a:off x="4893867" y="4949728"/>
            <a:ext cx="1253111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해당 딜러</a:t>
            </a:r>
            <a:b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파티로 배정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581AC64-A9EA-2257-5F40-28AD989AC5EB}"/>
              </a:ext>
            </a:extLst>
          </p:cNvPr>
          <p:cNvCxnSpPr>
            <a:cxnSpLocks/>
            <a:stCxn id="89" idx="3"/>
            <a:endCxn id="95" idx="1"/>
          </p:cNvCxnSpPr>
          <p:nvPr/>
        </p:nvCxnSpPr>
        <p:spPr>
          <a:xfrm flipV="1">
            <a:off x="4600037" y="5149781"/>
            <a:ext cx="293830" cy="47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8A058426-4092-A1DB-53A6-5DC8FF3B9161}"/>
              </a:ext>
            </a:extLst>
          </p:cNvPr>
          <p:cNvSpPr/>
          <p:nvPr/>
        </p:nvSpPr>
        <p:spPr>
          <a:xfrm>
            <a:off x="6401181" y="4949728"/>
            <a:ext cx="1253111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 배정 되지 않은</a:t>
            </a:r>
            <a:b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모든 딜러 </a:t>
            </a:r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파티로 배정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E52E09F-BA81-942B-9B23-50773214D61D}"/>
              </a:ext>
            </a:extLst>
          </p:cNvPr>
          <p:cNvCxnSpPr>
            <a:cxnSpLocks/>
            <a:stCxn id="95" idx="3"/>
            <a:endCxn id="105" idx="1"/>
          </p:cNvCxnSpPr>
          <p:nvPr/>
        </p:nvCxnSpPr>
        <p:spPr>
          <a:xfrm>
            <a:off x="6146978" y="5149781"/>
            <a:ext cx="254203" cy="0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85E0F65F-F9AD-CB06-326D-99C6D64CEBA2}"/>
              </a:ext>
            </a:extLst>
          </p:cNvPr>
          <p:cNvSpPr/>
          <p:nvPr/>
        </p:nvSpPr>
        <p:spPr>
          <a:xfrm>
            <a:off x="1956399" y="4948757"/>
            <a:ext cx="1253111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해당 딜러</a:t>
            </a:r>
            <a:b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파티로 배정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DE5F7613-16BF-4776-D3AE-A9B2CD0970D3}"/>
              </a:ext>
            </a:extLst>
          </p:cNvPr>
          <p:cNvCxnSpPr>
            <a:cxnSpLocks/>
            <a:stCxn id="89" idx="1"/>
            <a:endCxn id="109" idx="3"/>
          </p:cNvCxnSpPr>
          <p:nvPr/>
        </p:nvCxnSpPr>
        <p:spPr>
          <a:xfrm flipH="1" flipV="1">
            <a:off x="3209510" y="5148810"/>
            <a:ext cx="289499" cy="1018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C9E56F4-64D3-FD31-5445-17EB233320B7}"/>
              </a:ext>
            </a:extLst>
          </p:cNvPr>
          <p:cNvSpPr/>
          <p:nvPr/>
        </p:nvSpPr>
        <p:spPr>
          <a:xfrm>
            <a:off x="3047329" y="4937209"/>
            <a:ext cx="695518" cy="237758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NO</a:t>
            </a:r>
            <a:endParaRPr lang="ko-KR" altLang="en-US" sz="8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391383A1-EB37-9086-BB63-45A4A7CE0522}"/>
              </a:ext>
            </a:extLst>
          </p:cNvPr>
          <p:cNvCxnSpPr>
            <a:cxnSpLocks/>
            <a:stCxn id="109" idx="0"/>
            <a:endCxn id="82" idx="1"/>
          </p:cNvCxnSpPr>
          <p:nvPr/>
        </p:nvCxnSpPr>
        <p:spPr>
          <a:xfrm rot="5400000" flipH="1" flipV="1">
            <a:off x="2772474" y="4222224"/>
            <a:ext cx="537014" cy="916053"/>
          </a:xfrm>
          <a:prstGeom prst="bentConnector2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D1119E81-3BB9-E939-1606-26D6D0D64EC6}"/>
              </a:ext>
            </a:extLst>
          </p:cNvPr>
          <p:cNvSpPr/>
          <p:nvPr/>
        </p:nvSpPr>
        <p:spPr>
          <a:xfrm>
            <a:off x="7908495" y="4951711"/>
            <a:ext cx="1253111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서포터 각각</a:t>
            </a:r>
            <a:b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다른 파티로 배정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D84B824-7904-EB4D-A4C0-363BAF32B117}"/>
              </a:ext>
            </a:extLst>
          </p:cNvPr>
          <p:cNvSpPr/>
          <p:nvPr/>
        </p:nvSpPr>
        <p:spPr>
          <a:xfrm>
            <a:off x="9415809" y="4951710"/>
            <a:ext cx="1253111" cy="400105"/>
          </a:xfrm>
          <a:prstGeom prst="roundRect">
            <a:avLst>
              <a:gd name="adj" fmla="val 5304"/>
            </a:avLst>
          </a:prstGeom>
          <a:solidFill>
            <a:srgbClr val="CDC7B6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 배정 종료</a:t>
            </a:r>
            <a:b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입장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AF77A98E-A9E9-2F11-3084-8C909056E3AE}"/>
              </a:ext>
            </a:extLst>
          </p:cNvPr>
          <p:cNvCxnSpPr>
            <a:cxnSpLocks/>
            <a:stCxn id="105" idx="3"/>
            <a:endCxn id="123" idx="1"/>
          </p:cNvCxnSpPr>
          <p:nvPr/>
        </p:nvCxnSpPr>
        <p:spPr>
          <a:xfrm>
            <a:off x="7654292" y="5149781"/>
            <a:ext cx="254203" cy="1983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825291F-EB5B-5714-D0ED-98B51849C369}"/>
              </a:ext>
            </a:extLst>
          </p:cNvPr>
          <p:cNvCxnSpPr>
            <a:cxnSpLocks/>
            <a:stCxn id="123" idx="3"/>
            <a:endCxn id="126" idx="1"/>
          </p:cNvCxnSpPr>
          <p:nvPr/>
        </p:nvCxnSpPr>
        <p:spPr>
          <a:xfrm flipV="1">
            <a:off x="9161606" y="5151763"/>
            <a:ext cx="254203" cy="1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56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E2915-E3BC-512D-52D7-9DB3E35C4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646090-6C58-295D-4E8F-29BE44C0209B}"/>
              </a:ext>
            </a:extLst>
          </p:cNvPr>
          <p:cNvSpPr/>
          <p:nvPr/>
        </p:nvSpPr>
        <p:spPr>
          <a:xfrm>
            <a:off x="266699" y="825234"/>
            <a:ext cx="11658601" cy="400110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0C0F3F-5760-36AE-E6A6-DA9BF3DC61C1}"/>
              </a:ext>
            </a:extLst>
          </p:cNvPr>
          <p:cNvSpPr txBox="1"/>
          <p:nvPr/>
        </p:nvSpPr>
        <p:spPr>
          <a:xfrm>
            <a:off x="266698" y="1225344"/>
            <a:ext cx="6858000" cy="5001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 배정 </a:t>
            </a:r>
            <a:r>
              <a:rPr lang="ko-KR" altLang="en-US" sz="20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매커니즘</a:t>
            </a: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플로우 차트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3DA2319-2956-7E5D-D6EF-1167B3B3B60B}"/>
              </a:ext>
            </a:extLst>
          </p:cNvPr>
          <p:cNvCxnSpPr>
            <a:cxnSpLocks/>
          </p:cNvCxnSpPr>
          <p:nvPr/>
        </p:nvCxnSpPr>
        <p:spPr>
          <a:xfrm>
            <a:off x="1327212" y="6693300"/>
            <a:ext cx="30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9AE114C6-2A16-643A-F62E-AC19DB703B08}"/>
              </a:ext>
            </a:extLst>
          </p:cNvPr>
          <p:cNvSpPr/>
          <p:nvPr/>
        </p:nvSpPr>
        <p:spPr>
          <a:xfrm>
            <a:off x="4389354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79D064-0722-A203-E7FC-B067F6A32CB3}"/>
              </a:ext>
            </a:extLst>
          </p:cNvPr>
          <p:cNvSpPr txBox="1"/>
          <p:nvPr/>
        </p:nvSpPr>
        <p:spPr>
          <a:xfrm>
            <a:off x="2112560" y="6416301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개방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4809809-5506-55BD-767A-BC4B263EE0CE}"/>
              </a:ext>
            </a:extLst>
          </p:cNvPr>
          <p:cNvCxnSpPr>
            <a:cxnSpLocks/>
          </p:cNvCxnSpPr>
          <p:nvPr/>
        </p:nvCxnSpPr>
        <p:spPr>
          <a:xfrm>
            <a:off x="4559829" y="6693300"/>
            <a:ext cx="30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3FE9B066-27B2-EA69-C6F3-58DBBA436992}"/>
              </a:ext>
            </a:extLst>
          </p:cNvPr>
          <p:cNvSpPr/>
          <p:nvPr/>
        </p:nvSpPr>
        <p:spPr>
          <a:xfrm>
            <a:off x="7621971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9C1F732-F253-4EE6-9DC3-894F6C229617}"/>
              </a:ext>
            </a:extLst>
          </p:cNvPr>
          <p:cNvCxnSpPr>
            <a:cxnSpLocks/>
          </p:cNvCxnSpPr>
          <p:nvPr/>
        </p:nvCxnSpPr>
        <p:spPr>
          <a:xfrm>
            <a:off x="7794588" y="6693300"/>
            <a:ext cx="3060000" cy="0"/>
          </a:xfrm>
          <a:prstGeom prst="line">
            <a:avLst/>
          </a:prstGeom>
          <a:ln>
            <a:solidFill>
              <a:srgbClr val="FAE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47C2BD4C-8AAA-5C23-BAC9-012D126B8ACC}"/>
              </a:ext>
            </a:extLst>
          </p:cNvPr>
          <p:cNvSpPr/>
          <p:nvPr/>
        </p:nvSpPr>
        <p:spPr>
          <a:xfrm>
            <a:off x="10856730" y="6603300"/>
            <a:ext cx="180000" cy="180000"/>
          </a:xfrm>
          <a:prstGeom prst="diamond">
            <a:avLst/>
          </a:prstGeom>
          <a:solidFill>
            <a:srgbClr val="FAEBD3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D7BA67-3827-5732-A6F6-D7059D35CF4C}"/>
              </a:ext>
            </a:extLst>
          </p:cNvPr>
          <p:cNvSpPr txBox="1"/>
          <p:nvPr/>
        </p:nvSpPr>
        <p:spPr>
          <a:xfrm>
            <a:off x="5350624" y="6416300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입장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12F9D6-6B32-1F0E-C198-8D381D334841}"/>
              </a:ext>
            </a:extLst>
          </p:cNvPr>
          <p:cNvSpPr txBox="1"/>
          <p:nvPr/>
        </p:nvSpPr>
        <p:spPr>
          <a:xfrm>
            <a:off x="8582533" y="6422275"/>
            <a:ext cx="19269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</a:t>
            </a:r>
            <a:r>
              <a:rPr lang="ko-KR" altLang="en-US" sz="1200" b="1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규칙</a:t>
            </a:r>
            <a:endParaRPr lang="en-US" altLang="ko-KR" sz="1200" b="1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8CE97C-B25F-AEA7-3D11-7AF7E8B2130E}"/>
              </a:ext>
            </a:extLst>
          </p:cNvPr>
          <p:cNvSpPr/>
          <p:nvPr/>
        </p:nvSpPr>
        <p:spPr>
          <a:xfrm>
            <a:off x="2128847" y="2200282"/>
            <a:ext cx="1296829" cy="400105"/>
          </a:xfrm>
          <a:prstGeom prst="roundRect">
            <a:avLst>
              <a:gd name="adj" fmla="val 5304"/>
            </a:avLst>
          </a:prstGeom>
          <a:solidFill>
            <a:srgbClr val="CDC7B6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매칭 그룹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8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</a:t>
            </a: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1A69348D-A6C4-DAF6-85EE-B0CE9A00F776}"/>
              </a:ext>
            </a:extLst>
          </p:cNvPr>
          <p:cNvSpPr/>
          <p:nvPr/>
        </p:nvSpPr>
        <p:spPr>
          <a:xfrm>
            <a:off x="2128848" y="3370700"/>
            <a:ext cx="1296829" cy="770314"/>
          </a:xfrm>
          <a:prstGeom prst="diamond">
            <a:avLst/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4F1E411-8FA9-B4B9-8B7B-80B3805B7811}"/>
              </a:ext>
            </a:extLst>
          </p:cNvPr>
          <p:cNvSpPr/>
          <p:nvPr/>
        </p:nvSpPr>
        <p:spPr>
          <a:xfrm>
            <a:off x="2147354" y="3555804"/>
            <a:ext cx="1278323" cy="400105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모든 플레이어가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수락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E758E4-3814-3601-F156-AB9D91532C58}"/>
              </a:ext>
            </a:extLst>
          </p:cNvPr>
          <p:cNvSpPr/>
          <p:nvPr/>
        </p:nvSpPr>
        <p:spPr>
          <a:xfrm>
            <a:off x="2131066" y="2785491"/>
            <a:ext cx="1296829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수락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E4C2D57-6C24-52EB-4C09-DB40C784F7DF}"/>
              </a:ext>
            </a:extLst>
          </p:cNvPr>
          <p:cNvSpPr/>
          <p:nvPr/>
        </p:nvSpPr>
        <p:spPr>
          <a:xfrm>
            <a:off x="630157" y="3555803"/>
            <a:ext cx="1296829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거절 유저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매칭 그룹에서 제외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48AE4F6-5016-67F4-1AAE-A1EEC0337617}"/>
              </a:ext>
            </a:extLst>
          </p:cNvPr>
          <p:cNvSpPr/>
          <p:nvPr/>
        </p:nvSpPr>
        <p:spPr>
          <a:xfrm>
            <a:off x="630157" y="2785490"/>
            <a:ext cx="1296829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재매칭</a:t>
            </a:r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07E1AA18-CF51-3D13-510E-C4A64E69C586}"/>
              </a:ext>
            </a:extLst>
          </p:cNvPr>
          <p:cNvSpPr/>
          <p:nvPr/>
        </p:nvSpPr>
        <p:spPr>
          <a:xfrm>
            <a:off x="3627539" y="3370700"/>
            <a:ext cx="1296829" cy="770314"/>
          </a:xfrm>
          <a:prstGeom prst="diamond">
            <a:avLst/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DEC2EC5-B12C-E9D7-0548-166FE18FD878}"/>
              </a:ext>
            </a:extLst>
          </p:cNvPr>
          <p:cNvSpPr/>
          <p:nvPr/>
        </p:nvSpPr>
        <p:spPr>
          <a:xfrm>
            <a:off x="3646045" y="3555804"/>
            <a:ext cx="1278323" cy="400105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매칭 그룹에서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동일 클래스 존재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595A1A7-06A6-3358-D035-219B4E13DA64}"/>
              </a:ext>
            </a:extLst>
          </p:cNvPr>
          <p:cNvSpPr/>
          <p:nvPr/>
        </p:nvSpPr>
        <p:spPr>
          <a:xfrm>
            <a:off x="5138236" y="3555802"/>
            <a:ext cx="1296829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해당 유저들을 각각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다른 파티로 배정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1ACED35-EB2A-E72D-3ABD-18983DE7E9C3}"/>
              </a:ext>
            </a:extLst>
          </p:cNvPr>
          <p:cNvSpPr/>
          <p:nvPr/>
        </p:nvSpPr>
        <p:spPr>
          <a:xfrm>
            <a:off x="3627538" y="4326117"/>
            <a:ext cx="1296829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 배정 되지 않은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딜러 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 랜덤 선택</a:t>
            </a: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4B26A1B6-E989-46B8-E4A5-261832CAF3DC}"/>
              </a:ext>
            </a:extLst>
          </p:cNvPr>
          <p:cNvSpPr/>
          <p:nvPr/>
        </p:nvSpPr>
        <p:spPr>
          <a:xfrm>
            <a:off x="3627538" y="4911325"/>
            <a:ext cx="1296829" cy="770314"/>
          </a:xfrm>
          <a:prstGeom prst="diamond">
            <a:avLst/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6E9EBDD-5F22-80AC-6E5F-F38D613F013F}"/>
              </a:ext>
            </a:extLst>
          </p:cNvPr>
          <p:cNvSpPr/>
          <p:nvPr/>
        </p:nvSpPr>
        <p:spPr>
          <a:xfrm>
            <a:off x="3646044" y="5096429"/>
            <a:ext cx="1278323" cy="400105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파티에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딜러 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DA14749-4106-0A19-A6D6-422F9099980D}"/>
              </a:ext>
            </a:extLst>
          </p:cNvPr>
          <p:cNvSpPr/>
          <p:nvPr/>
        </p:nvSpPr>
        <p:spPr>
          <a:xfrm>
            <a:off x="2112560" y="5096429"/>
            <a:ext cx="1296829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해당 딜러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파티로 배정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CBAD19C-4841-E5A3-8B9A-93A8AEFDB597}"/>
              </a:ext>
            </a:extLst>
          </p:cNvPr>
          <p:cNvSpPr/>
          <p:nvPr/>
        </p:nvSpPr>
        <p:spPr>
          <a:xfrm>
            <a:off x="5138236" y="5096428"/>
            <a:ext cx="1296829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해당 딜러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파티로 배정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A7375BB-B8E4-F4FB-2AE7-46129B7CE598}"/>
              </a:ext>
            </a:extLst>
          </p:cNvPr>
          <p:cNvSpPr/>
          <p:nvPr/>
        </p:nvSpPr>
        <p:spPr>
          <a:xfrm>
            <a:off x="6648934" y="5096427"/>
            <a:ext cx="1460593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 배정 되지 않은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모든 딜러 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파티로 배정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88A65A5-F3E2-62A9-698F-DFAF9FD16167}"/>
              </a:ext>
            </a:extLst>
          </p:cNvPr>
          <p:cNvSpPr/>
          <p:nvPr/>
        </p:nvSpPr>
        <p:spPr>
          <a:xfrm>
            <a:off x="8323396" y="5094901"/>
            <a:ext cx="1296829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서포터들을 각각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다른 파티로 배정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DF1A952-E03F-A667-45CE-3F5E11F807A0}"/>
              </a:ext>
            </a:extLst>
          </p:cNvPr>
          <p:cNvSpPr/>
          <p:nvPr/>
        </p:nvSpPr>
        <p:spPr>
          <a:xfrm>
            <a:off x="9834094" y="5098574"/>
            <a:ext cx="1296829" cy="400105"/>
          </a:xfrm>
          <a:prstGeom prst="roundRect">
            <a:avLst>
              <a:gd name="adj" fmla="val 5304"/>
            </a:avLst>
          </a:prstGeom>
          <a:solidFill>
            <a:srgbClr val="CDC7B6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 배정 종료</a:t>
            </a:r>
            <a:b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입장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D693098-B8B3-E754-D3A8-35EC569A6912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777262" y="2600387"/>
            <a:ext cx="2219" cy="185104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C5F2B56-F98C-9126-F44B-E1818A20645C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2777263" y="3185596"/>
            <a:ext cx="2218" cy="185104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5E3F3AE-4922-5559-91B1-D041D48B5BE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425677" y="3755857"/>
            <a:ext cx="201862" cy="0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5E853E7-733D-48FB-0822-58598232D464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4924368" y="3755855"/>
            <a:ext cx="213868" cy="2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057CA75C-78D7-53B9-90BF-1E1709849B8A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>
          <a:xfrm flipH="1" flipV="1">
            <a:off x="4275954" y="3370700"/>
            <a:ext cx="2159111" cy="385155"/>
          </a:xfrm>
          <a:prstGeom prst="bentConnector4">
            <a:avLst>
              <a:gd name="adj1" fmla="val -10588"/>
              <a:gd name="adj2" fmla="val 159353"/>
            </a:avLst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BB4C2C1-911B-43F7-F1CD-9F03CF3FA0E9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 flipV="1">
            <a:off x="1926986" y="3755856"/>
            <a:ext cx="201862" cy="1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5DD009E-E219-54CB-E05E-2A3287183762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1278572" y="3185595"/>
            <a:ext cx="0" cy="370208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87183361-05CE-CA43-D675-72FF60C8DE7A}"/>
              </a:ext>
            </a:extLst>
          </p:cNvPr>
          <p:cNvCxnSpPr>
            <a:cxnSpLocks/>
            <a:stCxn id="8" idx="0"/>
            <a:endCxn id="2" idx="1"/>
          </p:cNvCxnSpPr>
          <p:nvPr/>
        </p:nvCxnSpPr>
        <p:spPr>
          <a:xfrm rot="5400000" flipH="1" flipV="1">
            <a:off x="1511132" y="2167776"/>
            <a:ext cx="385155" cy="850275"/>
          </a:xfrm>
          <a:prstGeom prst="bentConnector2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37CBA47-F7C0-43B1-A2FD-B858BAFC7D2D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 flipH="1">
            <a:off x="4275953" y="4141014"/>
            <a:ext cx="1" cy="185103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C9A72C0-2B02-A643-B7E5-851C8C494766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4275953" y="4726222"/>
            <a:ext cx="0" cy="185103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577A9F0-FA98-B3B7-67A3-01A7DE121C0F}"/>
              </a:ext>
            </a:extLst>
          </p:cNvPr>
          <p:cNvCxnSpPr>
            <a:cxnSpLocks/>
            <a:stCxn id="24" idx="1"/>
            <a:endCxn id="36" idx="3"/>
          </p:cNvCxnSpPr>
          <p:nvPr/>
        </p:nvCxnSpPr>
        <p:spPr>
          <a:xfrm flipH="1">
            <a:off x="3409389" y="5296482"/>
            <a:ext cx="218149" cy="0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AE4C19F7-C8A0-A0DB-DD9C-D71CD6D7C5D4}"/>
              </a:ext>
            </a:extLst>
          </p:cNvPr>
          <p:cNvCxnSpPr>
            <a:cxnSpLocks/>
            <a:stCxn id="36" idx="0"/>
            <a:endCxn id="23" idx="1"/>
          </p:cNvCxnSpPr>
          <p:nvPr/>
        </p:nvCxnSpPr>
        <p:spPr>
          <a:xfrm rot="5400000" flipH="1" flipV="1">
            <a:off x="2909127" y="4378019"/>
            <a:ext cx="570259" cy="866563"/>
          </a:xfrm>
          <a:prstGeom prst="bentConnector2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D2BF42-307C-33DA-E01C-1A503A972B17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4924367" y="5296481"/>
            <a:ext cx="213869" cy="1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019A604-60F4-0CBB-CE95-AD4D873A37AE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435065" y="5296480"/>
            <a:ext cx="213869" cy="1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A9B0DD1-44F5-4BBD-81B7-2EC22BC6AC4C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8109527" y="5294954"/>
            <a:ext cx="213869" cy="1526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4E64108-116B-CFB3-46B1-042931012364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9620225" y="5294954"/>
            <a:ext cx="213869" cy="3673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02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A6AE19C-B739-06BD-DE62-144BEEDB566C}"/>
              </a:ext>
            </a:extLst>
          </p:cNvPr>
          <p:cNvCxnSpPr>
            <a:cxnSpLocks/>
          </p:cNvCxnSpPr>
          <p:nvPr/>
        </p:nvCxnSpPr>
        <p:spPr>
          <a:xfrm>
            <a:off x="438304" y="6693300"/>
            <a:ext cx="144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7B5FC897-239B-92FA-A3B9-765C338B85A8}"/>
              </a:ext>
            </a:extLst>
          </p:cNvPr>
          <p:cNvSpPr/>
          <p:nvPr/>
        </p:nvSpPr>
        <p:spPr>
          <a:xfrm>
            <a:off x="1882077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6EF8814-6B89-D460-1FDE-68870E500EFA}"/>
              </a:ext>
            </a:extLst>
          </p:cNvPr>
          <p:cNvCxnSpPr>
            <a:cxnSpLocks/>
          </p:cNvCxnSpPr>
          <p:nvPr/>
        </p:nvCxnSpPr>
        <p:spPr>
          <a:xfrm>
            <a:off x="2062987" y="6693300"/>
            <a:ext cx="144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462B86A7-C39B-6D16-C230-52EA6D7B21BF}"/>
              </a:ext>
            </a:extLst>
          </p:cNvPr>
          <p:cNvSpPr/>
          <p:nvPr/>
        </p:nvSpPr>
        <p:spPr>
          <a:xfrm>
            <a:off x="3506760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4BE8EC-413D-8676-83E1-2AA3004D8747}"/>
              </a:ext>
            </a:extLst>
          </p:cNvPr>
          <p:cNvCxnSpPr>
            <a:cxnSpLocks/>
          </p:cNvCxnSpPr>
          <p:nvPr/>
        </p:nvCxnSpPr>
        <p:spPr>
          <a:xfrm>
            <a:off x="3691444" y="6693300"/>
            <a:ext cx="144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D8607D73-9BA8-9C99-32D0-C6B480706F34}"/>
              </a:ext>
            </a:extLst>
          </p:cNvPr>
          <p:cNvSpPr/>
          <p:nvPr/>
        </p:nvSpPr>
        <p:spPr>
          <a:xfrm>
            <a:off x="5135217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F80A3EF-9128-6100-E634-0D48D03EA8A5}"/>
              </a:ext>
            </a:extLst>
          </p:cNvPr>
          <p:cNvCxnSpPr>
            <a:cxnSpLocks/>
          </p:cNvCxnSpPr>
          <p:nvPr/>
        </p:nvCxnSpPr>
        <p:spPr>
          <a:xfrm>
            <a:off x="5316127" y="6693300"/>
            <a:ext cx="144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7637B979-595A-7B1C-4810-AB274A5FC3E6}"/>
              </a:ext>
            </a:extLst>
          </p:cNvPr>
          <p:cNvSpPr/>
          <p:nvPr/>
        </p:nvSpPr>
        <p:spPr>
          <a:xfrm>
            <a:off x="6759900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123A362-2DD4-6021-B9F7-DE27647FD38A}"/>
              </a:ext>
            </a:extLst>
          </p:cNvPr>
          <p:cNvCxnSpPr>
            <a:cxnSpLocks/>
          </p:cNvCxnSpPr>
          <p:nvPr/>
        </p:nvCxnSpPr>
        <p:spPr>
          <a:xfrm>
            <a:off x="6944584" y="6693300"/>
            <a:ext cx="144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70690D59-EA94-A7AE-E040-EAAEE6C7F0B7}"/>
              </a:ext>
            </a:extLst>
          </p:cNvPr>
          <p:cNvSpPr/>
          <p:nvPr/>
        </p:nvSpPr>
        <p:spPr>
          <a:xfrm>
            <a:off x="8388357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2E86D56-C4E3-A66E-3568-1B95B19D3DA9}"/>
              </a:ext>
            </a:extLst>
          </p:cNvPr>
          <p:cNvCxnSpPr>
            <a:cxnSpLocks/>
          </p:cNvCxnSpPr>
          <p:nvPr/>
        </p:nvCxnSpPr>
        <p:spPr>
          <a:xfrm>
            <a:off x="8569267" y="6693300"/>
            <a:ext cx="144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F2234E2C-C0D1-5AB7-545D-6899E0DFAD71}"/>
              </a:ext>
            </a:extLst>
          </p:cNvPr>
          <p:cNvSpPr/>
          <p:nvPr/>
        </p:nvSpPr>
        <p:spPr>
          <a:xfrm>
            <a:off x="10013040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7D99FCF-C4E6-F587-2DCC-F9BD5623A508}"/>
              </a:ext>
            </a:extLst>
          </p:cNvPr>
          <p:cNvCxnSpPr>
            <a:cxnSpLocks/>
          </p:cNvCxnSpPr>
          <p:nvPr/>
        </p:nvCxnSpPr>
        <p:spPr>
          <a:xfrm>
            <a:off x="10197724" y="6693300"/>
            <a:ext cx="144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233BE98D-7D4F-4A3B-A830-CAA87BBEB28D}"/>
              </a:ext>
            </a:extLst>
          </p:cNvPr>
          <p:cNvSpPr/>
          <p:nvPr/>
        </p:nvSpPr>
        <p:spPr>
          <a:xfrm>
            <a:off x="11641497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F3444F-E32F-5D39-0D97-260D62EF8A34}"/>
              </a:ext>
            </a:extLst>
          </p:cNvPr>
          <p:cNvSpPr txBox="1"/>
          <p:nvPr/>
        </p:nvSpPr>
        <p:spPr>
          <a:xfrm>
            <a:off x="525154" y="6407427"/>
            <a:ext cx="135314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레벨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69095A-C709-B720-9F5A-2440906B10D8}"/>
              </a:ext>
            </a:extLst>
          </p:cNvPr>
          <p:cNvSpPr txBox="1"/>
          <p:nvPr/>
        </p:nvSpPr>
        <p:spPr>
          <a:xfrm>
            <a:off x="2102212" y="6407427"/>
            <a:ext cx="135314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조율의 서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B7CBD9-846C-1A53-2D65-692A04244E72}"/>
              </a:ext>
            </a:extLst>
          </p:cNvPr>
          <p:cNvSpPr txBox="1"/>
          <p:nvPr/>
        </p:nvSpPr>
        <p:spPr>
          <a:xfrm>
            <a:off x="3686760" y="6407427"/>
            <a:ext cx="144754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운명의 천칭 리스트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DC131B-15B0-BDE7-AF5A-B47FBD7B1226}"/>
              </a:ext>
            </a:extLst>
          </p:cNvPr>
          <p:cNvSpPr txBox="1"/>
          <p:nvPr/>
        </p:nvSpPr>
        <p:spPr>
          <a:xfrm>
            <a:off x="5364877" y="6407427"/>
            <a:ext cx="135314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최종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MVP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488BB8-4BDB-353A-320D-8A6715A311EA}"/>
              </a:ext>
            </a:extLst>
          </p:cNvPr>
          <p:cNvSpPr txBox="1"/>
          <p:nvPr/>
        </p:nvSpPr>
        <p:spPr>
          <a:xfrm>
            <a:off x="6993334" y="6407427"/>
            <a:ext cx="135314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탈주 </a:t>
            </a: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패널티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B58903-3501-4E5D-BA79-77E2080FB551}"/>
              </a:ext>
            </a:extLst>
          </p:cNvPr>
          <p:cNvSpPr txBox="1"/>
          <p:nvPr/>
        </p:nvSpPr>
        <p:spPr>
          <a:xfrm>
            <a:off x="8627542" y="6407427"/>
            <a:ext cx="135314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등장 콘텐츠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026E7A-EFA9-6E65-B787-6D8FCBB14C22}"/>
              </a:ext>
            </a:extLst>
          </p:cNvPr>
          <p:cNvSpPr txBox="1"/>
          <p:nvPr/>
        </p:nvSpPr>
        <p:spPr>
          <a:xfrm>
            <a:off x="10236949" y="6407427"/>
            <a:ext cx="135314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</a:t>
            </a: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변경점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535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10720</TotalTime>
  <Words>663</Words>
  <Application>Microsoft Office PowerPoint</Application>
  <PresentationFormat>와이드스크린</PresentationFormat>
  <Paragraphs>154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리디바탕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WooChi SIN</dc:creator>
  <cp:lastModifiedBy>WooChi SIN</cp:lastModifiedBy>
  <cp:revision>909</cp:revision>
  <dcterms:created xsi:type="dcterms:W3CDTF">2024-10-29T05:59:45Z</dcterms:created>
  <dcterms:modified xsi:type="dcterms:W3CDTF">2024-12-19T11:55:42Z</dcterms:modified>
</cp:coreProperties>
</file>