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daf078f2c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daf078f2c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daf078f2c1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daf078f2c1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daf078f2c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daf078f2c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daf078f2c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daf078f2c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YOjXjbxyhBDgqwCZM3cW1mFAr9AK45E8/view" TargetMode="External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1tQY5YClAxgvEOPmd5kwplmK11AvBT7D/view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 Report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Elijah Olsson, Jake Wantz</a:t>
            </a:r>
            <a:endParaRPr/>
          </a:p>
        </p:txBody>
      </p:sp>
      <p:sp>
        <p:nvSpPr>
          <p:cNvPr id="136" name="Google Shape;13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Laser Pointer </a:t>
            </a:r>
            <a:r>
              <a:rPr lang="en"/>
              <a:t>Computer Vision Project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Uses OpenCV library in Processing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Detects differences in pixel contours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User-friendly interface</a:t>
            </a:r>
            <a:endParaRPr sz="2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Functionality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Change Brush Size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Change Brush Shape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Change Brush Color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Reset Canvas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Save Canvas as PNG </a:t>
            </a:r>
            <a:endParaRPr sz="2300"/>
          </a:p>
        </p:txBody>
      </p:sp>
      <p:sp>
        <p:nvSpPr>
          <p:cNvPr id="150" name="Google Shape;15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Setup</a:t>
            </a:r>
            <a:endParaRPr/>
          </a:p>
        </p:txBody>
      </p:sp>
      <p:sp>
        <p:nvSpPr>
          <p:cNvPr id="156" name="Google Shape;15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7" name="Google Shape;157;p16" title="LaserPointer-Showcase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1200" y="1680000"/>
            <a:ext cx="5503574" cy="309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Demo</a:t>
            </a:r>
            <a:endParaRPr/>
          </a:p>
        </p:txBody>
      </p:sp>
      <p:sp>
        <p:nvSpPr>
          <p:cNvPr id="163" name="Google Shape;16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4" name="Google Shape;164;p17" title="FinalPresentationDemo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0138" y="1182375"/>
            <a:ext cx="5443726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