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02" r:id="rId9"/>
    <p:sldId id="303" r:id="rId10"/>
    <p:sldId id="304" r:id="rId11"/>
    <p:sldId id="305" r:id="rId12"/>
    <p:sldId id="28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ExtraBold" panose="020B0604020202020204" charset="0"/>
      <p:bold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aleway Thin" panose="020B0604020202020204" charset="0"/>
      <p:bold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D6608-4DA4-4C1E-BDA8-8FC7BA9B59B4}">
  <a:tblStyle styleId="{711D6608-4DA4-4C1E-BDA8-8FC7BA9B59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7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5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68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ad8999aef1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ad8999aef1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06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47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flipH="1">
            <a:off x="165975" y="229756"/>
            <a:ext cx="8684475" cy="4217169"/>
            <a:chOff x="270750" y="229756"/>
            <a:chExt cx="8684475" cy="4217169"/>
          </a:xfrm>
        </p:grpSpPr>
        <p:sp>
          <p:nvSpPr>
            <p:cNvPr id="37" name="Google Shape;37;p4"/>
            <p:cNvSpPr/>
            <p:nvPr/>
          </p:nvSpPr>
          <p:spPr>
            <a:xfrm>
              <a:off x="270750" y="3400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1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257196" y="1905007"/>
            <a:ext cx="4560293" cy="786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“FINA FLOR”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2945975" y="4358541"/>
            <a:ext cx="5529932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Professor: Marcelo Della Torre Medici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INFORMÁTICA PARA INTERNET – 2N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2020</a:t>
            </a:r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868942" y="1152801"/>
            <a:ext cx="3860584" cy="2875990"/>
            <a:chOff x="1190202" y="811849"/>
            <a:chExt cx="5212069" cy="3882794"/>
          </a:xfrm>
        </p:grpSpPr>
        <p:sp>
          <p:nvSpPr>
            <p:cNvPr id="361" name="Google Shape;361;p31"/>
            <p:cNvSpPr/>
            <p:nvPr/>
          </p:nvSpPr>
          <p:spPr>
            <a:xfrm>
              <a:off x="1190202" y="4224294"/>
              <a:ext cx="5212069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534946" y="4391919"/>
              <a:ext cx="345274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552598" y="4420268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323971" y="4295169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737251" y="4312694"/>
              <a:ext cx="450349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280125" y="4312694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560325" y="4356894"/>
              <a:ext cx="976574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588801" y="811849"/>
              <a:ext cx="2131547" cy="2947970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42923" y="811849"/>
              <a:ext cx="2132372" cy="2947970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824800" y="1026999"/>
              <a:ext cx="763899" cy="1263448"/>
            </a:xfrm>
            <a:custGeom>
              <a:avLst/>
              <a:gdLst/>
              <a:ahLst/>
              <a:cxnLst/>
              <a:rect l="l" t="t" r="r" b="b"/>
              <a:pathLst>
                <a:path w="30556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30556" y="50537"/>
                  </a:lnTo>
                  <a:lnTo>
                    <a:pt x="3055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809801" y="1026999"/>
              <a:ext cx="15025" cy="1263448"/>
            </a:xfrm>
            <a:custGeom>
              <a:avLst/>
              <a:gdLst/>
              <a:ahLst/>
              <a:cxnLst/>
              <a:rect l="l" t="t" r="r" b="b"/>
              <a:pathLst>
                <a:path w="601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902376" y="1082048"/>
              <a:ext cx="608775" cy="1152523"/>
            </a:xfrm>
            <a:custGeom>
              <a:avLst/>
              <a:gdLst/>
              <a:ahLst/>
              <a:cxnLst/>
              <a:rect l="l" t="t" r="r" b="b"/>
              <a:pathLst>
                <a:path w="24351" h="46101" extrusionOk="0">
                  <a:moveTo>
                    <a:pt x="0" y="0"/>
                  </a:moveTo>
                  <a:lnTo>
                    <a:pt x="0" y="46100"/>
                  </a:lnTo>
                  <a:lnTo>
                    <a:pt x="24351" y="46100"/>
                  </a:lnTo>
                  <a:lnTo>
                    <a:pt x="24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768825" y="1470647"/>
              <a:ext cx="764724" cy="1263448"/>
            </a:xfrm>
            <a:custGeom>
              <a:avLst/>
              <a:gdLst/>
              <a:ahLst/>
              <a:cxnLst/>
              <a:rect l="l" t="t" r="r" b="b"/>
              <a:pathLst>
                <a:path w="30589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30589" y="50537"/>
                  </a:lnTo>
                  <a:lnTo>
                    <a:pt x="3058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753800" y="1470647"/>
              <a:ext cx="15051" cy="1263448"/>
            </a:xfrm>
            <a:custGeom>
              <a:avLst/>
              <a:gdLst/>
              <a:ahLst/>
              <a:cxnLst/>
              <a:rect l="l" t="t" r="r" b="b"/>
              <a:pathLst>
                <a:path w="602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847200" y="1525698"/>
              <a:ext cx="608799" cy="1152523"/>
            </a:xfrm>
            <a:custGeom>
              <a:avLst/>
              <a:gdLst/>
              <a:ahLst/>
              <a:cxnLst/>
              <a:rect l="l" t="t" r="r" b="b"/>
              <a:pathLst>
                <a:path w="24352" h="46101" extrusionOk="0">
                  <a:moveTo>
                    <a:pt x="1" y="1"/>
                  </a:moveTo>
                  <a:lnTo>
                    <a:pt x="1" y="46100"/>
                  </a:lnTo>
                  <a:lnTo>
                    <a:pt x="24351" y="46100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112050" y="2749345"/>
              <a:ext cx="183125" cy="1148898"/>
            </a:xfrm>
            <a:custGeom>
              <a:avLst/>
              <a:gdLst/>
              <a:ahLst/>
              <a:cxnLst/>
              <a:rect l="l" t="t" r="r" b="b"/>
              <a:pathLst>
                <a:path w="7325" h="45956" extrusionOk="0">
                  <a:moveTo>
                    <a:pt x="1693" y="0"/>
                  </a:moveTo>
                  <a:cubicBezTo>
                    <a:pt x="514" y="0"/>
                    <a:pt x="0" y="1892"/>
                    <a:pt x="152" y="2591"/>
                  </a:cubicBezTo>
                  <a:cubicBezTo>
                    <a:pt x="986" y="6294"/>
                    <a:pt x="1787" y="15467"/>
                    <a:pt x="2554" y="31412"/>
                  </a:cubicBezTo>
                  <a:cubicBezTo>
                    <a:pt x="2921" y="39351"/>
                    <a:pt x="2554" y="44788"/>
                    <a:pt x="3555" y="45956"/>
                  </a:cubicBezTo>
                  <a:lnTo>
                    <a:pt x="6590" y="45922"/>
                  </a:lnTo>
                  <a:cubicBezTo>
                    <a:pt x="7324" y="32179"/>
                    <a:pt x="5323" y="10063"/>
                    <a:pt x="3155" y="2425"/>
                  </a:cubicBezTo>
                  <a:cubicBezTo>
                    <a:pt x="2854" y="1391"/>
                    <a:pt x="2554" y="223"/>
                    <a:pt x="2054" y="56"/>
                  </a:cubicBezTo>
                  <a:cubicBezTo>
                    <a:pt x="1927" y="18"/>
                    <a:pt x="1807" y="0"/>
                    <a:pt x="16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186725" y="2904170"/>
              <a:ext cx="592674" cy="685524"/>
            </a:xfrm>
            <a:custGeom>
              <a:avLst/>
              <a:gdLst/>
              <a:ahLst/>
              <a:cxnLst/>
              <a:rect l="l" t="t" r="r" b="b"/>
              <a:pathLst>
                <a:path w="23707" h="27421" extrusionOk="0">
                  <a:moveTo>
                    <a:pt x="20725" y="0"/>
                  </a:moveTo>
                  <a:cubicBezTo>
                    <a:pt x="15601" y="0"/>
                    <a:pt x="2733" y="4578"/>
                    <a:pt x="1335" y="9074"/>
                  </a:cubicBezTo>
                  <a:cubicBezTo>
                    <a:pt x="1" y="13377"/>
                    <a:pt x="1135" y="20149"/>
                    <a:pt x="1435" y="27421"/>
                  </a:cubicBezTo>
                  <a:cubicBezTo>
                    <a:pt x="2169" y="23951"/>
                    <a:pt x="4904" y="17714"/>
                    <a:pt x="7640" y="14011"/>
                  </a:cubicBezTo>
                  <a:cubicBezTo>
                    <a:pt x="11142" y="9208"/>
                    <a:pt x="19648" y="4671"/>
                    <a:pt x="21483" y="2936"/>
                  </a:cubicBezTo>
                  <a:cubicBezTo>
                    <a:pt x="23706" y="854"/>
                    <a:pt x="22938" y="0"/>
                    <a:pt x="2072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238425" y="3104320"/>
              <a:ext cx="459774" cy="635474"/>
            </a:xfrm>
            <a:custGeom>
              <a:avLst/>
              <a:gdLst/>
              <a:ahLst/>
              <a:cxnLst/>
              <a:rect l="l" t="t" r="r" b="b"/>
              <a:pathLst>
                <a:path w="18391" h="25419" extrusionOk="0">
                  <a:moveTo>
                    <a:pt x="15376" y="1"/>
                  </a:moveTo>
                  <a:cubicBezTo>
                    <a:pt x="11804" y="1"/>
                    <a:pt x="4999" y="2986"/>
                    <a:pt x="2169" y="9241"/>
                  </a:cubicBezTo>
                  <a:cubicBezTo>
                    <a:pt x="301" y="13344"/>
                    <a:pt x="1" y="18114"/>
                    <a:pt x="301" y="25419"/>
                  </a:cubicBezTo>
                  <a:cubicBezTo>
                    <a:pt x="1035" y="21950"/>
                    <a:pt x="3770" y="15712"/>
                    <a:pt x="6506" y="11976"/>
                  </a:cubicBezTo>
                  <a:cubicBezTo>
                    <a:pt x="10008" y="7206"/>
                    <a:pt x="15512" y="4871"/>
                    <a:pt x="17013" y="2836"/>
                  </a:cubicBezTo>
                  <a:cubicBezTo>
                    <a:pt x="18390" y="963"/>
                    <a:pt x="17405" y="1"/>
                    <a:pt x="1537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624701" y="3034396"/>
              <a:ext cx="637950" cy="740424"/>
            </a:xfrm>
            <a:custGeom>
              <a:avLst/>
              <a:gdLst/>
              <a:ahLst/>
              <a:cxnLst/>
              <a:rect l="l" t="t" r="r" b="b"/>
              <a:pathLst>
                <a:path w="25518" h="29617" extrusionOk="0">
                  <a:moveTo>
                    <a:pt x="4436" y="1"/>
                  </a:moveTo>
                  <a:cubicBezTo>
                    <a:pt x="1523" y="1"/>
                    <a:pt x="0" y="1230"/>
                    <a:pt x="1900" y="3432"/>
                  </a:cubicBezTo>
                  <a:cubicBezTo>
                    <a:pt x="3835" y="5666"/>
                    <a:pt x="10540" y="9769"/>
                    <a:pt x="15644" y="15006"/>
                  </a:cubicBezTo>
                  <a:cubicBezTo>
                    <a:pt x="19580" y="19109"/>
                    <a:pt x="24016" y="25848"/>
                    <a:pt x="25517" y="29617"/>
                  </a:cubicBezTo>
                  <a:cubicBezTo>
                    <a:pt x="24550" y="21878"/>
                    <a:pt x="23249" y="16274"/>
                    <a:pt x="21114" y="11204"/>
                  </a:cubicBezTo>
                  <a:cubicBezTo>
                    <a:pt x="17853" y="3351"/>
                    <a:pt x="9247" y="1"/>
                    <a:pt x="443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155050" y="2769970"/>
              <a:ext cx="465024" cy="583724"/>
            </a:xfrm>
            <a:custGeom>
              <a:avLst/>
              <a:gdLst/>
              <a:ahLst/>
              <a:cxnLst/>
              <a:rect l="l" t="t" r="r" b="b"/>
              <a:pathLst>
                <a:path w="18601" h="23349" extrusionOk="0">
                  <a:moveTo>
                    <a:pt x="15064" y="0"/>
                  </a:moveTo>
                  <a:cubicBezTo>
                    <a:pt x="11416" y="0"/>
                    <a:pt x="5003" y="2403"/>
                    <a:pt x="2135" y="7671"/>
                  </a:cubicBezTo>
                  <a:cubicBezTo>
                    <a:pt x="34" y="11507"/>
                    <a:pt x="0" y="16277"/>
                    <a:pt x="334" y="23349"/>
                  </a:cubicBezTo>
                  <a:cubicBezTo>
                    <a:pt x="1034" y="19979"/>
                    <a:pt x="4203" y="15276"/>
                    <a:pt x="6838" y="11674"/>
                  </a:cubicBezTo>
                  <a:cubicBezTo>
                    <a:pt x="10241" y="7037"/>
                    <a:pt x="15411" y="4702"/>
                    <a:pt x="17012" y="2834"/>
                  </a:cubicBezTo>
                  <a:cubicBezTo>
                    <a:pt x="18601" y="985"/>
                    <a:pt x="17399" y="0"/>
                    <a:pt x="1506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76526" y="2760471"/>
              <a:ext cx="540249" cy="570699"/>
            </a:xfrm>
            <a:custGeom>
              <a:avLst/>
              <a:gdLst/>
              <a:ahLst/>
              <a:cxnLst/>
              <a:rect l="l" t="t" r="r" b="b"/>
              <a:pathLst>
                <a:path w="21610" h="22828" extrusionOk="0">
                  <a:moveTo>
                    <a:pt x="1446" y="0"/>
                  </a:moveTo>
                  <a:cubicBezTo>
                    <a:pt x="309" y="0"/>
                    <a:pt x="1" y="537"/>
                    <a:pt x="1128" y="1813"/>
                  </a:cubicBezTo>
                  <a:cubicBezTo>
                    <a:pt x="5665" y="6917"/>
                    <a:pt x="8901" y="6016"/>
                    <a:pt x="13237" y="10486"/>
                  </a:cubicBezTo>
                  <a:cubicBezTo>
                    <a:pt x="16573" y="13955"/>
                    <a:pt x="20309" y="19692"/>
                    <a:pt x="21610" y="22828"/>
                  </a:cubicBezTo>
                  <a:cubicBezTo>
                    <a:pt x="20776" y="16290"/>
                    <a:pt x="19808" y="12054"/>
                    <a:pt x="17173" y="8217"/>
                  </a:cubicBezTo>
                  <a:cubicBezTo>
                    <a:pt x="14416" y="4254"/>
                    <a:pt x="4647" y="0"/>
                    <a:pt x="14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2180900" y="2674646"/>
              <a:ext cx="292125" cy="397175"/>
            </a:xfrm>
            <a:custGeom>
              <a:avLst/>
              <a:gdLst/>
              <a:ahLst/>
              <a:cxnLst/>
              <a:rect l="l" t="t" r="r" b="b"/>
              <a:pathLst>
                <a:path w="11685" h="15887" extrusionOk="0">
                  <a:moveTo>
                    <a:pt x="10555" y="1"/>
                  </a:moveTo>
                  <a:cubicBezTo>
                    <a:pt x="8489" y="1"/>
                    <a:pt x="3084" y="2445"/>
                    <a:pt x="1401" y="5479"/>
                  </a:cubicBezTo>
                  <a:cubicBezTo>
                    <a:pt x="0" y="8015"/>
                    <a:pt x="0" y="11183"/>
                    <a:pt x="200" y="15887"/>
                  </a:cubicBezTo>
                  <a:cubicBezTo>
                    <a:pt x="667" y="13652"/>
                    <a:pt x="3069" y="10650"/>
                    <a:pt x="4804" y="8248"/>
                  </a:cubicBezTo>
                  <a:cubicBezTo>
                    <a:pt x="7072" y="5179"/>
                    <a:pt x="9174" y="3611"/>
                    <a:pt x="10941" y="1343"/>
                  </a:cubicBezTo>
                  <a:cubicBezTo>
                    <a:pt x="11685" y="407"/>
                    <a:pt x="11397" y="1"/>
                    <a:pt x="105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798826" y="2688920"/>
              <a:ext cx="405450" cy="432099"/>
            </a:xfrm>
            <a:custGeom>
              <a:avLst/>
              <a:gdLst/>
              <a:ahLst/>
              <a:cxnLst/>
              <a:rect l="l" t="t" r="r" b="b"/>
              <a:pathLst>
                <a:path w="16218" h="17284" extrusionOk="0">
                  <a:moveTo>
                    <a:pt x="847" y="1"/>
                  </a:moveTo>
                  <a:cubicBezTo>
                    <a:pt x="166" y="1"/>
                    <a:pt x="0" y="378"/>
                    <a:pt x="673" y="1306"/>
                  </a:cubicBezTo>
                  <a:cubicBezTo>
                    <a:pt x="1807" y="2874"/>
                    <a:pt x="6677" y="6743"/>
                    <a:pt x="9913" y="10112"/>
                  </a:cubicBezTo>
                  <a:cubicBezTo>
                    <a:pt x="12481" y="12747"/>
                    <a:pt x="15250" y="14882"/>
                    <a:pt x="16217" y="17284"/>
                  </a:cubicBezTo>
                  <a:cubicBezTo>
                    <a:pt x="15584" y="12314"/>
                    <a:pt x="15217" y="8811"/>
                    <a:pt x="12848" y="6176"/>
                  </a:cubicBezTo>
                  <a:cubicBezTo>
                    <a:pt x="11029" y="4151"/>
                    <a:pt x="3106" y="1"/>
                    <a:pt x="84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599526" y="2920196"/>
              <a:ext cx="719824" cy="605300"/>
            </a:xfrm>
            <a:custGeom>
              <a:avLst/>
              <a:gdLst/>
              <a:ahLst/>
              <a:cxnLst/>
              <a:rect l="l" t="t" r="r" b="b"/>
              <a:pathLst>
                <a:path w="28793" h="24212" extrusionOk="0">
                  <a:moveTo>
                    <a:pt x="2459" y="1"/>
                  </a:moveTo>
                  <a:cubicBezTo>
                    <a:pt x="591" y="1"/>
                    <a:pt x="1" y="474"/>
                    <a:pt x="1773" y="1628"/>
                  </a:cubicBezTo>
                  <a:cubicBezTo>
                    <a:pt x="4008" y="3063"/>
                    <a:pt x="13815" y="5564"/>
                    <a:pt x="18585" y="10535"/>
                  </a:cubicBezTo>
                  <a:cubicBezTo>
                    <a:pt x="22288" y="14371"/>
                    <a:pt x="23622" y="20742"/>
                    <a:pt x="25057" y="24211"/>
                  </a:cubicBezTo>
                  <a:cubicBezTo>
                    <a:pt x="28793" y="18073"/>
                    <a:pt x="27558" y="10034"/>
                    <a:pt x="24089" y="6165"/>
                  </a:cubicBezTo>
                  <a:cubicBezTo>
                    <a:pt x="21541" y="3374"/>
                    <a:pt x="7447" y="1"/>
                    <a:pt x="24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091676" y="3774794"/>
              <a:ext cx="281050" cy="449524"/>
            </a:xfrm>
            <a:custGeom>
              <a:avLst/>
              <a:gdLst/>
              <a:ahLst/>
              <a:cxnLst/>
              <a:rect l="l" t="t" r="r" b="b"/>
              <a:pathLst>
                <a:path w="11242" h="17981" extrusionOk="0">
                  <a:moveTo>
                    <a:pt x="1201" y="1"/>
                  </a:moveTo>
                  <a:cubicBezTo>
                    <a:pt x="534" y="1"/>
                    <a:pt x="0" y="2002"/>
                    <a:pt x="67" y="4371"/>
                  </a:cubicBezTo>
                  <a:lnTo>
                    <a:pt x="367" y="15879"/>
                  </a:lnTo>
                  <a:cubicBezTo>
                    <a:pt x="398" y="17921"/>
                    <a:pt x="874" y="17981"/>
                    <a:pt x="1431" y="17981"/>
                  </a:cubicBezTo>
                  <a:cubicBezTo>
                    <a:pt x="1465" y="17981"/>
                    <a:pt x="1500" y="17980"/>
                    <a:pt x="1535" y="17980"/>
                  </a:cubicBezTo>
                  <a:lnTo>
                    <a:pt x="9707" y="17980"/>
                  </a:lnTo>
                  <a:cubicBezTo>
                    <a:pt x="9744" y="17980"/>
                    <a:pt x="9780" y="17981"/>
                    <a:pt x="9816" y="17981"/>
                  </a:cubicBezTo>
                  <a:cubicBezTo>
                    <a:pt x="10397" y="17981"/>
                    <a:pt x="10843" y="17921"/>
                    <a:pt x="10875" y="15879"/>
                  </a:cubicBezTo>
                  <a:lnTo>
                    <a:pt x="11208" y="4371"/>
                  </a:lnTo>
                  <a:cubicBezTo>
                    <a:pt x="11241" y="2002"/>
                    <a:pt x="10708" y="1"/>
                    <a:pt x="10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064975" y="3757195"/>
              <a:ext cx="335274" cy="70175"/>
            </a:xfrm>
            <a:custGeom>
              <a:avLst/>
              <a:gdLst/>
              <a:ahLst/>
              <a:cxnLst/>
              <a:rect l="l" t="t" r="r" b="b"/>
              <a:pathLst>
                <a:path w="13411" h="2807" extrusionOk="0">
                  <a:moveTo>
                    <a:pt x="284" y="0"/>
                  </a:moveTo>
                  <a:cubicBezTo>
                    <a:pt x="112" y="0"/>
                    <a:pt x="1" y="155"/>
                    <a:pt x="1" y="338"/>
                  </a:cubicBezTo>
                  <a:lnTo>
                    <a:pt x="268" y="2540"/>
                  </a:lnTo>
                  <a:cubicBezTo>
                    <a:pt x="301" y="2706"/>
                    <a:pt x="468" y="2806"/>
                    <a:pt x="634" y="2806"/>
                  </a:cubicBezTo>
                  <a:lnTo>
                    <a:pt x="12776" y="2806"/>
                  </a:lnTo>
                  <a:cubicBezTo>
                    <a:pt x="12910" y="2806"/>
                    <a:pt x="13077" y="2706"/>
                    <a:pt x="13110" y="2540"/>
                  </a:cubicBezTo>
                  <a:lnTo>
                    <a:pt x="13410" y="338"/>
                  </a:lnTo>
                  <a:cubicBezTo>
                    <a:pt x="13410" y="155"/>
                    <a:pt x="13271" y="0"/>
                    <a:pt x="13094" y="0"/>
                  </a:cubicBezTo>
                  <a:cubicBezTo>
                    <a:pt x="13078" y="0"/>
                    <a:pt x="13061" y="2"/>
                    <a:pt x="13043" y="4"/>
                  </a:cubicBezTo>
                  <a:lnTo>
                    <a:pt x="334" y="4"/>
                  </a:lnTo>
                  <a:cubicBezTo>
                    <a:pt x="317" y="2"/>
                    <a:pt x="300" y="0"/>
                    <a:pt x="2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993024" y="2609796"/>
              <a:ext cx="229350" cy="1545298"/>
            </a:xfrm>
            <a:custGeom>
              <a:avLst/>
              <a:gdLst/>
              <a:ahLst/>
              <a:cxnLst/>
              <a:rect l="l" t="t" r="r" b="b"/>
              <a:pathLst>
                <a:path w="9174" h="61812" extrusionOk="0">
                  <a:moveTo>
                    <a:pt x="0" y="1"/>
                  </a:moveTo>
                  <a:lnTo>
                    <a:pt x="0" y="61812"/>
                  </a:lnTo>
                  <a:lnTo>
                    <a:pt x="9174" y="61812"/>
                  </a:lnTo>
                  <a:lnTo>
                    <a:pt x="917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036373" y="4155069"/>
              <a:ext cx="1740448" cy="69249"/>
            </a:xfrm>
            <a:custGeom>
              <a:avLst/>
              <a:gdLst/>
              <a:ahLst/>
              <a:cxnLst/>
              <a:rect l="l" t="t" r="r" b="b"/>
              <a:pathLst>
                <a:path w="69618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69617" y="2769"/>
                  </a:lnTo>
                  <a:lnTo>
                    <a:pt x="6961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222349" y="2609796"/>
              <a:ext cx="1598674" cy="1545298"/>
            </a:xfrm>
            <a:custGeom>
              <a:avLst/>
              <a:gdLst/>
              <a:ahLst/>
              <a:cxnLst/>
              <a:rect l="l" t="t" r="r" b="b"/>
              <a:pathLst>
                <a:path w="63947" h="61812" extrusionOk="0">
                  <a:moveTo>
                    <a:pt x="1" y="1"/>
                  </a:moveTo>
                  <a:lnTo>
                    <a:pt x="1" y="61812"/>
                  </a:lnTo>
                  <a:lnTo>
                    <a:pt x="63946" y="61812"/>
                  </a:lnTo>
                  <a:lnTo>
                    <a:pt x="639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963823" y="2549771"/>
              <a:ext cx="234375" cy="60050"/>
            </a:xfrm>
            <a:custGeom>
              <a:avLst/>
              <a:gdLst/>
              <a:ahLst/>
              <a:cxnLst/>
              <a:rect l="l" t="t" r="r" b="b"/>
              <a:pathLst>
                <a:path w="9375" h="2402" extrusionOk="0">
                  <a:moveTo>
                    <a:pt x="1" y="0"/>
                  </a:moveTo>
                  <a:lnTo>
                    <a:pt x="1" y="2402"/>
                  </a:lnTo>
                  <a:lnTo>
                    <a:pt x="9374" y="2402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98173" y="2549771"/>
              <a:ext cx="1652023" cy="60900"/>
            </a:xfrm>
            <a:custGeom>
              <a:avLst/>
              <a:gdLst/>
              <a:ahLst/>
              <a:cxnLst/>
              <a:rect l="l" t="t" r="r" b="b"/>
              <a:pathLst>
                <a:path w="66081" h="2436" extrusionOk="0">
                  <a:moveTo>
                    <a:pt x="0" y="0"/>
                  </a:moveTo>
                  <a:lnTo>
                    <a:pt x="0" y="2435"/>
                  </a:lnTo>
                  <a:lnTo>
                    <a:pt x="66081" y="2435"/>
                  </a:lnTo>
                  <a:lnTo>
                    <a:pt x="6608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305748" y="2739071"/>
              <a:ext cx="1431874" cy="600449"/>
            </a:xfrm>
            <a:custGeom>
              <a:avLst/>
              <a:gdLst/>
              <a:ahLst/>
              <a:cxnLst/>
              <a:rect l="l" t="t" r="r" b="b"/>
              <a:pathLst>
                <a:path w="57275" h="24018" extrusionOk="0">
                  <a:moveTo>
                    <a:pt x="56741" y="534"/>
                  </a:moveTo>
                  <a:lnTo>
                    <a:pt x="56741" y="23484"/>
                  </a:lnTo>
                  <a:lnTo>
                    <a:pt x="567" y="23484"/>
                  </a:lnTo>
                  <a:lnTo>
                    <a:pt x="534" y="534"/>
                  </a:lnTo>
                  <a:close/>
                  <a:moveTo>
                    <a:pt x="0" y="0"/>
                  </a:moveTo>
                  <a:lnTo>
                    <a:pt x="0" y="24017"/>
                  </a:lnTo>
                  <a:lnTo>
                    <a:pt x="57275" y="24017"/>
                  </a:lnTo>
                  <a:lnTo>
                    <a:pt x="5727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305748" y="3433720"/>
              <a:ext cx="1431874" cy="592124"/>
            </a:xfrm>
            <a:custGeom>
              <a:avLst/>
              <a:gdLst/>
              <a:ahLst/>
              <a:cxnLst/>
              <a:rect l="l" t="t" r="r" b="b"/>
              <a:pathLst>
                <a:path w="57275" h="23685" extrusionOk="0">
                  <a:moveTo>
                    <a:pt x="56741" y="535"/>
                  </a:moveTo>
                  <a:lnTo>
                    <a:pt x="56741" y="23184"/>
                  </a:lnTo>
                  <a:lnTo>
                    <a:pt x="567" y="23184"/>
                  </a:lnTo>
                  <a:lnTo>
                    <a:pt x="534" y="535"/>
                  </a:lnTo>
                  <a:close/>
                  <a:moveTo>
                    <a:pt x="0" y="1"/>
                  </a:moveTo>
                  <a:lnTo>
                    <a:pt x="0" y="23684"/>
                  </a:lnTo>
                  <a:lnTo>
                    <a:pt x="57275" y="23684"/>
                  </a:lnTo>
                  <a:lnTo>
                    <a:pt x="572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18548" y="2807446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1001"/>
                  </a:cubicBezTo>
                  <a:cubicBezTo>
                    <a:pt x="24251" y="434"/>
                    <a:pt x="23817" y="1"/>
                    <a:pt x="232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718548" y="3502945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968"/>
                  </a:cubicBezTo>
                  <a:cubicBezTo>
                    <a:pt x="24251" y="434"/>
                    <a:pt x="23817" y="0"/>
                    <a:pt x="23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947022" y="1957672"/>
              <a:ext cx="717225" cy="591274"/>
            </a:xfrm>
            <a:custGeom>
              <a:avLst/>
              <a:gdLst/>
              <a:ahLst/>
              <a:cxnLst/>
              <a:rect l="l" t="t" r="r" b="b"/>
              <a:pathLst>
                <a:path w="28689" h="23651" extrusionOk="0">
                  <a:moveTo>
                    <a:pt x="2169" y="1"/>
                  </a:moveTo>
                  <a:lnTo>
                    <a:pt x="1" y="23651"/>
                  </a:lnTo>
                  <a:lnTo>
                    <a:pt x="26520" y="23651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924523" y="1957672"/>
              <a:ext cx="717199" cy="591274"/>
            </a:xfrm>
            <a:custGeom>
              <a:avLst/>
              <a:gdLst/>
              <a:ahLst/>
              <a:cxnLst/>
              <a:rect l="l" t="t" r="r" b="b"/>
              <a:pathLst>
                <a:path w="28688" h="23651" extrusionOk="0">
                  <a:moveTo>
                    <a:pt x="2169" y="1"/>
                  </a:moveTo>
                  <a:lnTo>
                    <a:pt x="0" y="23651"/>
                  </a:lnTo>
                  <a:lnTo>
                    <a:pt x="26519" y="23651"/>
                  </a:lnTo>
                  <a:lnTo>
                    <a:pt x="2868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96247" y="2023546"/>
              <a:ext cx="573750" cy="459524"/>
            </a:xfrm>
            <a:custGeom>
              <a:avLst/>
              <a:gdLst/>
              <a:ahLst/>
              <a:cxnLst/>
              <a:rect l="l" t="t" r="r" b="b"/>
              <a:pathLst>
                <a:path w="22950" h="18381" extrusionOk="0">
                  <a:moveTo>
                    <a:pt x="1668" y="1"/>
                  </a:moveTo>
                  <a:lnTo>
                    <a:pt x="0" y="18381"/>
                  </a:lnTo>
                  <a:lnTo>
                    <a:pt x="21282" y="18381"/>
                  </a:lnTo>
                  <a:lnTo>
                    <a:pt x="22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754398" y="2116947"/>
              <a:ext cx="356950" cy="431999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10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737723" y="2116947"/>
              <a:ext cx="356950" cy="431999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09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790248" y="2165322"/>
              <a:ext cx="252724" cy="336099"/>
            </a:xfrm>
            <a:custGeom>
              <a:avLst/>
              <a:gdLst/>
              <a:ahLst/>
              <a:cxnLst/>
              <a:rect l="l" t="t" r="r" b="b"/>
              <a:pathLst>
                <a:path w="10109" h="13444" extrusionOk="0">
                  <a:moveTo>
                    <a:pt x="1202" y="1"/>
                  </a:moveTo>
                  <a:lnTo>
                    <a:pt x="1" y="13443"/>
                  </a:lnTo>
                  <a:lnTo>
                    <a:pt x="8874" y="13443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774776" y="4458618"/>
              <a:ext cx="4042896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020126" y="1300824"/>
              <a:ext cx="413650" cy="484074"/>
            </a:xfrm>
            <a:custGeom>
              <a:avLst/>
              <a:gdLst/>
              <a:ahLst/>
              <a:cxnLst/>
              <a:rect l="l" t="t" r="r" b="b"/>
              <a:pathLst>
                <a:path w="16546" h="19363" extrusionOk="0">
                  <a:moveTo>
                    <a:pt x="8602" y="1"/>
                  </a:moveTo>
                  <a:cubicBezTo>
                    <a:pt x="7565" y="1"/>
                    <a:pt x="6512" y="211"/>
                    <a:pt x="5504" y="656"/>
                  </a:cubicBezTo>
                  <a:cubicBezTo>
                    <a:pt x="1935" y="2224"/>
                    <a:pt x="0" y="6794"/>
                    <a:pt x="1368" y="10430"/>
                  </a:cubicBezTo>
                  <a:cubicBezTo>
                    <a:pt x="2035" y="12265"/>
                    <a:pt x="3369" y="13799"/>
                    <a:pt x="5104" y="14666"/>
                  </a:cubicBezTo>
                  <a:cubicBezTo>
                    <a:pt x="5838" y="15033"/>
                    <a:pt x="6438" y="15567"/>
                    <a:pt x="6872" y="16234"/>
                  </a:cubicBezTo>
                  <a:lnTo>
                    <a:pt x="7973" y="18002"/>
                  </a:lnTo>
                  <a:cubicBezTo>
                    <a:pt x="8539" y="18864"/>
                    <a:pt x="9488" y="19363"/>
                    <a:pt x="10470" y="19363"/>
                  </a:cubicBezTo>
                  <a:cubicBezTo>
                    <a:pt x="10817" y="19363"/>
                    <a:pt x="11168" y="19300"/>
                    <a:pt x="11508" y="19169"/>
                  </a:cubicBezTo>
                  <a:lnTo>
                    <a:pt x="14310" y="18069"/>
                  </a:lnTo>
                  <a:cubicBezTo>
                    <a:pt x="15611" y="17535"/>
                    <a:pt x="16345" y="16167"/>
                    <a:pt x="16078" y="14800"/>
                  </a:cubicBezTo>
                  <a:lnTo>
                    <a:pt x="15678" y="12698"/>
                  </a:lnTo>
                  <a:cubicBezTo>
                    <a:pt x="15511" y="11931"/>
                    <a:pt x="15611" y="11164"/>
                    <a:pt x="15878" y="10463"/>
                  </a:cubicBezTo>
                  <a:cubicBezTo>
                    <a:pt x="16545" y="8662"/>
                    <a:pt x="16545" y="6694"/>
                    <a:pt x="15845" y="4926"/>
                  </a:cubicBezTo>
                  <a:cubicBezTo>
                    <a:pt x="14622" y="1856"/>
                    <a:pt x="11682" y="1"/>
                    <a:pt x="860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280302" y="1766897"/>
              <a:ext cx="161799" cy="100725"/>
            </a:xfrm>
            <a:custGeom>
              <a:avLst/>
              <a:gdLst/>
              <a:ahLst/>
              <a:cxnLst/>
              <a:rect l="l" t="t" r="r" b="b"/>
              <a:pathLst>
                <a:path w="6472" h="4029" extrusionOk="0">
                  <a:moveTo>
                    <a:pt x="5140" y="394"/>
                  </a:moveTo>
                  <a:cubicBezTo>
                    <a:pt x="5493" y="406"/>
                    <a:pt x="5809" y="604"/>
                    <a:pt x="5938" y="927"/>
                  </a:cubicBezTo>
                  <a:cubicBezTo>
                    <a:pt x="6038" y="1160"/>
                    <a:pt x="6038" y="1394"/>
                    <a:pt x="5938" y="1627"/>
                  </a:cubicBezTo>
                  <a:cubicBezTo>
                    <a:pt x="5838" y="1827"/>
                    <a:pt x="5671" y="1994"/>
                    <a:pt x="5471" y="2094"/>
                  </a:cubicBezTo>
                  <a:lnTo>
                    <a:pt x="1769" y="3529"/>
                  </a:lnTo>
                  <a:cubicBezTo>
                    <a:pt x="1669" y="3579"/>
                    <a:pt x="1560" y="3604"/>
                    <a:pt x="1448" y="3604"/>
                  </a:cubicBezTo>
                  <a:cubicBezTo>
                    <a:pt x="1335" y="3604"/>
                    <a:pt x="1218" y="3579"/>
                    <a:pt x="1101" y="3529"/>
                  </a:cubicBezTo>
                  <a:cubicBezTo>
                    <a:pt x="368" y="3228"/>
                    <a:pt x="401" y="2194"/>
                    <a:pt x="1135" y="1927"/>
                  </a:cubicBezTo>
                  <a:lnTo>
                    <a:pt x="4837" y="460"/>
                  </a:lnTo>
                  <a:cubicBezTo>
                    <a:pt x="4930" y="429"/>
                    <a:pt x="5022" y="398"/>
                    <a:pt x="5140" y="394"/>
                  </a:cubicBezTo>
                  <a:close/>
                  <a:moveTo>
                    <a:pt x="5144" y="1"/>
                  </a:moveTo>
                  <a:cubicBezTo>
                    <a:pt x="4987" y="1"/>
                    <a:pt x="4827" y="30"/>
                    <a:pt x="4671" y="93"/>
                  </a:cubicBezTo>
                  <a:lnTo>
                    <a:pt x="1001" y="1527"/>
                  </a:lnTo>
                  <a:cubicBezTo>
                    <a:pt x="334" y="1794"/>
                    <a:pt x="1" y="2561"/>
                    <a:pt x="268" y="3195"/>
                  </a:cubicBezTo>
                  <a:cubicBezTo>
                    <a:pt x="401" y="3529"/>
                    <a:pt x="634" y="3795"/>
                    <a:pt x="968" y="3929"/>
                  </a:cubicBezTo>
                  <a:cubicBezTo>
                    <a:pt x="1135" y="3996"/>
                    <a:pt x="1302" y="4029"/>
                    <a:pt x="1468" y="4029"/>
                  </a:cubicBezTo>
                  <a:cubicBezTo>
                    <a:pt x="1635" y="4029"/>
                    <a:pt x="1802" y="3996"/>
                    <a:pt x="1969" y="3929"/>
                  </a:cubicBezTo>
                  <a:lnTo>
                    <a:pt x="5638" y="2495"/>
                  </a:lnTo>
                  <a:cubicBezTo>
                    <a:pt x="5938" y="2361"/>
                    <a:pt x="6205" y="2128"/>
                    <a:pt x="6339" y="1794"/>
                  </a:cubicBezTo>
                  <a:cubicBezTo>
                    <a:pt x="6472" y="1494"/>
                    <a:pt x="6472" y="1127"/>
                    <a:pt x="6339" y="827"/>
                  </a:cubicBezTo>
                  <a:cubicBezTo>
                    <a:pt x="6134" y="316"/>
                    <a:pt x="5656" y="1"/>
                    <a:pt x="5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339527" y="1856573"/>
              <a:ext cx="105100" cy="66924"/>
            </a:xfrm>
            <a:custGeom>
              <a:avLst/>
              <a:gdLst/>
              <a:ahLst/>
              <a:cxnLst/>
              <a:rect l="l" t="t" r="r" b="b"/>
              <a:pathLst>
                <a:path w="4204" h="2677" extrusionOk="0">
                  <a:moveTo>
                    <a:pt x="3202" y="409"/>
                  </a:moveTo>
                  <a:cubicBezTo>
                    <a:pt x="3369" y="409"/>
                    <a:pt x="3503" y="509"/>
                    <a:pt x="3569" y="675"/>
                  </a:cubicBezTo>
                  <a:lnTo>
                    <a:pt x="3636" y="809"/>
                  </a:lnTo>
                  <a:cubicBezTo>
                    <a:pt x="3669" y="909"/>
                    <a:pt x="3669" y="1042"/>
                    <a:pt x="3636" y="1109"/>
                  </a:cubicBezTo>
                  <a:cubicBezTo>
                    <a:pt x="3603" y="1209"/>
                    <a:pt x="3536" y="1276"/>
                    <a:pt x="3436" y="1343"/>
                  </a:cubicBezTo>
                  <a:lnTo>
                    <a:pt x="1134" y="2243"/>
                  </a:lnTo>
                  <a:cubicBezTo>
                    <a:pt x="1092" y="2257"/>
                    <a:pt x="1049" y="2264"/>
                    <a:pt x="1006" y="2264"/>
                  </a:cubicBezTo>
                  <a:cubicBezTo>
                    <a:pt x="844" y="2264"/>
                    <a:pt x="687" y="2168"/>
                    <a:pt x="634" y="2010"/>
                  </a:cubicBezTo>
                  <a:lnTo>
                    <a:pt x="567" y="1843"/>
                  </a:lnTo>
                  <a:cubicBezTo>
                    <a:pt x="467" y="1643"/>
                    <a:pt x="567" y="1443"/>
                    <a:pt x="767" y="1343"/>
                  </a:cubicBezTo>
                  <a:lnTo>
                    <a:pt x="3069" y="442"/>
                  </a:lnTo>
                  <a:cubicBezTo>
                    <a:pt x="3102" y="409"/>
                    <a:pt x="3169" y="409"/>
                    <a:pt x="3202" y="409"/>
                  </a:cubicBezTo>
                  <a:close/>
                  <a:moveTo>
                    <a:pt x="3191" y="1"/>
                  </a:moveTo>
                  <a:cubicBezTo>
                    <a:pt x="3105" y="1"/>
                    <a:pt x="3019" y="14"/>
                    <a:pt x="2935" y="42"/>
                  </a:cubicBezTo>
                  <a:lnTo>
                    <a:pt x="634" y="976"/>
                  </a:lnTo>
                  <a:cubicBezTo>
                    <a:pt x="234" y="1109"/>
                    <a:pt x="0" y="1609"/>
                    <a:pt x="167" y="2010"/>
                  </a:cubicBezTo>
                  <a:lnTo>
                    <a:pt x="234" y="2177"/>
                  </a:lnTo>
                  <a:cubicBezTo>
                    <a:pt x="334" y="2377"/>
                    <a:pt x="467" y="2543"/>
                    <a:pt x="667" y="2610"/>
                  </a:cubicBezTo>
                  <a:cubicBezTo>
                    <a:pt x="767" y="2677"/>
                    <a:pt x="867" y="2677"/>
                    <a:pt x="1001" y="2677"/>
                  </a:cubicBezTo>
                  <a:cubicBezTo>
                    <a:pt x="1067" y="2677"/>
                    <a:pt x="1168" y="2677"/>
                    <a:pt x="1268" y="2644"/>
                  </a:cubicBezTo>
                  <a:lnTo>
                    <a:pt x="3603" y="1710"/>
                  </a:lnTo>
                  <a:cubicBezTo>
                    <a:pt x="4003" y="1543"/>
                    <a:pt x="4203" y="1076"/>
                    <a:pt x="4036" y="675"/>
                  </a:cubicBezTo>
                  <a:lnTo>
                    <a:pt x="3970" y="509"/>
                  </a:lnTo>
                  <a:cubicBezTo>
                    <a:pt x="3838" y="192"/>
                    <a:pt x="3518" y="1"/>
                    <a:pt x="3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142702" y="1530272"/>
              <a:ext cx="100925" cy="78000"/>
            </a:xfrm>
            <a:custGeom>
              <a:avLst/>
              <a:gdLst/>
              <a:ahLst/>
              <a:cxnLst/>
              <a:rect l="l" t="t" r="r" b="b"/>
              <a:pathLst>
                <a:path w="4037" h="3120" extrusionOk="0">
                  <a:moveTo>
                    <a:pt x="2002" y="418"/>
                  </a:moveTo>
                  <a:lnTo>
                    <a:pt x="2002" y="451"/>
                  </a:lnTo>
                  <a:cubicBezTo>
                    <a:pt x="2026" y="450"/>
                    <a:pt x="2050" y="449"/>
                    <a:pt x="2073" y="449"/>
                  </a:cubicBezTo>
                  <a:cubicBezTo>
                    <a:pt x="2513" y="449"/>
                    <a:pt x="2911" y="740"/>
                    <a:pt x="3070" y="1152"/>
                  </a:cubicBezTo>
                  <a:lnTo>
                    <a:pt x="3503" y="2219"/>
                  </a:lnTo>
                  <a:lnTo>
                    <a:pt x="2436" y="2620"/>
                  </a:lnTo>
                  <a:cubicBezTo>
                    <a:pt x="2328" y="2662"/>
                    <a:pt x="2227" y="2681"/>
                    <a:pt x="2131" y="2681"/>
                  </a:cubicBezTo>
                  <a:cubicBezTo>
                    <a:pt x="1097" y="2681"/>
                    <a:pt x="781" y="418"/>
                    <a:pt x="2002" y="418"/>
                  </a:cubicBezTo>
                  <a:close/>
                  <a:moveTo>
                    <a:pt x="2013" y="0"/>
                  </a:moveTo>
                  <a:cubicBezTo>
                    <a:pt x="1524" y="0"/>
                    <a:pt x="1029" y="222"/>
                    <a:pt x="701" y="685"/>
                  </a:cubicBezTo>
                  <a:cubicBezTo>
                    <a:pt x="1" y="1719"/>
                    <a:pt x="768" y="3120"/>
                    <a:pt x="2002" y="3120"/>
                  </a:cubicBezTo>
                  <a:cubicBezTo>
                    <a:pt x="2202" y="3120"/>
                    <a:pt x="2402" y="3087"/>
                    <a:pt x="2603" y="3020"/>
                  </a:cubicBezTo>
                  <a:lnTo>
                    <a:pt x="4037" y="2453"/>
                  </a:lnTo>
                  <a:lnTo>
                    <a:pt x="3470" y="985"/>
                  </a:lnTo>
                  <a:cubicBezTo>
                    <a:pt x="3212" y="340"/>
                    <a:pt x="2617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230277" y="1557397"/>
              <a:ext cx="150125" cy="225999"/>
            </a:xfrm>
            <a:custGeom>
              <a:avLst/>
              <a:gdLst/>
              <a:ahLst/>
              <a:cxnLst/>
              <a:rect l="l" t="t" r="r" b="b"/>
              <a:pathLst>
                <a:path w="6005" h="9040" extrusionOk="0">
                  <a:moveTo>
                    <a:pt x="2869" y="0"/>
                  </a:moveTo>
                  <a:lnTo>
                    <a:pt x="0" y="1134"/>
                  </a:lnTo>
                  <a:lnTo>
                    <a:pt x="3136" y="9040"/>
                  </a:lnTo>
                  <a:lnTo>
                    <a:pt x="3503" y="8873"/>
                  </a:lnTo>
                  <a:lnTo>
                    <a:pt x="534" y="1368"/>
                  </a:lnTo>
                  <a:lnTo>
                    <a:pt x="2635" y="534"/>
                  </a:lnTo>
                  <a:lnTo>
                    <a:pt x="5604" y="8073"/>
                  </a:lnTo>
                  <a:lnTo>
                    <a:pt x="6005" y="79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271577" y="1480524"/>
              <a:ext cx="93825" cy="90225"/>
            </a:xfrm>
            <a:custGeom>
              <a:avLst/>
              <a:gdLst/>
              <a:ahLst/>
              <a:cxnLst/>
              <a:rect l="l" t="t" r="r" b="b"/>
              <a:pathLst>
                <a:path w="3753" h="3609" extrusionOk="0">
                  <a:moveTo>
                    <a:pt x="1884" y="440"/>
                  </a:moveTo>
                  <a:cubicBezTo>
                    <a:pt x="3118" y="440"/>
                    <a:pt x="3452" y="2174"/>
                    <a:pt x="2284" y="2641"/>
                  </a:cubicBezTo>
                  <a:lnTo>
                    <a:pt x="1217" y="3075"/>
                  </a:lnTo>
                  <a:lnTo>
                    <a:pt x="817" y="2008"/>
                  </a:lnTo>
                  <a:cubicBezTo>
                    <a:pt x="583" y="1407"/>
                    <a:pt x="850" y="740"/>
                    <a:pt x="1450" y="507"/>
                  </a:cubicBezTo>
                  <a:cubicBezTo>
                    <a:pt x="1584" y="473"/>
                    <a:pt x="1717" y="440"/>
                    <a:pt x="1851" y="440"/>
                  </a:cubicBezTo>
                  <a:close/>
                  <a:moveTo>
                    <a:pt x="1850" y="1"/>
                  </a:moveTo>
                  <a:cubicBezTo>
                    <a:pt x="830" y="1"/>
                    <a:pt x="0" y="1059"/>
                    <a:pt x="416" y="2141"/>
                  </a:cubicBezTo>
                  <a:lnTo>
                    <a:pt x="983" y="3609"/>
                  </a:lnTo>
                  <a:lnTo>
                    <a:pt x="2451" y="3042"/>
                  </a:lnTo>
                  <a:cubicBezTo>
                    <a:pt x="3752" y="2508"/>
                    <a:pt x="3752" y="707"/>
                    <a:pt x="2485" y="140"/>
                  </a:cubicBezTo>
                  <a:cubicBezTo>
                    <a:pt x="2271" y="44"/>
                    <a:pt x="2056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203998" y="2047746"/>
              <a:ext cx="116775" cy="20026"/>
            </a:xfrm>
            <a:custGeom>
              <a:avLst/>
              <a:gdLst/>
              <a:ahLst/>
              <a:cxnLst/>
              <a:rect l="l" t="t" r="r" b="b"/>
              <a:pathLst>
                <a:path w="4671" h="801" extrusionOk="0">
                  <a:moveTo>
                    <a:pt x="67" y="0"/>
                  </a:moveTo>
                  <a:lnTo>
                    <a:pt x="1" y="400"/>
                  </a:lnTo>
                  <a:cubicBezTo>
                    <a:pt x="1535" y="667"/>
                    <a:pt x="3103" y="801"/>
                    <a:pt x="4671" y="801"/>
                  </a:cubicBezTo>
                  <a:lnTo>
                    <a:pt x="4671" y="367"/>
                  </a:lnTo>
                  <a:cubicBezTo>
                    <a:pt x="3136" y="367"/>
                    <a:pt x="1602" y="234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812898" y="1352247"/>
              <a:ext cx="1015749" cy="823099"/>
            </a:xfrm>
            <a:custGeom>
              <a:avLst/>
              <a:gdLst/>
              <a:ahLst/>
              <a:cxnLst/>
              <a:rect l="l" t="t" r="r" b="b"/>
              <a:pathLst>
                <a:path w="40630" h="32924" extrusionOk="0">
                  <a:moveTo>
                    <a:pt x="20315" y="0"/>
                  </a:moveTo>
                  <a:cubicBezTo>
                    <a:pt x="9107" y="0"/>
                    <a:pt x="0" y="6405"/>
                    <a:pt x="0" y="14310"/>
                  </a:cubicBezTo>
                  <a:cubicBezTo>
                    <a:pt x="0" y="20048"/>
                    <a:pt x="4870" y="25218"/>
                    <a:pt x="12376" y="27487"/>
                  </a:cubicBezTo>
                  <a:lnTo>
                    <a:pt x="12476" y="27053"/>
                  </a:lnTo>
                  <a:cubicBezTo>
                    <a:pt x="5137" y="24885"/>
                    <a:pt x="401" y="19848"/>
                    <a:pt x="401" y="14277"/>
                  </a:cubicBezTo>
                  <a:cubicBezTo>
                    <a:pt x="401" y="6638"/>
                    <a:pt x="9307" y="401"/>
                    <a:pt x="20281" y="401"/>
                  </a:cubicBezTo>
                  <a:cubicBezTo>
                    <a:pt x="31256" y="401"/>
                    <a:pt x="40196" y="6638"/>
                    <a:pt x="40196" y="14277"/>
                  </a:cubicBezTo>
                  <a:cubicBezTo>
                    <a:pt x="40196" y="22917"/>
                    <a:pt x="34858" y="30155"/>
                    <a:pt x="29721" y="32190"/>
                  </a:cubicBezTo>
                  <a:cubicBezTo>
                    <a:pt x="30389" y="30422"/>
                    <a:pt x="30455" y="28487"/>
                    <a:pt x="29922" y="26686"/>
                  </a:cubicBezTo>
                  <a:lnTo>
                    <a:pt x="29855" y="26486"/>
                  </a:lnTo>
                  <a:lnTo>
                    <a:pt x="29655" y="26553"/>
                  </a:lnTo>
                  <a:cubicBezTo>
                    <a:pt x="27987" y="27153"/>
                    <a:pt x="26286" y="27587"/>
                    <a:pt x="24518" y="27854"/>
                  </a:cubicBezTo>
                  <a:lnTo>
                    <a:pt x="24584" y="28287"/>
                  </a:lnTo>
                  <a:cubicBezTo>
                    <a:pt x="26286" y="28020"/>
                    <a:pt x="27987" y="27620"/>
                    <a:pt x="29588" y="27020"/>
                  </a:cubicBezTo>
                  <a:lnTo>
                    <a:pt x="29588" y="27020"/>
                  </a:lnTo>
                  <a:cubicBezTo>
                    <a:pt x="30088" y="28854"/>
                    <a:pt x="29922" y="30756"/>
                    <a:pt x="29154" y="32490"/>
                  </a:cubicBezTo>
                  <a:lnTo>
                    <a:pt x="28954" y="32924"/>
                  </a:lnTo>
                  <a:lnTo>
                    <a:pt x="29421" y="32757"/>
                  </a:lnTo>
                  <a:cubicBezTo>
                    <a:pt x="34792" y="30956"/>
                    <a:pt x="40629" y="23350"/>
                    <a:pt x="40629" y="14310"/>
                  </a:cubicBezTo>
                  <a:cubicBezTo>
                    <a:pt x="40629" y="6405"/>
                    <a:pt x="31523" y="0"/>
                    <a:pt x="20315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19297" y="1564048"/>
              <a:ext cx="123449" cy="129300"/>
            </a:xfrm>
            <a:custGeom>
              <a:avLst/>
              <a:gdLst/>
              <a:ahLst/>
              <a:cxnLst/>
              <a:rect l="l" t="t" r="r" b="b"/>
              <a:pathLst>
                <a:path w="4938" h="5172" extrusionOk="0">
                  <a:moveTo>
                    <a:pt x="1" y="1"/>
                  </a:moveTo>
                  <a:lnTo>
                    <a:pt x="935" y="5171"/>
                  </a:lnTo>
                  <a:lnTo>
                    <a:pt x="4937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515300" y="3330319"/>
              <a:ext cx="952374" cy="114274"/>
            </a:xfrm>
            <a:custGeom>
              <a:avLst/>
              <a:gdLst/>
              <a:ahLst/>
              <a:cxnLst/>
              <a:rect l="l" t="t" r="r" b="b"/>
              <a:pathLst>
                <a:path w="38095" h="4571" extrusionOk="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lnTo>
                    <a:pt x="1" y="3236"/>
                  </a:lnTo>
                  <a:cubicBezTo>
                    <a:pt x="1" y="3970"/>
                    <a:pt x="601" y="4570"/>
                    <a:pt x="1335" y="4570"/>
                  </a:cubicBezTo>
                  <a:lnTo>
                    <a:pt x="36760" y="4570"/>
                  </a:lnTo>
                  <a:cubicBezTo>
                    <a:pt x="37494" y="4570"/>
                    <a:pt x="38094" y="3970"/>
                    <a:pt x="38094" y="3236"/>
                  </a:cubicBezTo>
                  <a:lnTo>
                    <a:pt x="38094" y="1335"/>
                  </a:lnTo>
                  <a:cubicBezTo>
                    <a:pt x="38094" y="601"/>
                    <a:pt x="37494" y="1"/>
                    <a:pt x="3676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83424" y="3444569"/>
              <a:ext cx="66725" cy="1069948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83424" y="3444569"/>
              <a:ext cx="66725" cy="1069948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154924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154924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761300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761300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531975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2531975" y="3444569"/>
              <a:ext cx="66750" cy="1069948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628599" y="3991619"/>
              <a:ext cx="170975" cy="251050"/>
            </a:xfrm>
            <a:custGeom>
              <a:avLst/>
              <a:gdLst/>
              <a:ahLst/>
              <a:cxnLst/>
              <a:rect l="l" t="t" r="r" b="b"/>
              <a:pathLst>
                <a:path w="6839" h="10042" extrusionOk="0">
                  <a:moveTo>
                    <a:pt x="3736" y="1"/>
                  </a:moveTo>
                  <a:lnTo>
                    <a:pt x="0" y="1268"/>
                  </a:lnTo>
                  <a:lnTo>
                    <a:pt x="3069" y="10041"/>
                  </a:lnTo>
                  <a:lnTo>
                    <a:pt x="6839" y="8774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684474" y="4165868"/>
              <a:ext cx="313000" cy="152650"/>
            </a:xfrm>
            <a:custGeom>
              <a:avLst/>
              <a:gdLst/>
              <a:ahLst/>
              <a:cxnLst/>
              <a:rect l="l" t="t" r="r" b="b"/>
              <a:pathLst>
                <a:path w="12520" h="6106" extrusionOk="0">
                  <a:moveTo>
                    <a:pt x="11071" y="0"/>
                  </a:moveTo>
                  <a:cubicBezTo>
                    <a:pt x="11004" y="0"/>
                    <a:pt x="10938" y="12"/>
                    <a:pt x="10875" y="36"/>
                  </a:cubicBezTo>
                  <a:cubicBezTo>
                    <a:pt x="9949" y="376"/>
                    <a:pt x="8690" y="513"/>
                    <a:pt x="7501" y="513"/>
                  </a:cubicBezTo>
                  <a:cubicBezTo>
                    <a:pt x="6591" y="513"/>
                    <a:pt x="5721" y="433"/>
                    <a:pt x="5071" y="303"/>
                  </a:cubicBezTo>
                  <a:cubicBezTo>
                    <a:pt x="4966" y="273"/>
                    <a:pt x="4854" y="256"/>
                    <a:pt x="4742" y="256"/>
                  </a:cubicBezTo>
                  <a:cubicBezTo>
                    <a:pt x="4604" y="256"/>
                    <a:pt x="4465" y="281"/>
                    <a:pt x="4337" y="336"/>
                  </a:cubicBezTo>
                  <a:lnTo>
                    <a:pt x="200" y="2171"/>
                  </a:lnTo>
                  <a:cubicBezTo>
                    <a:pt x="67" y="2237"/>
                    <a:pt x="0" y="2404"/>
                    <a:pt x="67" y="2538"/>
                  </a:cubicBezTo>
                  <a:lnTo>
                    <a:pt x="1635" y="5707"/>
                  </a:lnTo>
                  <a:cubicBezTo>
                    <a:pt x="1781" y="5951"/>
                    <a:pt x="2053" y="6106"/>
                    <a:pt x="2332" y="6106"/>
                  </a:cubicBezTo>
                  <a:cubicBezTo>
                    <a:pt x="2434" y="6106"/>
                    <a:pt x="2537" y="6085"/>
                    <a:pt x="2635" y="6040"/>
                  </a:cubicBezTo>
                  <a:cubicBezTo>
                    <a:pt x="4036" y="5373"/>
                    <a:pt x="4704" y="5006"/>
                    <a:pt x="6505" y="4205"/>
                  </a:cubicBezTo>
                  <a:cubicBezTo>
                    <a:pt x="7606" y="3738"/>
                    <a:pt x="9874" y="2838"/>
                    <a:pt x="11275" y="1971"/>
                  </a:cubicBezTo>
                  <a:cubicBezTo>
                    <a:pt x="12519" y="1151"/>
                    <a:pt x="11748" y="0"/>
                    <a:pt x="1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628599" y="3991619"/>
              <a:ext cx="137625" cy="152650"/>
            </a:xfrm>
            <a:custGeom>
              <a:avLst/>
              <a:gdLst/>
              <a:ahLst/>
              <a:cxnLst/>
              <a:rect l="l" t="t" r="r" b="b"/>
              <a:pathLst>
                <a:path w="5505" h="6106" extrusionOk="0">
                  <a:moveTo>
                    <a:pt x="3770" y="1"/>
                  </a:moveTo>
                  <a:lnTo>
                    <a:pt x="0" y="1268"/>
                  </a:lnTo>
                  <a:lnTo>
                    <a:pt x="1702" y="6105"/>
                  </a:lnTo>
                  <a:lnTo>
                    <a:pt x="5504" y="5004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660399" y="3033445"/>
              <a:ext cx="1128323" cy="1072449"/>
            </a:xfrm>
            <a:custGeom>
              <a:avLst/>
              <a:gdLst/>
              <a:ahLst/>
              <a:cxnLst/>
              <a:rect l="l" t="t" r="r" b="b"/>
              <a:pathLst>
                <a:path w="45133" h="42898" extrusionOk="0">
                  <a:moveTo>
                    <a:pt x="15178" y="0"/>
                  </a:moveTo>
                  <a:lnTo>
                    <a:pt x="534" y="34"/>
                  </a:lnTo>
                  <a:cubicBezTo>
                    <a:pt x="534" y="34"/>
                    <a:pt x="1" y="6105"/>
                    <a:pt x="1468" y="10041"/>
                  </a:cubicBezTo>
                  <a:cubicBezTo>
                    <a:pt x="2683" y="13296"/>
                    <a:pt x="9824" y="13738"/>
                    <a:pt x="17674" y="13738"/>
                  </a:cubicBezTo>
                  <a:cubicBezTo>
                    <a:pt x="20603" y="13738"/>
                    <a:pt x="23631" y="13677"/>
                    <a:pt x="26486" y="13677"/>
                  </a:cubicBezTo>
                  <a:cubicBezTo>
                    <a:pt x="27787" y="21049"/>
                    <a:pt x="37994" y="42898"/>
                    <a:pt x="37994" y="42898"/>
                  </a:cubicBezTo>
                  <a:lnTo>
                    <a:pt x="45133" y="40796"/>
                  </a:lnTo>
                  <a:cubicBezTo>
                    <a:pt x="45133" y="40796"/>
                    <a:pt x="38428" y="21749"/>
                    <a:pt x="35459" y="9574"/>
                  </a:cubicBezTo>
                  <a:cubicBezTo>
                    <a:pt x="33925" y="3403"/>
                    <a:pt x="15178" y="0"/>
                    <a:pt x="15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563548" y="3974119"/>
              <a:ext cx="245200" cy="162624"/>
            </a:xfrm>
            <a:custGeom>
              <a:avLst/>
              <a:gdLst/>
              <a:ahLst/>
              <a:cxnLst/>
              <a:rect l="l" t="t" r="r" b="b"/>
              <a:pathLst>
                <a:path w="9808" h="6505" extrusionOk="0">
                  <a:moveTo>
                    <a:pt x="9107" y="0"/>
                  </a:moveTo>
                  <a:lnTo>
                    <a:pt x="0" y="3203"/>
                  </a:lnTo>
                  <a:lnTo>
                    <a:pt x="1468" y="6505"/>
                  </a:lnTo>
                  <a:lnTo>
                    <a:pt x="9807" y="3770"/>
                  </a:lnTo>
                  <a:lnTo>
                    <a:pt x="9107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243324" y="4027494"/>
              <a:ext cx="157625" cy="256025"/>
            </a:xfrm>
            <a:custGeom>
              <a:avLst/>
              <a:gdLst/>
              <a:ahLst/>
              <a:cxnLst/>
              <a:rect l="l" t="t" r="r" b="b"/>
              <a:pathLst>
                <a:path w="6305" h="10241" extrusionOk="0">
                  <a:moveTo>
                    <a:pt x="3870" y="0"/>
                  </a:moveTo>
                  <a:lnTo>
                    <a:pt x="0" y="867"/>
                  </a:lnTo>
                  <a:lnTo>
                    <a:pt x="2135" y="9941"/>
                  </a:lnTo>
                  <a:lnTo>
                    <a:pt x="6305" y="1024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273349" y="4246643"/>
              <a:ext cx="296900" cy="133199"/>
            </a:xfrm>
            <a:custGeom>
              <a:avLst/>
              <a:gdLst/>
              <a:ahLst/>
              <a:cxnLst/>
              <a:rect l="l" t="t" r="r" b="b"/>
              <a:pathLst>
                <a:path w="11876" h="5328" extrusionOk="0">
                  <a:moveTo>
                    <a:pt x="471" y="1"/>
                  </a:moveTo>
                  <a:cubicBezTo>
                    <a:pt x="335" y="1"/>
                    <a:pt x="234" y="95"/>
                    <a:pt x="234" y="241"/>
                  </a:cubicBezTo>
                  <a:lnTo>
                    <a:pt x="0" y="3776"/>
                  </a:lnTo>
                  <a:cubicBezTo>
                    <a:pt x="0" y="4177"/>
                    <a:pt x="300" y="4477"/>
                    <a:pt x="701" y="4544"/>
                  </a:cubicBezTo>
                  <a:cubicBezTo>
                    <a:pt x="2235" y="4710"/>
                    <a:pt x="3002" y="4677"/>
                    <a:pt x="4970" y="4911"/>
                  </a:cubicBezTo>
                  <a:cubicBezTo>
                    <a:pt x="6030" y="5028"/>
                    <a:pt x="7999" y="5328"/>
                    <a:pt x="9594" y="5328"/>
                  </a:cubicBezTo>
                  <a:cubicBezTo>
                    <a:pt x="9806" y="5328"/>
                    <a:pt x="10011" y="5323"/>
                    <a:pt x="10207" y="5311"/>
                  </a:cubicBezTo>
                  <a:cubicBezTo>
                    <a:pt x="11875" y="5244"/>
                    <a:pt x="11575" y="3576"/>
                    <a:pt x="10841" y="3443"/>
                  </a:cubicBezTo>
                  <a:cubicBezTo>
                    <a:pt x="9107" y="3176"/>
                    <a:pt x="6805" y="1808"/>
                    <a:pt x="5671" y="808"/>
                  </a:cubicBezTo>
                  <a:cubicBezTo>
                    <a:pt x="5504" y="641"/>
                    <a:pt x="5237" y="507"/>
                    <a:pt x="5004" y="474"/>
                  </a:cubicBezTo>
                  <a:lnTo>
                    <a:pt x="534" y="7"/>
                  </a:lnTo>
                  <a:cubicBezTo>
                    <a:pt x="512" y="3"/>
                    <a:pt x="49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243324" y="4027494"/>
              <a:ext cx="127599" cy="146800"/>
            </a:xfrm>
            <a:custGeom>
              <a:avLst/>
              <a:gdLst/>
              <a:ahLst/>
              <a:cxnLst/>
              <a:rect l="l" t="t" r="r" b="b"/>
              <a:pathLst>
                <a:path w="5104" h="5872" extrusionOk="0">
                  <a:moveTo>
                    <a:pt x="3870" y="0"/>
                  </a:moveTo>
                  <a:lnTo>
                    <a:pt x="0" y="901"/>
                  </a:lnTo>
                  <a:lnTo>
                    <a:pt x="1168" y="5871"/>
                  </a:lnTo>
                  <a:lnTo>
                    <a:pt x="5104" y="5204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491949" y="3033445"/>
              <a:ext cx="906500" cy="1095798"/>
            </a:xfrm>
            <a:custGeom>
              <a:avLst/>
              <a:gdLst/>
              <a:ahLst/>
              <a:cxnLst/>
              <a:rect l="l" t="t" r="r" b="b"/>
              <a:pathLst>
                <a:path w="36260" h="43832" extrusionOk="0">
                  <a:moveTo>
                    <a:pt x="534" y="0"/>
                  </a:moveTo>
                  <a:cubicBezTo>
                    <a:pt x="534" y="0"/>
                    <a:pt x="1" y="6071"/>
                    <a:pt x="1468" y="10041"/>
                  </a:cubicBezTo>
                  <a:cubicBezTo>
                    <a:pt x="2815" y="13649"/>
                    <a:pt x="11529" y="13997"/>
                    <a:pt x="18735" y="13997"/>
                  </a:cubicBezTo>
                  <a:cubicBezTo>
                    <a:pt x="20455" y="13997"/>
                    <a:pt x="22090" y="13977"/>
                    <a:pt x="23517" y="13977"/>
                  </a:cubicBezTo>
                  <a:cubicBezTo>
                    <a:pt x="23584" y="21449"/>
                    <a:pt x="28955" y="43832"/>
                    <a:pt x="28955" y="43832"/>
                  </a:cubicBezTo>
                  <a:lnTo>
                    <a:pt x="36260" y="42531"/>
                  </a:lnTo>
                  <a:cubicBezTo>
                    <a:pt x="36260" y="42531"/>
                    <a:pt x="32390" y="24518"/>
                    <a:pt x="33925" y="12076"/>
                  </a:cubicBezTo>
                  <a:cubicBezTo>
                    <a:pt x="34959" y="3436"/>
                    <a:pt x="12143" y="0"/>
                    <a:pt x="1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174948" y="4017468"/>
              <a:ext cx="242674" cy="142624"/>
            </a:xfrm>
            <a:custGeom>
              <a:avLst/>
              <a:gdLst/>
              <a:ahLst/>
              <a:cxnLst/>
              <a:rect l="l" t="t" r="r" b="b"/>
              <a:pathLst>
                <a:path w="9707" h="5705" extrusionOk="0">
                  <a:moveTo>
                    <a:pt x="9407" y="1"/>
                  </a:moveTo>
                  <a:lnTo>
                    <a:pt x="0" y="2236"/>
                  </a:lnTo>
                  <a:lnTo>
                    <a:pt x="1134" y="5705"/>
                  </a:lnTo>
                  <a:lnTo>
                    <a:pt x="9707" y="3837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963950" y="2433846"/>
              <a:ext cx="459524" cy="571475"/>
            </a:xfrm>
            <a:custGeom>
              <a:avLst/>
              <a:gdLst/>
              <a:ahLst/>
              <a:cxnLst/>
              <a:rect l="l" t="t" r="r" b="b"/>
              <a:pathLst>
                <a:path w="18381" h="22859" extrusionOk="0">
                  <a:moveTo>
                    <a:pt x="9233" y="16874"/>
                  </a:moveTo>
                  <a:cubicBezTo>
                    <a:pt x="9245" y="16874"/>
                    <a:pt x="9281" y="16886"/>
                    <a:pt x="9341" y="16946"/>
                  </a:cubicBezTo>
                  <a:lnTo>
                    <a:pt x="9407" y="17013"/>
                  </a:lnTo>
                  <a:cubicBezTo>
                    <a:pt x="9341" y="16979"/>
                    <a:pt x="9274" y="16946"/>
                    <a:pt x="9241" y="16879"/>
                  </a:cubicBezTo>
                  <a:cubicBezTo>
                    <a:pt x="9227" y="16879"/>
                    <a:pt x="9225" y="16874"/>
                    <a:pt x="9233" y="16874"/>
                  </a:cubicBezTo>
                  <a:close/>
                  <a:moveTo>
                    <a:pt x="5304" y="1"/>
                  </a:moveTo>
                  <a:lnTo>
                    <a:pt x="1" y="1235"/>
                  </a:lnTo>
                  <a:cubicBezTo>
                    <a:pt x="568" y="3703"/>
                    <a:pt x="1168" y="6105"/>
                    <a:pt x="1835" y="8507"/>
                  </a:cubicBezTo>
                  <a:cubicBezTo>
                    <a:pt x="2469" y="10942"/>
                    <a:pt x="3170" y="13310"/>
                    <a:pt x="3903" y="15745"/>
                  </a:cubicBezTo>
                  <a:cubicBezTo>
                    <a:pt x="4070" y="16346"/>
                    <a:pt x="4304" y="16946"/>
                    <a:pt x="4504" y="17546"/>
                  </a:cubicBezTo>
                  <a:lnTo>
                    <a:pt x="4804" y="18447"/>
                  </a:lnTo>
                  <a:lnTo>
                    <a:pt x="4971" y="18914"/>
                  </a:lnTo>
                  <a:lnTo>
                    <a:pt x="5038" y="19114"/>
                  </a:lnTo>
                  <a:cubicBezTo>
                    <a:pt x="5104" y="19281"/>
                    <a:pt x="5171" y="19414"/>
                    <a:pt x="5271" y="19548"/>
                  </a:cubicBezTo>
                  <a:lnTo>
                    <a:pt x="5371" y="19748"/>
                  </a:lnTo>
                  <a:lnTo>
                    <a:pt x="5505" y="19915"/>
                  </a:lnTo>
                  <a:cubicBezTo>
                    <a:pt x="5571" y="20015"/>
                    <a:pt x="5638" y="20115"/>
                    <a:pt x="5738" y="20182"/>
                  </a:cubicBezTo>
                  <a:cubicBezTo>
                    <a:pt x="5972" y="20449"/>
                    <a:pt x="6238" y="20649"/>
                    <a:pt x="6505" y="20849"/>
                  </a:cubicBezTo>
                  <a:cubicBezTo>
                    <a:pt x="6705" y="20982"/>
                    <a:pt x="6939" y="21082"/>
                    <a:pt x="7172" y="21182"/>
                  </a:cubicBezTo>
                  <a:cubicBezTo>
                    <a:pt x="7506" y="21383"/>
                    <a:pt x="7906" y="21516"/>
                    <a:pt x="8273" y="21649"/>
                  </a:cubicBezTo>
                  <a:cubicBezTo>
                    <a:pt x="8940" y="21850"/>
                    <a:pt x="9608" y="22016"/>
                    <a:pt x="10308" y="22150"/>
                  </a:cubicBezTo>
                  <a:cubicBezTo>
                    <a:pt x="11576" y="22417"/>
                    <a:pt x="12877" y="22583"/>
                    <a:pt x="14177" y="22717"/>
                  </a:cubicBezTo>
                  <a:cubicBezTo>
                    <a:pt x="15221" y="22799"/>
                    <a:pt x="16264" y="22859"/>
                    <a:pt x="17325" y="22859"/>
                  </a:cubicBezTo>
                  <a:cubicBezTo>
                    <a:pt x="17554" y="22859"/>
                    <a:pt x="17783" y="22856"/>
                    <a:pt x="18014" y="22850"/>
                  </a:cubicBezTo>
                  <a:lnTo>
                    <a:pt x="18380" y="20182"/>
                  </a:lnTo>
                  <a:cubicBezTo>
                    <a:pt x="16045" y="19448"/>
                    <a:pt x="13644" y="18781"/>
                    <a:pt x="11476" y="17980"/>
                  </a:cubicBezTo>
                  <a:cubicBezTo>
                    <a:pt x="10942" y="17747"/>
                    <a:pt x="10408" y="17546"/>
                    <a:pt x="9974" y="17346"/>
                  </a:cubicBezTo>
                  <a:cubicBezTo>
                    <a:pt x="9837" y="17277"/>
                    <a:pt x="9699" y="17193"/>
                    <a:pt x="9572" y="17114"/>
                  </a:cubicBezTo>
                  <a:lnTo>
                    <a:pt x="9572" y="17114"/>
                  </a:lnTo>
                  <a:lnTo>
                    <a:pt x="9541" y="16979"/>
                  </a:lnTo>
                  <a:lnTo>
                    <a:pt x="9307" y="16112"/>
                  </a:lnTo>
                  <a:lnTo>
                    <a:pt x="8840" y="14344"/>
                  </a:lnTo>
                  <a:cubicBezTo>
                    <a:pt x="8240" y="11976"/>
                    <a:pt x="7673" y="9574"/>
                    <a:pt x="7072" y="7206"/>
                  </a:cubicBezTo>
                  <a:cubicBezTo>
                    <a:pt x="6505" y="4804"/>
                    <a:pt x="5905" y="2402"/>
                    <a:pt x="53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872224" y="2333522"/>
              <a:ext cx="282724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872224" y="2333522"/>
              <a:ext cx="282724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66749" y="2903046"/>
              <a:ext cx="190150" cy="108524"/>
            </a:xfrm>
            <a:custGeom>
              <a:avLst/>
              <a:gdLst/>
              <a:ahLst/>
              <a:cxnLst/>
              <a:rect l="l" t="t" r="r" b="b"/>
              <a:pathLst>
                <a:path w="7606" h="4341" extrusionOk="0">
                  <a:moveTo>
                    <a:pt x="4682" y="1"/>
                  </a:moveTo>
                  <a:cubicBezTo>
                    <a:pt x="4577" y="1"/>
                    <a:pt x="4472" y="5"/>
                    <a:pt x="4370" y="13"/>
                  </a:cubicBezTo>
                  <a:lnTo>
                    <a:pt x="2836" y="213"/>
                  </a:lnTo>
                  <a:cubicBezTo>
                    <a:pt x="1868" y="446"/>
                    <a:pt x="1001" y="1080"/>
                    <a:pt x="534" y="1981"/>
                  </a:cubicBezTo>
                  <a:lnTo>
                    <a:pt x="0" y="2981"/>
                  </a:lnTo>
                  <a:cubicBezTo>
                    <a:pt x="163" y="4118"/>
                    <a:pt x="1623" y="4341"/>
                    <a:pt x="2741" y="4341"/>
                  </a:cubicBezTo>
                  <a:cubicBezTo>
                    <a:pt x="3459" y="4341"/>
                    <a:pt x="4036" y="4249"/>
                    <a:pt x="4036" y="4249"/>
                  </a:cubicBezTo>
                  <a:lnTo>
                    <a:pt x="7606" y="4249"/>
                  </a:lnTo>
                  <a:lnTo>
                    <a:pt x="7472" y="1714"/>
                  </a:lnTo>
                  <a:cubicBezTo>
                    <a:pt x="7439" y="1080"/>
                    <a:pt x="7005" y="546"/>
                    <a:pt x="6405" y="346"/>
                  </a:cubicBezTo>
                  <a:lnTo>
                    <a:pt x="5704" y="146"/>
                  </a:lnTo>
                  <a:cubicBezTo>
                    <a:pt x="5373" y="44"/>
                    <a:pt x="5022" y="1"/>
                    <a:pt x="4682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62773" y="2802920"/>
              <a:ext cx="126650" cy="177074"/>
            </a:xfrm>
            <a:custGeom>
              <a:avLst/>
              <a:gdLst/>
              <a:ahLst/>
              <a:cxnLst/>
              <a:rect l="l" t="t" r="r" b="b"/>
              <a:pathLst>
                <a:path w="5066" h="7083" extrusionOk="0">
                  <a:moveTo>
                    <a:pt x="4782" y="1"/>
                  </a:moveTo>
                  <a:cubicBezTo>
                    <a:pt x="4732" y="1"/>
                    <a:pt x="4681" y="15"/>
                    <a:pt x="4632" y="48"/>
                  </a:cubicBezTo>
                  <a:cubicBezTo>
                    <a:pt x="4031" y="415"/>
                    <a:pt x="3564" y="915"/>
                    <a:pt x="3231" y="1516"/>
                  </a:cubicBezTo>
                  <a:cubicBezTo>
                    <a:pt x="2864" y="2083"/>
                    <a:pt x="2497" y="2650"/>
                    <a:pt x="2130" y="3217"/>
                  </a:cubicBezTo>
                  <a:cubicBezTo>
                    <a:pt x="1430" y="4385"/>
                    <a:pt x="729" y="5519"/>
                    <a:pt x="95" y="6720"/>
                  </a:cubicBezTo>
                  <a:cubicBezTo>
                    <a:pt x="0" y="6909"/>
                    <a:pt x="142" y="7082"/>
                    <a:pt x="303" y="7082"/>
                  </a:cubicBezTo>
                  <a:cubicBezTo>
                    <a:pt x="369" y="7082"/>
                    <a:pt x="438" y="7054"/>
                    <a:pt x="496" y="6986"/>
                  </a:cubicBezTo>
                  <a:cubicBezTo>
                    <a:pt x="1396" y="5986"/>
                    <a:pt x="2197" y="4918"/>
                    <a:pt x="2997" y="3818"/>
                  </a:cubicBezTo>
                  <a:cubicBezTo>
                    <a:pt x="3398" y="3250"/>
                    <a:pt x="3798" y="2717"/>
                    <a:pt x="4165" y="2150"/>
                  </a:cubicBezTo>
                  <a:cubicBezTo>
                    <a:pt x="4599" y="1616"/>
                    <a:pt x="4899" y="982"/>
                    <a:pt x="4999" y="282"/>
                  </a:cubicBezTo>
                  <a:lnTo>
                    <a:pt x="5066" y="315"/>
                  </a:lnTo>
                  <a:cubicBezTo>
                    <a:pt x="5066" y="139"/>
                    <a:pt x="4933" y="1"/>
                    <a:pt x="4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505300" y="2261897"/>
              <a:ext cx="612949" cy="772399"/>
            </a:xfrm>
            <a:custGeom>
              <a:avLst/>
              <a:gdLst/>
              <a:ahLst/>
              <a:cxnLst/>
              <a:rect l="l" t="t" r="r" b="b"/>
              <a:pathLst>
                <a:path w="24518" h="30896" extrusionOk="0">
                  <a:moveTo>
                    <a:pt x="7919" y="1"/>
                  </a:moveTo>
                  <a:cubicBezTo>
                    <a:pt x="6209" y="1"/>
                    <a:pt x="4714" y="1111"/>
                    <a:pt x="4170" y="2742"/>
                  </a:cubicBezTo>
                  <a:cubicBezTo>
                    <a:pt x="3102" y="6078"/>
                    <a:pt x="2102" y="10881"/>
                    <a:pt x="1368" y="15051"/>
                  </a:cubicBezTo>
                  <a:cubicBezTo>
                    <a:pt x="467" y="20255"/>
                    <a:pt x="34" y="25559"/>
                    <a:pt x="0" y="30896"/>
                  </a:cubicBezTo>
                  <a:lnTo>
                    <a:pt x="21382" y="30896"/>
                  </a:lnTo>
                  <a:cubicBezTo>
                    <a:pt x="21816" y="19021"/>
                    <a:pt x="23217" y="13216"/>
                    <a:pt x="24051" y="9013"/>
                  </a:cubicBezTo>
                  <a:cubicBezTo>
                    <a:pt x="24518" y="6478"/>
                    <a:pt x="23250" y="3876"/>
                    <a:pt x="20882" y="2776"/>
                  </a:cubicBezTo>
                  <a:lnTo>
                    <a:pt x="18313" y="1508"/>
                  </a:lnTo>
                  <a:lnTo>
                    <a:pt x="13877" y="274"/>
                  </a:lnTo>
                  <a:lnTo>
                    <a:pt x="8139" y="7"/>
                  </a:lnTo>
                  <a:cubicBezTo>
                    <a:pt x="8066" y="3"/>
                    <a:pt x="7992" y="1"/>
                    <a:pt x="791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13850" y="2320422"/>
              <a:ext cx="173475" cy="138474"/>
            </a:xfrm>
            <a:custGeom>
              <a:avLst/>
              <a:gdLst/>
              <a:ahLst/>
              <a:cxnLst/>
              <a:rect l="l" t="t" r="r" b="b"/>
              <a:pathLst>
                <a:path w="6939" h="5539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1402"/>
                    <a:pt x="2636" y="4371"/>
                    <a:pt x="5071" y="5538"/>
                  </a:cubicBezTo>
                  <a:cubicBezTo>
                    <a:pt x="6438" y="4571"/>
                    <a:pt x="6739" y="2436"/>
                    <a:pt x="6939" y="14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803850" y="2087772"/>
              <a:ext cx="206824" cy="345274"/>
            </a:xfrm>
            <a:custGeom>
              <a:avLst/>
              <a:gdLst/>
              <a:ahLst/>
              <a:cxnLst/>
              <a:rect l="l" t="t" r="r" b="b"/>
              <a:pathLst>
                <a:path w="8273" h="13811" extrusionOk="0">
                  <a:moveTo>
                    <a:pt x="3169" y="0"/>
                  </a:moveTo>
                  <a:cubicBezTo>
                    <a:pt x="2969" y="2469"/>
                    <a:pt x="2802" y="5538"/>
                    <a:pt x="834" y="7439"/>
                  </a:cubicBezTo>
                  <a:cubicBezTo>
                    <a:pt x="134" y="8106"/>
                    <a:pt x="0" y="8340"/>
                    <a:pt x="400" y="9307"/>
                  </a:cubicBezTo>
                  <a:cubicBezTo>
                    <a:pt x="934" y="10708"/>
                    <a:pt x="2902" y="12643"/>
                    <a:pt x="5304" y="13810"/>
                  </a:cubicBezTo>
                  <a:cubicBezTo>
                    <a:pt x="6371" y="13110"/>
                    <a:pt x="7105" y="11976"/>
                    <a:pt x="7339" y="10741"/>
                  </a:cubicBezTo>
                  <a:cubicBezTo>
                    <a:pt x="7472" y="10174"/>
                    <a:pt x="7439" y="9607"/>
                    <a:pt x="7139" y="9107"/>
                  </a:cubicBezTo>
                  <a:cubicBezTo>
                    <a:pt x="6805" y="8540"/>
                    <a:pt x="6905" y="7939"/>
                    <a:pt x="7239" y="7306"/>
                  </a:cubicBezTo>
                  <a:cubicBezTo>
                    <a:pt x="7505" y="6772"/>
                    <a:pt x="7839" y="6305"/>
                    <a:pt x="8273" y="5905"/>
                  </a:cubicBezTo>
                  <a:lnTo>
                    <a:pt x="5471" y="2636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930599" y="2156972"/>
              <a:ext cx="80076" cy="118450"/>
            </a:xfrm>
            <a:custGeom>
              <a:avLst/>
              <a:gdLst/>
              <a:ahLst/>
              <a:cxnLst/>
              <a:rect l="l" t="t" r="r" b="b"/>
              <a:pathLst>
                <a:path w="3203" h="4738" extrusionOk="0">
                  <a:moveTo>
                    <a:pt x="734" y="1"/>
                  </a:moveTo>
                  <a:cubicBezTo>
                    <a:pt x="734" y="68"/>
                    <a:pt x="668" y="134"/>
                    <a:pt x="634" y="234"/>
                  </a:cubicBezTo>
                  <a:cubicBezTo>
                    <a:pt x="501" y="535"/>
                    <a:pt x="401" y="868"/>
                    <a:pt x="301" y="1202"/>
                  </a:cubicBezTo>
                  <a:cubicBezTo>
                    <a:pt x="0" y="2336"/>
                    <a:pt x="968" y="3970"/>
                    <a:pt x="2035" y="4738"/>
                  </a:cubicBezTo>
                  <a:cubicBezTo>
                    <a:pt x="2102" y="4671"/>
                    <a:pt x="2135" y="4604"/>
                    <a:pt x="2169" y="4538"/>
                  </a:cubicBezTo>
                  <a:cubicBezTo>
                    <a:pt x="2435" y="4037"/>
                    <a:pt x="2769" y="3604"/>
                    <a:pt x="3136" y="3170"/>
                  </a:cubicBezTo>
                  <a:cubicBezTo>
                    <a:pt x="3136" y="3170"/>
                    <a:pt x="3169" y="3137"/>
                    <a:pt x="3203" y="3137"/>
                  </a:cubicBezTo>
                  <a:lnTo>
                    <a:pt x="2335" y="256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>
                <a:alpha val="4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113648" y="1928272"/>
              <a:ext cx="99550" cy="153075"/>
            </a:xfrm>
            <a:custGeom>
              <a:avLst/>
              <a:gdLst/>
              <a:ahLst/>
              <a:cxnLst/>
              <a:rect l="l" t="t" r="r" b="b"/>
              <a:pathLst>
                <a:path w="3982" h="6123" extrusionOk="0">
                  <a:moveTo>
                    <a:pt x="1134" y="0"/>
                  </a:moveTo>
                  <a:cubicBezTo>
                    <a:pt x="24" y="0"/>
                    <a:pt x="0" y="2088"/>
                    <a:pt x="517" y="5580"/>
                  </a:cubicBezTo>
                  <a:cubicBezTo>
                    <a:pt x="576" y="5960"/>
                    <a:pt x="713" y="6122"/>
                    <a:pt x="894" y="6122"/>
                  </a:cubicBezTo>
                  <a:cubicBezTo>
                    <a:pt x="1839" y="6122"/>
                    <a:pt x="3982" y="1663"/>
                    <a:pt x="2385" y="543"/>
                  </a:cubicBezTo>
                  <a:cubicBezTo>
                    <a:pt x="1868" y="176"/>
                    <a:pt x="1456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872224" y="1867422"/>
              <a:ext cx="307749" cy="380299"/>
            </a:xfrm>
            <a:custGeom>
              <a:avLst/>
              <a:gdLst/>
              <a:ahLst/>
              <a:cxnLst/>
              <a:rect l="l" t="t" r="r" b="b"/>
              <a:pathLst>
                <a:path w="12310" h="15212" extrusionOk="0">
                  <a:moveTo>
                    <a:pt x="5838" y="1"/>
                  </a:moveTo>
                  <a:cubicBezTo>
                    <a:pt x="3095" y="1"/>
                    <a:pt x="709" y="2070"/>
                    <a:pt x="534" y="4945"/>
                  </a:cubicBezTo>
                  <a:cubicBezTo>
                    <a:pt x="334" y="8781"/>
                    <a:pt x="0" y="11016"/>
                    <a:pt x="1768" y="13217"/>
                  </a:cubicBezTo>
                  <a:cubicBezTo>
                    <a:pt x="2853" y="14590"/>
                    <a:pt x="4356" y="15212"/>
                    <a:pt x="5847" y="15212"/>
                  </a:cubicBezTo>
                  <a:cubicBezTo>
                    <a:pt x="7978" y="15212"/>
                    <a:pt x="10084" y="13942"/>
                    <a:pt x="10908" y="11783"/>
                  </a:cubicBezTo>
                  <a:cubicBezTo>
                    <a:pt x="12176" y="8481"/>
                    <a:pt x="12309" y="2743"/>
                    <a:pt x="8640" y="742"/>
                  </a:cubicBezTo>
                  <a:cubicBezTo>
                    <a:pt x="7712" y="232"/>
                    <a:pt x="6755" y="1"/>
                    <a:pt x="58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765474" y="1770797"/>
              <a:ext cx="467875" cy="364525"/>
            </a:xfrm>
            <a:custGeom>
              <a:avLst/>
              <a:gdLst/>
              <a:ahLst/>
              <a:cxnLst/>
              <a:rect l="l" t="t" r="r" b="b"/>
              <a:pathLst>
                <a:path w="18715" h="14581" extrusionOk="0">
                  <a:moveTo>
                    <a:pt x="11315" y="0"/>
                  </a:moveTo>
                  <a:cubicBezTo>
                    <a:pt x="11225" y="0"/>
                    <a:pt x="11134" y="2"/>
                    <a:pt x="11042" y="4"/>
                  </a:cubicBezTo>
                  <a:cubicBezTo>
                    <a:pt x="11275" y="204"/>
                    <a:pt x="11542" y="404"/>
                    <a:pt x="11876" y="504"/>
                  </a:cubicBezTo>
                  <a:cubicBezTo>
                    <a:pt x="11876" y="504"/>
                    <a:pt x="10777" y="322"/>
                    <a:pt x="9351" y="322"/>
                  </a:cubicBezTo>
                  <a:cubicBezTo>
                    <a:pt x="8114" y="322"/>
                    <a:pt x="6629" y="459"/>
                    <a:pt x="5405" y="971"/>
                  </a:cubicBezTo>
                  <a:cubicBezTo>
                    <a:pt x="5605" y="1271"/>
                    <a:pt x="5872" y="1538"/>
                    <a:pt x="6238" y="1738"/>
                  </a:cubicBezTo>
                  <a:cubicBezTo>
                    <a:pt x="6029" y="1722"/>
                    <a:pt x="5819" y="1714"/>
                    <a:pt x="5613" y="1714"/>
                  </a:cubicBezTo>
                  <a:cubicBezTo>
                    <a:pt x="3256" y="1714"/>
                    <a:pt x="1247" y="2768"/>
                    <a:pt x="2903" y="5007"/>
                  </a:cubicBezTo>
                  <a:cubicBezTo>
                    <a:pt x="534" y="5241"/>
                    <a:pt x="1" y="8243"/>
                    <a:pt x="1268" y="10211"/>
                  </a:cubicBezTo>
                  <a:cubicBezTo>
                    <a:pt x="2502" y="12212"/>
                    <a:pt x="2736" y="13680"/>
                    <a:pt x="4404" y="14581"/>
                  </a:cubicBezTo>
                  <a:cubicBezTo>
                    <a:pt x="4404" y="11879"/>
                    <a:pt x="5038" y="11245"/>
                    <a:pt x="5038" y="11245"/>
                  </a:cubicBezTo>
                  <a:cubicBezTo>
                    <a:pt x="6238" y="10745"/>
                    <a:pt x="7639" y="8176"/>
                    <a:pt x="7339" y="6875"/>
                  </a:cubicBezTo>
                  <a:lnTo>
                    <a:pt x="7339" y="6875"/>
                  </a:lnTo>
                  <a:cubicBezTo>
                    <a:pt x="8616" y="7389"/>
                    <a:pt x="9942" y="7730"/>
                    <a:pt x="10916" y="7730"/>
                  </a:cubicBezTo>
                  <a:cubicBezTo>
                    <a:pt x="11902" y="7730"/>
                    <a:pt x="12527" y="7381"/>
                    <a:pt x="12376" y="6508"/>
                  </a:cubicBezTo>
                  <a:lnTo>
                    <a:pt x="12376" y="6508"/>
                  </a:lnTo>
                  <a:cubicBezTo>
                    <a:pt x="12376" y="6508"/>
                    <a:pt x="14067" y="8153"/>
                    <a:pt x="15633" y="8153"/>
                  </a:cubicBezTo>
                  <a:cubicBezTo>
                    <a:pt x="15959" y="8153"/>
                    <a:pt x="16280" y="8082"/>
                    <a:pt x="16579" y="7909"/>
                  </a:cubicBezTo>
                  <a:cubicBezTo>
                    <a:pt x="18347" y="6909"/>
                    <a:pt x="18714" y="4340"/>
                    <a:pt x="16579" y="2072"/>
                  </a:cubicBezTo>
                  <a:cubicBezTo>
                    <a:pt x="15609" y="1005"/>
                    <a:pt x="14138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799674" y="1835922"/>
              <a:ext cx="53399" cy="71750"/>
            </a:xfrm>
            <a:custGeom>
              <a:avLst/>
              <a:gdLst/>
              <a:ahLst/>
              <a:cxnLst/>
              <a:rect l="l" t="t" r="r" b="b"/>
              <a:pathLst>
                <a:path w="2136" h="2870" extrusionOk="0">
                  <a:moveTo>
                    <a:pt x="301" y="0"/>
                  </a:moveTo>
                  <a:lnTo>
                    <a:pt x="301" y="0"/>
                  </a:lnTo>
                  <a:cubicBezTo>
                    <a:pt x="0" y="1335"/>
                    <a:pt x="1401" y="2869"/>
                    <a:pt x="1401" y="2869"/>
                  </a:cubicBezTo>
                  <a:lnTo>
                    <a:pt x="2135" y="2302"/>
                  </a:lnTo>
                  <a:cubicBezTo>
                    <a:pt x="1335" y="1735"/>
                    <a:pt x="667" y="9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837349" y="2003873"/>
              <a:ext cx="81600" cy="107300"/>
            </a:xfrm>
            <a:custGeom>
              <a:avLst/>
              <a:gdLst/>
              <a:ahLst/>
              <a:cxnLst/>
              <a:rect l="l" t="t" r="r" b="b"/>
              <a:pathLst>
                <a:path w="3264" h="4292" extrusionOk="0">
                  <a:moveTo>
                    <a:pt x="1284" y="1"/>
                  </a:moveTo>
                  <a:cubicBezTo>
                    <a:pt x="544" y="1"/>
                    <a:pt x="1" y="696"/>
                    <a:pt x="28" y="1588"/>
                  </a:cubicBezTo>
                  <a:cubicBezTo>
                    <a:pt x="61" y="2456"/>
                    <a:pt x="395" y="3290"/>
                    <a:pt x="995" y="3923"/>
                  </a:cubicBezTo>
                  <a:cubicBezTo>
                    <a:pt x="1241" y="4180"/>
                    <a:pt x="1513" y="4291"/>
                    <a:pt x="1778" y="4291"/>
                  </a:cubicBezTo>
                  <a:cubicBezTo>
                    <a:pt x="2374" y="4291"/>
                    <a:pt x="2935" y="3728"/>
                    <a:pt x="3097" y="2989"/>
                  </a:cubicBezTo>
                  <a:cubicBezTo>
                    <a:pt x="3263" y="2022"/>
                    <a:pt x="2830" y="554"/>
                    <a:pt x="1829" y="121"/>
                  </a:cubicBezTo>
                  <a:cubicBezTo>
                    <a:pt x="1640" y="39"/>
                    <a:pt x="1456" y="1"/>
                    <a:pt x="128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041499" y="2028273"/>
              <a:ext cx="21725" cy="28950"/>
            </a:xfrm>
            <a:custGeom>
              <a:avLst/>
              <a:gdLst/>
              <a:ahLst/>
              <a:cxnLst/>
              <a:rect l="l" t="t" r="r" b="b"/>
              <a:pathLst>
                <a:path w="869" h="1158" extrusionOk="0">
                  <a:moveTo>
                    <a:pt x="488" y="0"/>
                  </a:moveTo>
                  <a:cubicBezTo>
                    <a:pt x="290" y="0"/>
                    <a:pt x="127" y="214"/>
                    <a:pt x="68" y="479"/>
                  </a:cubicBezTo>
                  <a:cubicBezTo>
                    <a:pt x="1" y="813"/>
                    <a:pt x="101" y="1113"/>
                    <a:pt x="334" y="1146"/>
                  </a:cubicBezTo>
                  <a:cubicBezTo>
                    <a:pt x="358" y="1154"/>
                    <a:pt x="381" y="1158"/>
                    <a:pt x="404" y="1158"/>
                  </a:cubicBezTo>
                  <a:cubicBezTo>
                    <a:pt x="579" y="1158"/>
                    <a:pt x="743" y="944"/>
                    <a:pt x="801" y="679"/>
                  </a:cubicBezTo>
                  <a:cubicBezTo>
                    <a:pt x="868" y="346"/>
                    <a:pt x="768" y="45"/>
                    <a:pt x="568" y="12"/>
                  </a:cubicBezTo>
                  <a:cubicBezTo>
                    <a:pt x="541" y="4"/>
                    <a:pt x="514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129899" y="2049323"/>
              <a:ext cx="22550" cy="28750"/>
            </a:xfrm>
            <a:custGeom>
              <a:avLst/>
              <a:gdLst/>
              <a:ahLst/>
              <a:cxnLst/>
              <a:rect l="l" t="t" r="r" b="b"/>
              <a:pathLst>
                <a:path w="902" h="1150" extrusionOk="0">
                  <a:moveTo>
                    <a:pt x="524" y="0"/>
                  </a:moveTo>
                  <a:cubicBezTo>
                    <a:pt x="335" y="0"/>
                    <a:pt x="129" y="195"/>
                    <a:pt x="67" y="504"/>
                  </a:cubicBezTo>
                  <a:cubicBezTo>
                    <a:pt x="1" y="804"/>
                    <a:pt x="134" y="1105"/>
                    <a:pt x="334" y="1138"/>
                  </a:cubicBezTo>
                  <a:cubicBezTo>
                    <a:pt x="358" y="1146"/>
                    <a:pt x="381" y="1149"/>
                    <a:pt x="404" y="1149"/>
                  </a:cubicBezTo>
                  <a:cubicBezTo>
                    <a:pt x="579" y="1149"/>
                    <a:pt x="742" y="936"/>
                    <a:pt x="801" y="671"/>
                  </a:cubicBezTo>
                  <a:cubicBezTo>
                    <a:pt x="901" y="337"/>
                    <a:pt x="768" y="37"/>
                    <a:pt x="568" y="4"/>
                  </a:cubicBezTo>
                  <a:cubicBezTo>
                    <a:pt x="553" y="1"/>
                    <a:pt x="539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084874" y="2061073"/>
              <a:ext cx="33375" cy="68550"/>
            </a:xfrm>
            <a:custGeom>
              <a:avLst/>
              <a:gdLst/>
              <a:ahLst/>
              <a:cxnLst/>
              <a:rect l="l" t="t" r="r" b="b"/>
              <a:pathLst>
                <a:path w="1335" h="2742" extrusionOk="0">
                  <a:moveTo>
                    <a:pt x="701" y="1"/>
                  </a:moveTo>
                  <a:lnTo>
                    <a:pt x="0" y="2503"/>
                  </a:lnTo>
                  <a:cubicBezTo>
                    <a:pt x="0" y="2503"/>
                    <a:pt x="405" y="2742"/>
                    <a:pt x="860" y="2742"/>
                  </a:cubicBezTo>
                  <a:cubicBezTo>
                    <a:pt x="1017" y="2742"/>
                    <a:pt x="1180" y="2713"/>
                    <a:pt x="1335" y="2636"/>
                  </a:cubicBezTo>
                  <a:cubicBezTo>
                    <a:pt x="1001" y="1802"/>
                    <a:pt x="801" y="902"/>
                    <a:pt x="70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022824" y="2133397"/>
              <a:ext cx="57901" cy="35275"/>
            </a:xfrm>
            <a:custGeom>
              <a:avLst/>
              <a:gdLst/>
              <a:ahLst/>
              <a:cxnLst/>
              <a:rect l="l" t="t" r="r" b="b"/>
              <a:pathLst>
                <a:path w="2316" h="1411" extrusionOk="0">
                  <a:moveTo>
                    <a:pt x="150" y="1"/>
                  </a:moveTo>
                  <a:cubicBezTo>
                    <a:pt x="84" y="1"/>
                    <a:pt x="1" y="64"/>
                    <a:pt x="47" y="110"/>
                  </a:cubicBezTo>
                  <a:cubicBezTo>
                    <a:pt x="448" y="777"/>
                    <a:pt x="1081" y="1211"/>
                    <a:pt x="1849" y="1378"/>
                  </a:cubicBezTo>
                  <a:cubicBezTo>
                    <a:pt x="1949" y="1411"/>
                    <a:pt x="2082" y="1411"/>
                    <a:pt x="2216" y="1411"/>
                  </a:cubicBezTo>
                  <a:cubicBezTo>
                    <a:pt x="2249" y="1411"/>
                    <a:pt x="2316" y="1378"/>
                    <a:pt x="2316" y="1344"/>
                  </a:cubicBezTo>
                  <a:cubicBezTo>
                    <a:pt x="2316" y="1278"/>
                    <a:pt x="2282" y="1244"/>
                    <a:pt x="2216" y="1244"/>
                  </a:cubicBezTo>
                  <a:cubicBezTo>
                    <a:pt x="1415" y="1177"/>
                    <a:pt x="648" y="710"/>
                    <a:pt x="214" y="43"/>
                  </a:cubicBezTo>
                  <a:cubicBezTo>
                    <a:pt x="204" y="13"/>
                    <a:pt x="179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028174" y="1989273"/>
              <a:ext cx="49500" cy="19650"/>
            </a:xfrm>
            <a:custGeom>
              <a:avLst/>
              <a:gdLst/>
              <a:ahLst/>
              <a:cxnLst/>
              <a:rect l="l" t="t" r="r" b="b"/>
              <a:pathLst>
                <a:path w="1980" h="786" extrusionOk="0">
                  <a:moveTo>
                    <a:pt x="1244" y="1"/>
                  </a:moveTo>
                  <a:cubicBezTo>
                    <a:pt x="823" y="1"/>
                    <a:pt x="402" y="150"/>
                    <a:pt x="67" y="438"/>
                  </a:cubicBezTo>
                  <a:cubicBezTo>
                    <a:pt x="0" y="505"/>
                    <a:pt x="0" y="638"/>
                    <a:pt x="67" y="705"/>
                  </a:cubicBezTo>
                  <a:cubicBezTo>
                    <a:pt x="67" y="738"/>
                    <a:pt x="100" y="771"/>
                    <a:pt x="134" y="771"/>
                  </a:cubicBezTo>
                  <a:cubicBezTo>
                    <a:pt x="153" y="781"/>
                    <a:pt x="173" y="785"/>
                    <a:pt x="192" y="785"/>
                  </a:cubicBezTo>
                  <a:cubicBezTo>
                    <a:pt x="239" y="785"/>
                    <a:pt x="287" y="762"/>
                    <a:pt x="334" y="738"/>
                  </a:cubicBezTo>
                  <a:cubicBezTo>
                    <a:pt x="580" y="517"/>
                    <a:pt x="916" y="386"/>
                    <a:pt x="1263" y="386"/>
                  </a:cubicBezTo>
                  <a:cubicBezTo>
                    <a:pt x="1387" y="386"/>
                    <a:pt x="1512" y="403"/>
                    <a:pt x="1635" y="438"/>
                  </a:cubicBezTo>
                  <a:cubicBezTo>
                    <a:pt x="1654" y="443"/>
                    <a:pt x="1673" y="446"/>
                    <a:pt x="1690" y="446"/>
                  </a:cubicBezTo>
                  <a:cubicBezTo>
                    <a:pt x="1888" y="446"/>
                    <a:pt x="1980" y="132"/>
                    <a:pt x="1735" y="71"/>
                  </a:cubicBezTo>
                  <a:cubicBezTo>
                    <a:pt x="1575" y="24"/>
                    <a:pt x="1409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142424" y="2004372"/>
              <a:ext cx="38374" cy="35275"/>
            </a:xfrm>
            <a:custGeom>
              <a:avLst/>
              <a:gdLst/>
              <a:ahLst/>
              <a:cxnLst/>
              <a:rect l="l" t="t" r="r" b="b"/>
              <a:pathLst>
                <a:path w="1535" h="1411" extrusionOk="0">
                  <a:moveTo>
                    <a:pt x="234" y="1"/>
                  </a:moveTo>
                  <a:cubicBezTo>
                    <a:pt x="134" y="1"/>
                    <a:pt x="33" y="34"/>
                    <a:pt x="0" y="134"/>
                  </a:cubicBezTo>
                  <a:cubicBezTo>
                    <a:pt x="0" y="167"/>
                    <a:pt x="0" y="201"/>
                    <a:pt x="0" y="234"/>
                  </a:cubicBezTo>
                  <a:cubicBezTo>
                    <a:pt x="33" y="301"/>
                    <a:pt x="67" y="368"/>
                    <a:pt x="134" y="368"/>
                  </a:cubicBezTo>
                  <a:cubicBezTo>
                    <a:pt x="601" y="501"/>
                    <a:pt x="967" y="835"/>
                    <a:pt x="1134" y="1268"/>
                  </a:cubicBezTo>
                  <a:cubicBezTo>
                    <a:pt x="1162" y="1350"/>
                    <a:pt x="1234" y="1410"/>
                    <a:pt x="1315" y="1410"/>
                  </a:cubicBezTo>
                  <a:cubicBezTo>
                    <a:pt x="1332" y="1410"/>
                    <a:pt x="1350" y="1407"/>
                    <a:pt x="1368" y="1402"/>
                  </a:cubicBezTo>
                  <a:cubicBezTo>
                    <a:pt x="1468" y="1368"/>
                    <a:pt x="1535" y="1268"/>
                    <a:pt x="1501" y="1168"/>
                  </a:cubicBezTo>
                  <a:cubicBezTo>
                    <a:pt x="1301" y="601"/>
                    <a:pt x="834" y="167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07799" y="2357972"/>
              <a:ext cx="352774" cy="642974"/>
            </a:xfrm>
            <a:custGeom>
              <a:avLst/>
              <a:gdLst/>
              <a:ahLst/>
              <a:cxnLst/>
              <a:rect l="l" t="t" r="r" b="b"/>
              <a:pathLst>
                <a:path w="14111" h="25719" extrusionOk="0">
                  <a:moveTo>
                    <a:pt x="3870" y="0"/>
                  </a:moveTo>
                  <a:cubicBezTo>
                    <a:pt x="2936" y="2402"/>
                    <a:pt x="2102" y="4904"/>
                    <a:pt x="1435" y="7405"/>
                  </a:cubicBezTo>
                  <a:cubicBezTo>
                    <a:pt x="1101" y="8673"/>
                    <a:pt x="801" y="9974"/>
                    <a:pt x="534" y="11275"/>
                  </a:cubicBezTo>
                  <a:cubicBezTo>
                    <a:pt x="267" y="12642"/>
                    <a:pt x="100" y="14010"/>
                    <a:pt x="0" y="15411"/>
                  </a:cubicBezTo>
                  <a:lnTo>
                    <a:pt x="0" y="15978"/>
                  </a:lnTo>
                  <a:lnTo>
                    <a:pt x="0" y="16278"/>
                  </a:lnTo>
                  <a:lnTo>
                    <a:pt x="0" y="16612"/>
                  </a:lnTo>
                  <a:cubicBezTo>
                    <a:pt x="34" y="17212"/>
                    <a:pt x="200" y="17813"/>
                    <a:pt x="434" y="18347"/>
                  </a:cubicBezTo>
                  <a:cubicBezTo>
                    <a:pt x="834" y="19214"/>
                    <a:pt x="1368" y="19981"/>
                    <a:pt x="2068" y="20615"/>
                  </a:cubicBezTo>
                  <a:cubicBezTo>
                    <a:pt x="3136" y="21582"/>
                    <a:pt x="4370" y="22416"/>
                    <a:pt x="5704" y="23083"/>
                  </a:cubicBezTo>
                  <a:cubicBezTo>
                    <a:pt x="6905" y="23684"/>
                    <a:pt x="8139" y="24184"/>
                    <a:pt x="9407" y="24618"/>
                  </a:cubicBezTo>
                  <a:cubicBezTo>
                    <a:pt x="10675" y="25051"/>
                    <a:pt x="11942" y="25418"/>
                    <a:pt x="13243" y="25718"/>
                  </a:cubicBezTo>
                  <a:lnTo>
                    <a:pt x="14110" y="23117"/>
                  </a:lnTo>
                  <a:cubicBezTo>
                    <a:pt x="11942" y="22049"/>
                    <a:pt x="9841" y="20848"/>
                    <a:pt x="7839" y="19481"/>
                  </a:cubicBezTo>
                  <a:cubicBezTo>
                    <a:pt x="6939" y="18914"/>
                    <a:pt x="6138" y="18213"/>
                    <a:pt x="5438" y="17412"/>
                  </a:cubicBezTo>
                  <a:cubicBezTo>
                    <a:pt x="5204" y="17146"/>
                    <a:pt x="5037" y="16879"/>
                    <a:pt x="4904" y="16545"/>
                  </a:cubicBezTo>
                  <a:cubicBezTo>
                    <a:pt x="4879" y="16470"/>
                    <a:pt x="4891" y="16433"/>
                    <a:pt x="4899" y="16433"/>
                  </a:cubicBezTo>
                  <a:cubicBezTo>
                    <a:pt x="4902" y="16433"/>
                    <a:pt x="4904" y="16437"/>
                    <a:pt x="4904" y="16445"/>
                  </a:cubicBezTo>
                  <a:lnTo>
                    <a:pt x="4904" y="16312"/>
                  </a:lnTo>
                  <a:lnTo>
                    <a:pt x="4904" y="16145"/>
                  </a:lnTo>
                  <a:cubicBezTo>
                    <a:pt x="4937" y="16011"/>
                    <a:pt x="4971" y="15878"/>
                    <a:pt x="4971" y="15745"/>
                  </a:cubicBezTo>
                  <a:cubicBezTo>
                    <a:pt x="5104" y="14610"/>
                    <a:pt x="5337" y="13476"/>
                    <a:pt x="5638" y="12376"/>
                  </a:cubicBezTo>
                  <a:cubicBezTo>
                    <a:pt x="5938" y="11241"/>
                    <a:pt x="6238" y="10041"/>
                    <a:pt x="6605" y="8873"/>
                  </a:cubicBezTo>
                  <a:cubicBezTo>
                    <a:pt x="7339" y="6538"/>
                    <a:pt x="8139" y="4170"/>
                    <a:pt x="8940" y="1901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521150" y="2261222"/>
              <a:ext cx="301600" cy="332774"/>
            </a:xfrm>
            <a:custGeom>
              <a:avLst/>
              <a:gdLst/>
              <a:ahLst/>
              <a:cxnLst/>
              <a:rect l="l" t="t" r="r" b="b"/>
              <a:pathLst>
                <a:path w="12064" h="13311" extrusionOk="0">
                  <a:moveTo>
                    <a:pt x="7302" y="0"/>
                  </a:moveTo>
                  <a:cubicBezTo>
                    <a:pt x="7281" y="0"/>
                    <a:pt x="7260" y="0"/>
                    <a:pt x="7239" y="1"/>
                  </a:cubicBezTo>
                  <a:cubicBezTo>
                    <a:pt x="2569" y="34"/>
                    <a:pt x="934" y="5705"/>
                    <a:pt x="0" y="9741"/>
                  </a:cubicBezTo>
                  <a:lnTo>
                    <a:pt x="6772" y="13310"/>
                  </a:lnTo>
                  <a:cubicBezTo>
                    <a:pt x="7972" y="11709"/>
                    <a:pt x="9006" y="9974"/>
                    <a:pt x="9840" y="8173"/>
                  </a:cubicBezTo>
                  <a:cubicBezTo>
                    <a:pt x="12064" y="3162"/>
                    <a:pt x="11316" y="0"/>
                    <a:pt x="7302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792424" y="2901397"/>
              <a:ext cx="223249" cy="113150"/>
            </a:xfrm>
            <a:custGeom>
              <a:avLst/>
              <a:gdLst/>
              <a:ahLst/>
              <a:cxnLst/>
              <a:rect l="l" t="t" r="r" b="b"/>
              <a:pathLst>
                <a:path w="8930" h="4526" extrusionOk="0">
                  <a:moveTo>
                    <a:pt x="5525" y="0"/>
                  </a:moveTo>
                  <a:cubicBezTo>
                    <a:pt x="5461" y="0"/>
                    <a:pt x="5395" y="4"/>
                    <a:pt x="5327" y="12"/>
                  </a:cubicBezTo>
                  <a:lnTo>
                    <a:pt x="3526" y="279"/>
                  </a:lnTo>
                  <a:cubicBezTo>
                    <a:pt x="2325" y="379"/>
                    <a:pt x="1458" y="1313"/>
                    <a:pt x="791" y="2113"/>
                  </a:cubicBezTo>
                  <a:lnTo>
                    <a:pt x="23" y="3047"/>
                  </a:lnTo>
                  <a:cubicBezTo>
                    <a:pt x="1" y="4323"/>
                    <a:pt x="2218" y="4525"/>
                    <a:pt x="3627" y="4525"/>
                  </a:cubicBezTo>
                  <a:cubicBezTo>
                    <a:pt x="4281" y="4525"/>
                    <a:pt x="4760" y="4482"/>
                    <a:pt x="4760" y="4482"/>
                  </a:cubicBezTo>
                  <a:lnTo>
                    <a:pt x="8930" y="4448"/>
                  </a:lnTo>
                  <a:lnTo>
                    <a:pt x="8796" y="2781"/>
                  </a:lnTo>
                  <a:cubicBezTo>
                    <a:pt x="8730" y="2047"/>
                    <a:pt x="8296" y="1346"/>
                    <a:pt x="7629" y="1013"/>
                  </a:cubicBezTo>
                  <a:lnTo>
                    <a:pt x="6128" y="179"/>
                  </a:lnTo>
                  <a:cubicBezTo>
                    <a:pt x="5947" y="49"/>
                    <a:pt x="5746" y="0"/>
                    <a:pt x="5525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385200" y="2989246"/>
              <a:ext cx="2822047" cy="131775"/>
            </a:xfrm>
            <a:custGeom>
              <a:avLst/>
              <a:gdLst/>
              <a:ahLst/>
              <a:cxnLst/>
              <a:rect l="l" t="t" r="r" b="b"/>
              <a:pathLst>
                <a:path w="112882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112881" y="5271"/>
                  </a:lnTo>
                  <a:lnTo>
                    <a:pt x="11288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385199" y="2989246"/>
              <a:ext cx="915673" cy="131775"/>
            </a:xfrm>
            <a:custGeom>
              <a:avLst/>
              <a:gdLst/>
              <a:ahLst/>
              <a:cxnLst/>
              <a:rect l="l" t="t" r="r" b="b"/>
              <a:pathLst>
                <a:path w="36627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36627" y="5271"/>
                  </a:lnTo>
                  <a:lnTo>
                    <a:pt x="36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417724" y="3120995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417724" y="3120995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224973" y="3120995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24973" y="3120995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324097" y="3120995"/>
              <a:ext cx="43375" cy="1456073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324097" y="3120995"/>
              <a:ext cx="43375" cy="1456073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131321" y="3120995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131321" y="3120994"/>
              <a:ext cx="43399" cy="1456073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988847" y="2405472"/>
              <a:ext cx="957299" cy="583800"/>
            </a:xfrm>
            <a:custGeom>
              <a:avLst/>
              <a:gdLst/>
              <a:ahLst/>
              <a:cxnLst/>
              <a:rect l="l" t="t" r="r" b="b"/>
              <a:pathLst>
                <a:path w="38292" h="23352" extrusionOk="0">
                  <a:moveTo>
                    <a:pt x="36547" y="1"/>
                  </a:moveTo>
                  <a:cubicBezTo>
                    <a:pt x="36529" y="1"/>
                    <a:pt x="36511" y="1"/>
                    <a:pt x="36493" y="1"/>
                  </a:cubicBezTo>
                  <a:lnTo>
                    <a:pt x="5638" y="1"/>
                  </a:lnTo>
                  <a:cubicBezTo>
                    <a:pt x="4537" y="35"/>
                    <a:pt x="3637" y="802"/>
                    <a:pt x="3436" y="1903"/>
                  </a:cubicBezTo>
                  <a:lnTo>
                    <a:pt x="201" y="21450"/>
                  </a:lnTo>
                  <a:cubicBezTo>
                    <a:pt x="1" y="22451"/>
                    <a:pt x="768" y="23351"/>
                    <a:pt x="1802" y="23351"/>
                  </a:cubicBezTo>
                  <a:lnTo>
                    <a:pt x="32657" y="23351"/>
                  </a:lnTo>
                  <a:cubicBezTo>
                    <a:pt x="33725" y="23285"/>
                    <a:pt x="34659" y="22518"/>
                    <a:pt x="34859" y="21450"/>
                  </a:cubicBezTo>
                  <a:lnTo>
                    <a:pt x="38094" y="1903"/>
                  </a:lnTo>
                  <a:cubicBezTo>
                    <a:pt x="38291" y="919"/>
                    <a:pt x="37554" y="1"/>
                    <a:pt x="36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676123" y="2956721"/>
              <a:ext cx="743900" cy="32550"/>
            </a:xfrm>
            <a:custGeom>
              <a:avLst/>
              <a:gdLst/>
              <a:ahLst/>
              <a:cxnLst/>
              <a:rect l="l" t="t" r="r" b="b"/>
              <a:pathLst>
                <a:path w="29756" h="1302" extrusionOk="0">
                  <a:moveTo>
                    <a:pt x="368" y="1"/>
                  </a:moveTo>
                  <a:cubicBezTo>
                    <a:pt x="167" y="1"/>
                    <a:pt x="1" y="167"/>
                    <a:pt x="1" y="367"/>
                  </a:cubicBezTo>
                  <a:lnTo>
                    <a:pt x="1" y="935"/>
                  </a:lnTo>
                  <a:cubicBezTo>
                    <a:pt x="1" y="1135"/>
                    <a:pt x="167" y="1301"/>
                    <a:pt x="368" y="1301"/>
                  </a:cubicBezTo>
                  <a:lnTo>
                    <a:pt x="29422" y="1301"/>
                  </a:lnTo>
                  <a:cubicBezTo>
                    <a:pt x="29588" y="1301"/>
                    <a:pt x="29755" y="1135"/>
                    <a:pt x="29755" y="935"/>
                  </a:cubicBezTo>
                  <a:lnTo>
                    <a:pt x="29755" y="367"/>
                  </a:lnTo>
                  <a:cubicBezTo>
                    <a:pt x="29755" y="167"/>
                    <a:pt x="29588" y="1"/>
                    <a:pt x="29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005621" y="2405473"/>
              <a:ext cx="939674" cy="583824"/>
            </a:xfrm>
            <a:custGeom>
              <a:avLst/>
              <a:gdLst/>
              <a:ahLst/>
              <a:cxnLst/>
              <a:rect l="l" t="t" r="r" b="b"/>
              <a:pathLst>
                <a:path w="37587" h="23353" extrusionOk="0">
                  <a:moveTo>
                    <a:pt x="35874" y="1"/>
                  </a:moveTo>
                  <a:cubicBezTo>
                    <a:pt x="35857" y="1"/>
                    <a:pt x="35840" y="1"/>
                    <a:pt x="35822" y="1"/>
                  </a:cubicBezTo>
                  <a:lnTo>
                    <a:pt x="5634" y="1"/>
                  </a:lnTo>
                  <a:cubicBezTo>
                    <a:pt x="4567" y="35"/>
                    <a:pt x="3633" y="802"/>
                    <a:pt x="3433" y="1903"/>
                  </a:cubicBezTo>
                  <a:lnTo>
                    <a:pt x="197" y="21450"/>
                  </a:lnTo>
                  <a:cubicBezTo>
                    <a:pt x="0" y="22433"/>
                    <a:pt x="738" y="23352"/>
                    <a:pt x="1744" y="23352"/>
                  </a:cubicBezTo>
                  <a:cubicBezTo>
                    <a:pt x="1762" y="23352"/>
                    <a:pt x="1780" y="23352"/>
                    <a:pt x="1798" y="23351"/>
                  </a:cubicBezTo>
                  <a:lnTo>
                    <a:pt x="31953" y="23351"/>
                  </a:lnTo>
                  <a:cubicBezTo>
                    <a:pt x="33054" y="23285"/>
                    <a:pt x="33954" y="22518"/>
                    <a:pt x="34188" y="21450"/>
                  </a:cubicBezTo>
                  <a:lnTo>
                    <a:pt x="37390" y="1903"/>
                  </a:lnTo>
                  <a:cubicBezTo>
                    <a:pt x="37587" y="919"/>
                    <a:pt x="36849" y="1"/>
                    <a:pt x="3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2904749" y="2945024"/>
              <a:ext cx="693850" cy="44224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2904750" y="2945050"/>
              <a:ext cx="693850" cy="44224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358;p31">
            <a:extLst>
              <a:ext uri="{FF2B5EF4-FFF2-40B4-BE49-F238E27FC236}">
                <a16:creationId xmlns:a16="http://schemas.microsoft.com/office/drawing/2014/main" id="{E23482EA-4A4E-4C0F-B697-C25DD5DC2486}"/>
              </a:ext>
            </a:extLst>
          </p:cNvPr>
          <p:cNvSpPr txBox="1">
            <a:spLocks/>
          </p:cNvSpPr>
          <p:nvPr/>
        </p:nvSpPr>
        <p:spPr>
          <a:xfrm>
            <a:off x="-103646" y="2632020"/>
            <a:ext cx="5282165" cy="71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4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pt-BR" sz="2000" dirty="0"/>
              <a:t>PROJETO DE APLICAÇÕES WEB 1 </a:t>
            </a:r>
          </a:p>
          <a:p>
            <a:pPr algn="ctr"/>
            <a:r>
              <a:rPr lang="pt-BR" sz="2000" dirty="0"/>
              <a:t>&amp; </a:t>
            </a:r>
          </a:p>
          <a:p>
            <a:pPr algn="ctr"/>
            <a:r>
              <a:rPr lang="pt-BR" sz="2000" dirty="0"/>
              <a:t>DESENVOLVIMENTO DE SOFTWARE 1</a:t>
            </a:r>
          </a:p>
        </p:txBody>
      </p:sp>
      <p:sp>
        <p:nvSpPr>
          <p:cNvPr id="136" name="Google Shape;358;p31">
            <a:extLst>
              <a:ext uri="{FF2B5EF4-FFF2-40B4-BE49-F238E27FC236}">
                <a16:creationId xmlns:a16="http://schemas.microsoft.com/office/drawing/2014/main" id="{97655887-D499-4CCB-8E3C-3BD6E490BCBE}"/>
              </a:ext>
            </a:extLst>
          </p:cNvPr>
          <p:cNvSpPr txBox="1">
            <a:spLocks/>
          </p:cNvSpPr>
          <p:nvPr/>
        </p:nvSpPr>
        <p:spPr>
          <a:xfrm>
            <a:off x="2310626" y="444538"/>
            <a:ext cx="4560293" cy="78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4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ExtraBold"/>
              <a:buNone/>
              <a:defRPr sz="5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pt-BR" sz="2800" dirty="0"/>
              <a:t>ESCOLA TÉCNICA LAURO GOMES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DE NAVEGABILIDADE | FINA FLOR</a:t>
            </a:r>
            <a:endParaRPr dirty="0"/>
          </a:p>
        </p:txBody>
      </p:sp>
      <p:sp>
        <p:nvSpPr>
          <p:cNvPr id="994" name="Google Shape;994;p3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38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33" name="Google Shape;1033;p38"/>
          <p:cNvGrpSpPr/>
          <p:nvPr/>
        </p:nvGrpSpPr>
        <p:grpSpPr>
          <a:xfrm rot="10800000" flipH="1">
            <a:off x="3265475" y="1417999"/>
            <a:ext cx="2756513" cy="1499638"/>
            <a:chOff x="3265475" y="1677663"/>
            <a:chExt cx="2756513" cy="1499638"/>
          </a:xfrm>
        </p:grpSpPr>
        <p:sp>
          <p:nvSpPr>
            <p:cNvPr id="1034" name="Google Shape;1034;p38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02;p35">
            <a:extLst>
              <a:ext uri="{FF2B5EF4-FFF2-40B4-BE49-F238E27FC236}">
                <a16:creationId xmlns:a16="http://schemas.microsoft.com/office/drawing/2014/main" id="{406DA177-EC0C-4BD3-9BFE-4D2CAB7832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810;p35">
            <a:hlinkClick r:id="" action="ppaction://noaction"/>
            <a:extLst>
              <a:ext uri="{FF2B5EF4-FFF2-40B4-BE49-F238E27FC236}">
                <a16:creationId xmlns:a16="http://schemas.microsoft.com/office/drawing/2014/main" id="{5CE6BCC8-C3FD-468B-BFB3-E5DC62288164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812;p35">
            <a:hlinkClick r:id="rId4" action="ppaction://hlinksldjump"/>
            <a:extLst>
              <a:ext uri="{FF2B5EF4-FFF2-40B4-BE49-F238E27FC236}">
                <a16:creationId xmlns:a16="http://schemas.microsoft.com/office/drawing/2014/main" id="{2264CFA4-4BCA-4029-8DB2-17CCB9B90A2D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816;p35">
            <a:hlinkClick r:id="" action="ppaction://noaction"/>
            <a:extLst>
              <a:ext uri="{FF2B5EF4-FFF2-40B4-BE49-F238E27FC236}">
                <a16:creationId xmlns:a16="http://schemas.microsoft.com/office/drawing/2014/main" id="{BDB0C633-C25A-4CA2-8DB3-EFE547507543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" name="Google Shape;577;p34">
            <a:extLst>
              <a:ext uri="{FF2B5EF4-FFF2-40B4-BE49-F238E27FC236}">
                <a16:creationId xmlns:a16="http://schemas.microsoft.com/office/drawing/2014/main" id="{1E0FEB9D-6D4F-4E48-945F-387871F01A60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4" name="Google Shape;578;p34">
              <a:extLst>
                <a:ext uri="{FF2B5EF4-FFF2-40B4-BE49-F238E27FC236}">
                  <a16:creationId xmlns:a16="http://schemas.microsoft.com/office/drawing/2014/main" id="{BE32FB9F-94CA-4180-A16A-33AF8E77B4D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5" name="Google Shape;579;p34">
              <a:extLst>
                <a:ext uri="{FF2B5EF4-FFF2-40B4-BE49-F238E27FC236}">
                  <a16:creationId xmlns:a16="http://schemas.microsoft.com/office/drawing/2014/main" id="{2B0D03D1-85F2-46C3-9881-1AE9F5D0B35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67;p34">
            <a:extLst>
              <a:ext uri="{FF2B5EF4-FFF2-40B4-BE49-F238E27FC236}">
                <a16:creationId xmlns:a16="http://schemas.microsoft.com/office/drawing/2014/main" id="{A6A5EE0A-4F55-4D61-9B93-3D59468B1314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BFBEDB2-6A83-4DA2-8A20-BB8623FAE3F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28A12441-C781-45B5-A0B5-CC246B4062A4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95924FA-D0AD-4AAE-974C-230DBDBC19F8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83;p34">
            <a:extLst>
              <a:ext uri="{FF2B5EF4-FFF2-40B4-BE49-F238E27FC236}">
                <a16:creationId xmlns:a16="http://schemas.microsoft.com/office/drawing/2014/main" id="{E4C48C69-3B84-44C7-ACE3-B8D75A0D6153}"/>
              </a:ext>
            </a:extLst>
          </p:cNvPr>
          <p:cNvSpPr/>
          <p:nvPr/>
        </p:nvSpPr>
        <p:spPr>
          <a:xfrm>
            <a:off x="6338049" y="4982288"/>
            <a:ext cx="218480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74;p34">
            <a:extLst>
              <a:ext uri="{FF2B5EF4-FFF2-40B4-BE49-F238E27FC236}">
                <a16:creationId xmlns:a16="http://schemas.microsoft.com/office/drawing/2014/main" id="{1464886F-317D-4042-A61E-6961860A0580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  <p:sp>
        <p:nvSpPr>
          <p:cNvPr id="103" name="Google Shape;774;p34">
            <a:extLst>
              <a:ext uri="{FF2B5EF4-FFF2-40B4-BE49-F238E27FC236}">
                <a16:creationId xmlns:a16="http://schemas.microsoft.com/office/drawing/2014/main" id="{7F0A4FC9-D1A9-4F6B-A138-0861333D7754}"/>
              </a:ext>
            </a:extLst>
          </p:cNvPr>
          <p:cNvSpPr txBox="1"/>
          <p:nvPr/>
        </p:nvSpPr>
        <p:spPr>
          <a:xfrm>
            <a:off x="6338177" y="4497581"/>
            <a:ext cx="218467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</a:p>
        </p:txBody>
      </p:sp>
      <p:pic>
        <p:nvPicPr>
          <p:cNvPr id="23" name="Imagem 2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8677400-FE00-4CFC-B09F-25C875FF23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01" y="927056"/>
            <a:ext cx="5664598" cy="3485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2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DE NAVEGABILIDADE | FINA FLOR</a:t>
            </a:r>
            <a:endParaRPr dirty="0"/>
          </a:p>
        </p:txBody>
      </p:sp>
      <p:sp>
        <p:nvSpPr>
          <p:cNvPr id="994" name="Google Shape;994;p3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38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33" name="Google Shape;1033;p38"/>
          <p:cNvGrpSpPr/>
          <p:nvPr/>
        </p:nvGrpSpPr>
        <p:grpSpPr>
          <a:xfrm rot="10800000" flipH="1">
            <a:off x="3265475" y="1417999"/>
            <a:ext cx="2756513" cy="1499638"/>
            <a:chOff x="3265475" y="1677663"/>
            <a:chExt cx="2756513" cy="1499638"/>
          </a:xfrm>
        </p:grpSpPr>
        <p:sp>
          <p:nvSpPr>
            <p:cNvPr id="1034" name="Google Shape;1034;p38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02;p35">
            <a:extLst>
              <a:ext uri="{FF2B5EF4-FFF2-40B4-BE49-F238E27FC236}">
                <a16:creationId xmlns:a16="http://schemas.microsoft.com/office/drawing/2014/main" id="{406DA177-EC0C-4BD3-9BFE-4D2CAB7832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810;p35">
            <a:hlinkClick r:id="" action="ppaction://noaction"/>
            <a:extLst>
              <a:ext uri="{FF2B5EF4-FFF2-40B4-BE49-F238E27FC236}">
                <a16:creationId xmlns:a16="http://schemas.microsoft.com/office/drawing/2014/main" id="{5CE6BCC8-C3FD-468B-BFB3-E5DC62288164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812;p35">
            <a:hlinkClick r:id="rId4" action="ppaction://hlinksldjump"/>
            <a:extLst>
              <a:ext uri="{FF2B5EF4-FFF2-40B4-BE49-F238E27FC236}">
                <a16:creationId xmlns:a16="http://schemas.microsoft.com/office/drawing/2014/main" id="{2264CFA4-4BCA-4029-8DB2-17CCB9B90A2D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816;p35">
            <a:hlinkClick r:id="" action="ppaction://noaction"/>
            <a:extLst>
              <a:ext uri="{FF2B5EF4-FFF2-40B4-BE49-F238E27FC236}">
                <a16:creationId xmlns:a16="http://schemas.microsoft.com/office/drawing/2014/main" id="{BDB0C633-C25A-4CA2-8DB3-EFE547507543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" name="Google Shape;577;p34">
            <a:extLst>
              <a:ext uri="{FF2B5EF4-FFF2-40B4-BE49-F238E27FC236}">
                <a16:creationId xmlns:a16="http://schemas.microsoft.com/office/drawing/2014/main" id="{1E0FEB9D-6D4F-4E48-945F-387871F01A60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4" name="Google Shape;578;p34">
              <a:extLst>
                <a:ext uri="{FF2B5EF4-FFF2-40B4-BE49-F238E27FC236}">
                  <a16:creationId xmlns:a16="http://schemas.microsoft.com/office/drawing/2014/main" id="{BE32FB9F-94CA-4180-A16A-33AF8E77B4D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5" name="Google Shape;579;p34">
              <a:extLst>
                <a:ext uri="{FF2B5EF4-FFF2-40B4-BE49-F238E27FC236}">
                  <a16:creationId xmlns:a16="http://schemas.microsoft.com/office/drawing/2014/main" id="{2B0D03D1-85F2-46C3-9881-1AE9F5D0B35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67;p34">
            <a:extLst>
              <a:ext uri="{FF2B5EF4-FFF2-40B4-BE49-F238E27FC236}">
                <a16:creationId xmlns:a16="http://schemas.microsoft.com/office/drawing/2014/main" id="{A6A5EE0A-4F55-4D61-9B93-3D59468B1314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BFBEDB2-6A83-4DA2-8A20-BB8623FAE3F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28A12441-C781-45B5-A0B5-CC246B4062A4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95924FA-D0AD-4AAE-974C-230DBDBC19F8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83;p34">
            <a:extLst>
              <a:ext uri="{FF2B5EF4-FFF2-40B4-BE49-F238E27FC236}">
                <a16:creationId xmlns:a16="http://schemas.microsoft.com/office/drawing/2014/main" id="{E4C48C69-3B84-44C7-ACE3-B8D75A0D6153}"/>
              </a:ext>
            </a:extLst>
          </p:cNvPr>
          <p:cNvSpPr/>
          <p:nvPr/>
        </p:nvSpPr>
        <p:spPr>
          <a:xfrm>
            <a:off x="6338049" y="4982288"/>
            <a:ext cx="218480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74;p34">
            <a:extLst>
              <a:ext uri="{FF2B5EF4-FFF2-40B4-BE49-F238E27FC236}">
                <a16:creationId xmlns:a16="http://schemas.microsoft.com/office/drawing/2014/main" id="{1464886F-317D-4042-A61E-6961860A0580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  <p:sp>
        <p:nvSpPr>
          <p:cNvPr id="103" name="Google Shape;774;p34">
            <a:extLst>
              <a:ext uri="{FF2B5EF4-FFF2-40B4-BE49-F238E27FC236}">
                <a16:creationId xmlns:a16="http://schemas.microsoft.com/office/drawing/2014/main" id="{7F0A4FC9-D1A9-4F6B-A138-0861333D7754}"/>
              </a:ext>
            </a:extLst>
          </p:cNvPr>
          <p:cNvSpPr txBox="1"/>
          <p:nvPr/>
        </p:nvSpPr>
        <p:spPr>
          <a:xfrm>
            <a:off x="6338177" y="4497581"/>
            <a:ext cx="218467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078521E-1AEC-47AC-B4B9-AC0F8E73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827" y="937907"/>
            <a:ext cx="5579199" cy="346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19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6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5" name="Google Shape;2385;p56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6" name="Google Shape;2386;p5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7" name="Google Shape;2387;p56">
            <a:hlinkClick r:id="rId3" action="ppaction://hlinksldjump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8" name="Google Shape;2388;p5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2" name="Google Shape;2522;p56"/>
          <p:cNvSpPr/>
          <p:nvPr/>
        </p:nvSpPr>
        <p:spPr>
          <a:xfrm>
            <a:off x="3527427" y="2807135"/>
            <a:ext cx="2135217" cy="560958"/>
          </a:xfrm>
          <a:prstGeom prst="roundRect">
            <a:avLst>
              <a:gd name="adj" fmla="val 3477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Gabriel Lopes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Nº 10 </a:t>
            </a:r>
            <a:endParaRPr sz="16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4" name="Google Shape;2524;p56"/>
          <p:cNvSpPr/>
          <p:nvPr/>
        </p:nvSpPr>
        <p:spPr>
          <a:xfrm>
            <a:off x="3527428" y="3434634"/>
            <a:ext cx="2135216" cy="560958"/>
          </a:xfrm>
          <a:prstGeom prst="roundRect">
            <a:avLst>
              <a:gd name="adj" fmla="val 3477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Luan Santos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Nº 16</a:t>
            </a:r>
            <a:endParaRPr sz="16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6" name="Google Shape;2526;p56"/>
          <p:cNvSpPr/>
          <p:nvPr/>
        </p:nvSpPr>
        <p:spPr>
          <a:xfrm>
            <a:off x="3538139" y="4061531"/>
            <a:ext cx="2113216" cy="538982"/>
          </a:xfrm>
          <a:prstGeom prst="roundRect">
            <a:avLst>
              <a:gd name="adj" fmla="val 3477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Tayná Santana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Nº 29</a:t>
            </a:r>
            <a:endParaRPr sz="16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2531;p57">
            <a:extLst>
              <a:ext uri="{FF2B5EF4-FFF2-40B4-BE49-F238E27FC236}">
                <a16:creationId xmlns:a16="http://schemas.microsoft.com/office/drawing/2014/main" id="{837A6D49-9AF0-4C6B-835A-1E308A55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6900" y="497518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OBRIGADO!</a:t>
            </a:r>
            <a:endParaRPr sz="4800" dirty="0"/>
          </a:p>
        </p:txBody>
      </p:sp>
      <p:sp>
        <p:nvSpPr>
          <p:cNvPr id="155" name="Google Shape;2532;p57">
            <a:extLst>
              <a:ext uri="{FF2B5EF4-FFF2-40B4-BE49-F238E27FC236}">
                <a16:creationId xmlns:a16="http://schemas.microsoft.com/office/drawing/2014/main" id="{CAE1205B-1B0D-47FA-9FA1-7F58012656D6}"/>
              </a:ext>
            </a:extLst>
          </p:cNvPr>
          <p:cNvSpPr txBox="1">
            <a:spLocks/>
          </p:cNvSpPr>
          <p:nvPr/>
        </p:nvSpPr>
        <p:spPr>
          <a:xfrm>
            <a:off x="4007674" y="2213307"/>
            <a:ext cx="1128652" cy="394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latin typeface="Libre Franklin" panose="020B0604020202020204" charset="0"/>
              </a:rPr>
              <a:t>Por: </a:t>
            </a:r>
          </a:p>
        </p:txBody>
      </p:sp>
      <p:sp>
        <p:nvSpPr>
          <p:cNvPr id="156" name="Google Shape;2532;p57">
            <a:extLst>
              <a:ext uri="{FF2B5EF4-FFF2-40B4-BE49-F238E27FC236}">
                <a16:creationId xmlns:a16="http://schemas.microsoft.com/office/drawing/2014/main" id="{37C3A397-33D1-4BEE-A33F-2C1ABA8ED961}"/>
              </a:ext>
            </a:extLst>
          </p:cNvPr>
          <p:cNvSpPr txBox="1">
            <a:spLocks/>
          </p:cNvSpPr>
          <p:nvPr/>
        </p:nvSpPr>
        <p:spPr>
          <a:xfrm>
            <a:off x="2406344" y="1312348"/>
            <a:ext cx="4316246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latin typeface="Libre Franklin" panose="020B0604020202020204" charset="0"/>
              </a:rPr>
              <a:t>Agradecemos pela sua atenção!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13225" y="1284425"/>
            <a:ext cx="7717500" cy="3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400" b="1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Criar um projeto com os seguintes passos: 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2400" b="1" i="0" dirty="0">
              <a:solidFill>
                <a:schemeClr val="bg2"/>
              </a:solidFill>
              <a:effectLst/>
              <a:latin typeface="Libre Franklin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Levantamento Requisitos (Floricultura &amp; Cestas)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Levantamento Comercial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Levantamento Funcional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Estudo de Navegabilidade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Dicionário de Dados (tabelas Clientes/</a:t>
            </a:r>
            <a:r>
              <a:rPr lang="pt-BR" sz="2400" b="0" i="0" dirty="0" err="1">
                <a:solidFill>
                  <a:schemeClr val="bg2"/>
                </a:solidFill>
                <a:effectLst/>
                <a:latin typeface="Libre Franklin" panose="020B0604020202020204" charset="0"/>
              </a:rPr>
              <a:t>KITs</a:t>
            </a:r>
            <a:r>
              <a:rPr lang="pt-BR" sz="2400" b="0" i="0" dirty="0">
                <a:solidFill>
                  <a:schemeClr val="bg2"/>
                </a:solidFill>
                <a:effectLst/>
                <a:latin typeface="Libre Franklin" panose="020B0604020202020204" charset="0"/>
              </a:rPr>
              <a:t>/Pedido)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endParaRPr lang="en" dirty="0">
              <a:solidFill>
                <a:schemeClr val="bg2"/>
              </a:solidFill>
              <a:latin typeface="Libre Franklin" panose="020B0604020202020204" charset="0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Libre Franklin"/>
              <a:buAutoNum type="arabicPeriod"/>
            </a:pPr>
            <a:endParaRPr lang="en" dirty="0">
              <a:solidFill>
                <a:schemeClr val="bg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endParaRPr lang="en" dirty="0">
              <a:solidFill>
                <a:srgbClr val="30394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39878" y="1544098"/>
            <a:ext cx="7649178" cy="246836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 algn="just"/>
            <a:r>
              <a:rPr lang="pt-BR" sz="2000" dirty="0">
                <a:solidFill>
                  <a:srgbClr val="000000"/>
                </a:solidFill>
                <a:effectLst/>
                <a:latin typeface="Libre Frankl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Fundada em 11 de Abril de 2002, a Floricultura Fina Flor nasceu oferecendo aos clientes, serviços de vendas de cestas de café da manhã, buquê de flores, arranjos, chocolates e kits de produtos personalizados. Serviços que se mostraram acertados e proporcionaram rápido crescimento e satisfação de nossos clientes. Atualmente, conta com espaço moderno, bem estruturado, 20 colaboradores e com sede única em Fortaleza - CE, contando com entregas a domicílio.</a:t>
            </a:r>
            <a:endParaRPr lang="pt-BR" sz="2000" dirty="0">
              <a:effectLst/>
              <a:latin typeface="Libre Frankl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34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3" action="ppaction://hlinksldjump"/>
          </p:cNvPr>
          <p:cNvSpPr txBox="1"/>
          <p:nvPr/>
        </p:nvSpPr>
        <p:spPr>
          <a:xfrm>
            <a:off x="2303437" y="4497581"/>
            <a:ext cx="1364272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" action="ppaction://noaction"/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712939" y="4500511"/>
            <a:ext cx="1466283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</a:p>
        </p:txBody>
      </p:sp>
      <p:sp>
        <p:nvSpPr>
          <p:cNvPr id="779" name="Google Shape;779;p34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15529" y="4972935"/>
            <a:ext cx="1466283" cy="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9675389D-57BD-4C30-A1F7-C566B8FD2B7C}"/>
              </a:ext>
            </a:extLst>
          </p:cNvPr>
          <p:cNvSpPr txBox="1"/>
          <p:nvPr/>
        </p:nvSpPr>
        <p:spPr>
          <a:xfrm>
            <a:off x="6338305" y="4497581"/>
            <a:ext cx="2184678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818;p35">
            <a:extLst>
              <a:ext uri="{FF2B5EF4-FFF2-40B4-BE49-F238E27FC236}">
                <a16:creationId xmlns:a16="http://schemas.microsoft.com/office/drawing/2014/main" id="{E1E31F19-6211-4EA0-8F4D-E1D0E764F676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pt-BR" dirty="0"/>
              <a:t>LEVANTAMENTO COMERCIAL | FINA FLOR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0" name="Google Shape;810;p35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rId3" action="ppaction://hlinksldjump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5" y="730650"/>
            <a:ext cx="7363238" cy="3345013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77;p34">
            <a:extLst>
              <a:ext uri="{FF2B5EF4-FFF2-40B4-BE49-F238E27FC236}">
                <a16:creationId xmlns:a16="http://schemas.microsoft.com/office/drawing/2014/main" id="{A960F6AD-06F5-4AE8-BFAC-EAC2D5642E3A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63" name="Google Shape;578;p34">
              <a:extLst>
                <a:ext uri="{FF2B5EF4-FFF2-40B4-BE49-F238E27FC236}">
                  <a16:creationId xmlns:a16="http://schemas.microsoft.com/office/drawing/2014/main" id="{14E1F6D8-86A0-4EFA-9624-C05F677B4A3A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64" name="Google Shape;579;p34">
              <a:extLst>
                <a:ext uri="{FF2B5EF4-FFF2-40B4-BE49-F238E27FC236}">
                  <a16:creationId xmlns:a16="http://schemas.microsoft.com/office/drawing/2014/main" id="{8DDE9BCC-E882-405A-B55A-8AE515B16A2F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767;p34">
            <a:extLst>
              <a:ext uri="{FF2B5EF4-FFF2-40B4-BE49-F238E27FC236}">
                <a16:creationId xmlns:a16="http://schemas.microsoft.com/office/drawing/2014/main" id="{659A7130-AA0B-470A-92C1-1C67DB89C5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4E2FAA7E-651F-4353-B7B1-F19EFD086EE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62556714-9BF1-4C19-8D9B-5E596BCB21F9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911EE353-4B64-4A36-97B7-8202FFAC6B21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83;p34">
            <a:extLst>
              <a:ext uri="{FF2B5EF4-FFF2-40B4-BE49-F238E27FC236}">
                <a16:creationId xmlns:a16="http://schemas.microsoft.com/office/drawing/2014/main" id="{71DFC812-E2CD-4F79-BD90-4C8F61567EF0}"/>
              </a:ext>
            </a:extLst>
          </p:cNvPr>
          <p:cNvSpPr/>
          <p:nvPr/>
        </p:nvSpPr>
        <p:spPr>
          <a:xfrm>
            <a:off x="2192034" y="4984720"/>
            <a:ext cx="1466283" cy="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DD9E32CC-F858-4D7C-AA79-E6321B4BE5DC}"/>
              </a:ext>
            </a:extLst>
          </p:cNvPr>
          <p:cNvSpPr txBox="1"/>
          <p:nvPr/>
        </p:nvSpPr>
        <p:spPr>
          <a:xfrm>
            <a:off x="6338305" y="4497581"/>
            <a:ext cx="2184678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FUNCIONAL | FINA FLOR</a:t>
            </a:r>
            <a:endParaRPr dirty="0"/>
          </a:p>
        </p:txBody>
      </p:sp>
      <p:sp>
        <p:nvSpPr>
          <p:cNvPr id="88" name="Google Shape;592;p34">
            <a:extLst>
              <a:ext uri="{FF2B5EF4-FFF2-40B4-BE49-F238E27FC236}">
                <a16:creationId xmlns:a16="http://schemas.microsoft.com/office/drawing/2014/main" id="{E7FA0EB7-7DAA-4413-9320-6AF8CB49FE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7411" y="2921264"/>
            <a:ext cx="7649178" cy="34334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 algn="just"/>
            <a:r>
              <a:rPr lang="pt-BR" b="1" dirty="0">
                <a:solidFill>
                  <a:srgbClr val="000000"/>
                </a:solidFill>
                <a:latin typeface="Libre Frankl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 QUE IRÁ INFORMATIZAR?</a:t>
            </a:r>
            <a:endParaRPr lang="pt-BR" dirty="0">
              <a:solidFill>
                <a:srgbClr val="000000"/>
              </a:solidFill>
              <a:latin typeface="Libre Frankl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pt-BR" dirty="0">
                <a:effectLst/>
                <a:latin typeface="Libre Frankl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 cadastro de clientes, os Kits (de flores e cestas) e os pedidos (pré-agendados ou entrega a domicílio). </a:t>
            </a:r>
          </a:p>
          <a:p>
            <a:pPr marL="0" indent="0" algn="just"/>
            <a:endParaRPr lang="pt-BR" dirty="0">
              <a:latin typeface="Libre Frankl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pt-BR" b="1" dirty="0">
                <a:latin typeface="Libre Frankl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COMO FUNCIONARÁ?</a:t>
            </a:r>
          </a:p>
          <a:p>
            <a:pPr marL="0" indent="0" algn="just"/>
            <a:r>
              <a:rPr lang="pt-BR" dirty="0">
                <a:effectLst/>
                <a:latin typeface="Libre Frankl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da plataforma web, os clientes poderão se cadastrar para poderem realizar suas compras, lá encontrarão disponíveis uma variedade de flores, buques, cestas e poderão escolher entre comprar os produtos separadamente ou comprar os kits, uma vez que tenham se registrado e escolhido os produtos que desejam, o pedido que foi pré-agendado pode ser entregue na casa do cliente (será acrescentado o valor do frete) ou poderá ser feita a retirada na loja, os pedidos também podem ser realizados pessoalmente na loja com um de nossos funcionários.</a:t>
            </a:r>
          </a:p>
          <a:p>
            <a:pPr marL="0" indent="0" algn="just"/>
            <a:endParaRPr lang="pt-BR" sz="2000" dirty="0">
              <a:effectLst/>
              <a:latin typeface="Libre Frankl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pt-BR" sz="2000" dirty="0">
              <a:solidFill>
                <a:srgbClr val="000000"/>
              </a:solidFill>
              <a:effectLst/>
              <a:latin typeface="Libre Frankl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9" name="Google Shape;774;p34">
            <a:extLst>
              <a:ext uri="{FF2B5EF4-FFF2-40B4-BE49-F238E27FC236}">
                <a16:creationId xmlns:a16="http://schemas.microsoft.com/office/drawing/2014/main" id="{1FE06373-CD7C-4304-81B7-70AA3B8F49AD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1" name="Google Shape;871;p3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4" name="Google Shape;874;p36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6" name="Google Shape;876;p36">
            <a:hlinkClick r:id="rId4" action="ppaction://hlinksldjump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DICIONÁRIO DE DADOS | FINA FLOR</a:t>
            </a:r>
            <a:endParaRPr dirty="0"/>
          </a:p>
        </p:txBody>
      </p: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8590F73-F123-49E0-9AE2-8DEB65FE5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7904"/>
              </p:ext>
            </p:extLst>
          </p:nvPr>
        </p:nvGraphicFramePr>
        <p:xfrm>
          <a:off x="1717937" y="1089262"/>
          <a:ext cx="5708075" cy="3201291"/>
        </p:xfrm>
        <a:graphic>
          <a:graphicData uri="http://schemas.openxmlformats.org/drawingml/2006/table">
            <a:tbl>
              <a:tblPr firstRow="1" firstCol="1" bandRow="1">
                <a:tableStyleId>{711D6608-4DA4-4C1E-BDA8-8FC7BA9B59B4}</a:tableStyleId>
              </a:tblPr>
              <a:tblGrid>
                <a:gridCol w="773720">
                  <a:extLst>
                    <a:ext uri="{9D8B030D-6E8A-4147-A177-3AD203B41FA5}">
                      <a16:colId xmlns:a16="http://schemas.microsoft.com/office/drawing/2014/main" val="1885986190"/>
                    </a:ext>
                  </a:extLst>
                </a:gridCol>
                <a:gridCol w="989482">
                  <a:extLst>
                    <a:ext uri="{9D8B030D-6E8A-4147-A177-3AD203B41FA5}">
                      <a16:colId xmlns:a16="http://schemas.microsoft.com/office/drawing/2014/main" val="3931929177"/>
                    </a:ext>
                  </a:extLst>
                </a:gridCol>
                <a:gridCol w="1204557">
                  <a:extLst>
                    <a:ext uri="{9D8B030D-6E8A-4147-A177-3AD203B41FA5}">
                      <a16:colId xmlns:a16="http://schemas.microsoft.com/office/drawing/2014/main" val="3056754537"/>
                    </a:ext>
                  </a:extLst>
                </a:gridCol>
                <a:gridCol w="784027">
                  <a:extLst>
                    <a:ext uri="{9D8B030D-6E8A-4147-A177-3AD203B41FA5}">
                      <a16:colId xmlns:a16="http://schemas.microsoft.com/office/drawing/2014/main" val="1795569376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1595938205"/>
                    </a:ext>
                  </a:extLst>
                </a:gridCol>
                <a:gridCol w="1300757">
                  <a:extLst>
                    <a:ext uri="{9D8B030D-6E8A-4147-A177-3AD203B41FA5}">
                      <a16:colId xmlns:a16="http://schemas.microsoft.com/office/drawing/2014/main" val="3936096260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Estoque Kits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 Nome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Tipo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Chave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0811387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 err="1">
                          <a:effectLst/>
                        </a:rPr>
                        <a:t>ID_Produto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int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-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PK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numeração automática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458997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Produto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texto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2080904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Fabricação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data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-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99/99/9999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3541705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Validade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data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-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99/99/9999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901433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Preço 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numero 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-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9999,99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2096781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93224829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Clientes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 Nome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Tipo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Tamanho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Chave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5653593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Nome Completo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40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PK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7825368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CPF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numero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468616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Email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40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7980705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Telefone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numero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37072416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Endereço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alfanumérico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40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3846248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Senha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numero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92999968"/>
                  </a:ext>
                </a:extLst>
              </a:tr>
            </a:tbl>
          </a:graphicData>
        </a:graphic>
      </p:graphicFrame>
      <p:grpSp>
        <p:nvGrpSpPr>
          <p:cNvPr id="52" name="Google Shape;577;p34">
            <a:extLst>
              <a:ext uri="{FF2B5EF4-FFF2-40B4-BE49-F238E27FC236}">
                <a16:creationId xmlns:a16="http://schemas.microsoft.com/office/drawing/2014/main" id="{D687AE31-266A-47DF-9A85-34EE387FA1C8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3" name="Google Shape;578;p34">
              <a:extLst>
                <a:ext uri="{FF2B5EF4-FFF2-40B4-BE49-F238E27FC236}">
                  <a16:creationId xmlns:a16="http://schemas.microsoft.com/office/drawing/2014/main" id="{3181D9C8-49DA-40A7-871A-0D3EB92F728D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4" name="Google Shape;579;p34">
              <a:extLst>
                <a:ext uri="{FF2B5EF4-FFF2-40B4-BE49-F238E27FC236}">
                  <a16:creationId xmlns:a16="http://schemas.microsoft.com/office/drawing/2014/main" id="{EA355F39-49F0-4F86-BF08-12CEBF61332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67;p34">
            <a:extLst>
              <a:ext uri="{FF2B5EF4-FFF2-40B4-BE49-F238E27FC236}">
                <a16:creationId xmlns:a16="http://schemas.microsoft.com/office/drawing/2014/main" id="{AB057F3C-4926-4794-BA60-67E19F2F972D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9813AFE7-6863-44C9-8B03-1EEB9023415A}"/>
              </a:ext>
            </a:extLst>
          </p:cNvPr>
          <p:cNvSpPr txBox="1"/>
          <p:nvPr/>
        </p:nvSpPr>
        <p:spPr>
          <a:xfrm>
            <a:off x="2303437" y="4497581"/>
            <a:ext cx="1364272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774;p34">
            <a:extLst>
              <a:ext uri="{FF2B5EF4-FFF2-40B4-BE49-F238E27FC236}">
                <a16:creationId xmlns:a16="http://schemas.microsoft.com/office/drawing/2014/main" id="{63EA4892-0032-4831-96B7-FD62A5B3751C}"/>
              </a:ext>
            </a:extLst>
          </p:cNvPr>
          <p:cNvSpPr txBox="1"/>
          <p:nvPr/>
        </p:nvSpPr>
        <p:spPr>
          <a:xfrm>
            <a:off x="809344" y="4492399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</a:p>
        </p:txBody>
      </p:sp>
      <p:sp>
        <p:nvSpPr>
          <p:cNvPr id="5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E7D47B1E-F9E4-44B0-8455-ADBC6F918EE5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E1FA204F-9599-4B74-8D4E-6E5BB4BFB4B8}"/>
              </a:ext>
            </a:extLst>
          </p:cNvPr>
          <p:cNvSpPr txBox="1"/>
          <p:nvPr/>
        </p:nvSpPr>
        <p:spPr>
          <a:xfrm>
            <a:off x="6338305" y="4497581"/>
            <a:ext cx="2184678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774;p34">
            <a:extLst>
              <a:ext uri="{FF2B5EF4-FFF2-40B4-BE49-F238E27FC236}">
                <a16:creationId xmlns:a16="http://schemas.microsoft.com/office/drawing/2014/main" id="{47D6C9A3-3CD8-4E60-B606-E1FEA494699B}"/>
              </a:ext>
            </a:extLst>
          </p:cNvPr>
          <p:cNvSpPr txBox="1"/>
          <p:nvPr/>
        </p:nvSpPr>
        <p:spPr>
          <a:xfrm>
            <a:off x="3695518" y="4496176"/>
            <a:ext cx="274976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</a:p>
        </p:txBody>
      </p:sp>
      <p:sp>
        <p:nvSpPr>
          <p:cNvPr id="60" name="Google Shape;783;p34">
            <a:extLst>
              <a:ext uri="{FF2B5EF4-FFF2-40B4-BE49-F238E27FC236}">
                <a16:creationId xmlns:a16="http://schemas.microsoft.com/office/drawing/2014/main" id="{FC21066A-65EB-4C40-AF58-FAEBBEB49F5E}"/>
              </a:ext>
            </a:extLst>
          </p:cNvPr>
          <p:cNvSpPr/>
          <p:nvPr/>
        </p:nvSpPr>
        <p:spPr>
          <a:xfrm>
            <a:off x="3695519" y="4994117"/>
            <a:ext cx="27497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DICIONÁRIO DE DADOS | FINA FLOR</a:t>
            </a:r>
            <a:endParaRPr dirty="0"/>
          </a:p>
        </p:txBody>
      </p:sp>
      <p:sp>
        <p:nvSpPr>
          <p:cNvPr id="939" name="Google Shape;939;p37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3" name="Google Shape;953;p37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866;p36">
            <a:extLst>
              <a:ext uri="{FF2B5EF4-FFF2-40B4-BE49-F238E27FC236}">
                <a16:creationId xmlns:a16="http://schemas.microsoft.com/office/drawing/2014/main" id="{A10C2EE2-B4F4-499E-A50E-099DAF342228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871;p36">
            <a:hlinkClick r:id="rId3" action="ppaction://hlinksldjump"/>
            <a:extLst>
              <a:ext uri="{FF2B5EF4-FFF2-40B4-BE49-F238E27FC236}">
                <a16:creationId xmlns:a16="http://schemas.microsoft.com/office/drawing/2014/main" id="{76CB9D80-224B-4B20-A75C-CC7104E00C0D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874;p36">
            <a:hlinkClick r:id="" action="ppaction://noaction"/>
            <a:extLst>
              <a:ext uri="{FF2B5EF4-FFF2-40B4-BE49-F238E27FC236}">
                <a16:creationId xmlns:a16="http://schemas.microsoft.com/office/drawing/2014/main" id="{23EA06E3-5CDB-4C9D-B7B1-605E00B3EFFD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876;p36">
            <a:hlinkClick r:id="rId4" action="ppaction://hlinksldjump"/>
            <a:extLst>
              <a:ext uri="{FF2B5EF4-FFF2-40B4-BE49-F238E27FC236}">
                <a16:creationId xmlns:a16="http://schemas.microsoft.com/office/drawing/2014/main" id="{419E0519-5250-4707-9552-9900BF82AB71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3" name="Google Shape;577;p34">
            <a:extLst>
              <a:ext uri="{FF2B5EF4-FFF2-40B4-BE49-F238E27FC236}">
                <a16:creationId xmlns:a16="http://schemas.microsoft.com/office/drawing/2014/main" id="{85C7B45E-0AEC-4AEB-AFC2-C4CB6C6FA8C1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4" name="Google Shape;578;p34">
              <a:extLst>
                <a:ext uri="{FF2B5EF4-FFF2-40B4-BE49-F238E27FC236}">
                  <a16:creationId xmlns:a16="http://schemas.microsoft.com/office/drawing/2014/main" id="{54801A41-36A2-452D-82D1-2FB9C77AC90D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5" name="Google Shape;579;p34">
              <a:extLst>
                <a:ext uri="{FF2B5EF4-FFF2-40B4-BE49-F238E27FC236}">
                  <a16:creationId xmlns:a16="http://schemas.microsoft.com/office/drawing/2014/main" id="{7D86DD05-F1EB-4327-8A0F-5A8BA2C9FDD9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7;p34">
            <a:extLst>
              <a:ext uri="{FF2B5EF4-FFF2-40B4-BE49-F238E27FC236}">
                <a16:creationId xmlns:a16="http://schemas.microsoft.com/office/drawing/2014/main" id="{A94AB9D2-AB15-412D-BA5A-F5CDA4D52ACF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13965586-180F-4566-B618-842C69F17BBB}"/>
              </a:ext>
            </a:extLst>
          </p:cNvPr>
          <p:cNvSpPr txBox="1"/>
          <p:nvPr/>
        </p:nvSpPr>
        <p:spPr>
          <a:xfrm>
            <a:off x="2303437" y="4497581"/>
            <a:ext cx="1364272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74;p34">
            <a:extLst>
              <a:ext uri="{FF2B5EF4-FFF2-40B4-BE49-F238E27FC236}">
                <a16:creationId xmlns:a16="http://schemas.microsoft.com/office/drawing/2014/main" id="{7F27067A-0750-4E26-9257-6D4A9049307C}"/>
              </a:ext>
            </a:extLst>
          </p:cNvPr>
          <p:cNvSpPr txBox="1"/>
          <p:nvPr/>
        </p:nvSpPr>
        <p:spPr>
          <a:xfrm>
            <a:off x="809344" y="4492399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</a:p>
        </p:txBody>
      </p:sp>
      <p:sp>
        <p:nvSpPr>
          <p:cNvPr id="7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3038625F-348C-4EF4-94A0-A2AF290A0DB6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4D8BAC5-598A-4C94-814A-835BDB6161EE}"/>
              </a:ext>
            </a:extLst>
          </p:cNvPr>
          <p:cNvSpPr txBox="1"/>
          <p:nvPr/>
        </p:nvSpPr>
        <p:spPr>
          <a:xfrm>
            <a:off x="6338305" y="4497581"/>
            <a:ext cx="2184678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4;p34">
            <a:extLst>
              <a:ext uri="{FF2B5EF4-FFF2-40B4-BE49-F238E27FC236}">
                <a16:creationId xmlns:a16="http://schemas.microsoft.com/office/drawing/2014/main" id="{C894F093-5B8D-47A4-BDC9-0A7601896541}"/>
              </a:ext>
            </a:extLst>
          </p:cNvPr>
          <p:cNvSpPr txBox="1"/>
          <p:nvPr/>
        </p:nvSpPr>
        <p:spPr>
          <a:xfrm>
            <a:off x="3695518" y="4496176"/>
            <a:ext cx="274976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</a:p>
        </p:txBody>
      </p:sp>
      <p:sp>
        <p:nvSpPr>
          <p:cNvPr id="82" name="Google Shape;783;p34">
            <a:extLst>
              <a:ext uri="{FF2B5EF4-FFF2-40B4-BE49-F238E27FC236}">
                <a16:creationId xmlns:a16="http://schemas.microsoft.com/office/drawing/2014/main" id="{B3041A6D-F015-441B-9B90-50BF9B1FB500}"/>
              </a:ext>
            </a:extLst>
          </p:cNvPr>
          <p:cNvSpPr/>
          <p:nvPr/>
        </p:nvSpPr>
        <p:spPr>
          <a:xfrm>
            <a:off x="3695519" y="4994117"/>
            <a:ext cx="27497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92;p34">
            <a:extLst>
              <a:ext uri="{FF2B5EF4-FFF2-40B4-BE49-F238E27FC236}">
                <a16:creationId xmlns:a16="http://schemas.microsoft.com/office/drawing/2014/main" id="{40D4F8D1-6569-459C-9754-767DF4454D06}"/>
              </a:ext>
            </a:extLst>
          </p:cNvPr>
          <p:cNvSpPr txBox="1">
            <a:spLocks/>
          </p:cNvSpPr>
          <p:nvPr/>
        </p:nvSpPr>
        <p:spPr>
          <a:xfrm>
            <a:off x="621017" y="1546578"/>
            <a:ext cx="4680512" cy="24835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b="1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Pedidos = *Pedidos dos Clientes*</a:t>
            </a:r>
          </a:p>
          <a:p>
            <a:r>
              <a:rPr lang="pt-BR" sz="1600" b="1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@ID_Pedido + Produto + </a:t>
            </a:r>
            <a:r>
              <a:rPr lang="pt-BR" sz="1600" b="1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Email</a:t>
            </a:r>
            <a:r>
              <a:rPr lang="pt-BR" sz="1600" b="1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+ Quantidade</a:t>
            </a:r>
          </a:p>
          <a:p>
            <a:pPr algn="just"/>
            <a:r>
              <a:rPr lang="pt-BR" sz="1600" b="1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 </a:t>
            </a:r>
          </a:p>
          <a:p>
            <a:pPr algn="just"/>
            <a:endParaRPr lang="pt-BR" sz="1200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88" name="Google Shape;592;p34">
            <a:extLst>
              <a:ext uri="{FF2B5EF4-FFF2-40B4-BE49-F238E27FC236}">
                <a16:creationId xmlns:a16="http://schemas.microsoft.com/office/drawing/2014/main" id="{2D9EFECE-9451-4240-9901-67BA234C7792}"/>
              </a:ext>
            </a:extLst>
          </p:cNvPr>
          <p:cNvSpPr txBox="1">
            <a:spLocks/>
          </p:cNvSpPr>
          <p:nvPr/>
        </p:nvSpPr>
        <p:spPr>
          <a:xfrm>
            <a:off x="619837" y="2636079"/>
            <a:ext cx="4680512" cy="24835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ID_Pedido</a:t>
            </a:r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= *</a:t>
            </a:r>
            <a:r>
              <a:rPr lang="pt-BR" sz="1600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Códido</a:t>
            </a:r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do Pedido*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*tipo: </a:t>
            </a:r>
            <a:r>
              <a:rPr lang="pt-BR" sz="1600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int</a:t>
            </a:r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*tamanho: 5*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*chave: PK*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*</a:t>
            </a:r>
            <a:r>
              <a:rPr lang="pt-BR" sz="1600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obs</a:t>
            </a:r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: numeração automática*</a:t>
            </a:r>
          </a:p>
          <a:p>
            <a:endParaRPr lang="pt-BR" sz="1600" b="1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89" name="Google Shape;592;p34">
            <a:extLst>
              <a:ext uri="{FF2B5EF4-FFF2-40B4-BE49-F238E27FC236}">
                <a16:creationId xmlns:a16="http://schemas.microsoft.com/office/drawing/2014/main" id="{458C30FB-5FD5-499C-B366-AA98BC180765}"/>
              </a:ext>
            </a:extLst>
          </p:cNvPr>
          <p:cNvSpPr txBox="1">
            <a:spLocks/>
          </p:cNvSpPr>
          <p:nvPr/>
        </p:nvSpPr>
        <p:spPr>
          <a:xfrm>
            <a:off x="3842471" y="2571750"/>
            <a:ext cx="4680512" cy="24835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8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Produto = *Produto Comprado*</a:t>
            </a:r>
          </a:p>
          <a:p>
            <a:pPr algn="r"/>
            <a:r>
              <a:rPr lang="pt-BR" sz="18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*tipo: texto*</a:t>
            </a:r>
          </a:p>
          <a:p>
            <a:pPr algn="r"/>
            <a:r>
              <a:rPr lang="pt-BR" sz="18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*tamanho: 20*</a:t>
            </a:r>
          </a:p>
          <a:p>
            <a:pPr algn="r"/>
            <a:r>
              <a:rPr lang="pt-BR" sz="18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*chave: FK*</a:t>
            </a:r>
          </a:p>
          <a:p>
            <a:endParaRPr lang="pt-BR" sz="1600" b="1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90" name="Google Shape;592;p34">
            <a:extLst>
              <a:ext uri="{FF2B5EF4-FFF2-40B4-BE49-F238E27FC236}">
                <a16:creationId xmlns:a16="http://schemas.microsoft.com/office/drawing/2014/main" id="{8278467D-A928-49CD-8542-6B75C76C96DC}"/>
              </a:ext>
            </a:extLst>
          </p:cNvPr>
          <p:cNvSpPr txBox="1">
            <a:spLocks/>
          </p:cNvSpPr>
          <p:nvPr/>
        </p:nvSpPr>
        <p:spPr>
          <a:xfrm>
            <a:off x="619837" y="4179717"/>
            <a:ext cx="4680512" cy="24835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 err="1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Email</a:t>
            </a:r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= *Identificação do Cliente 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*tipo: texto*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*tamanho: 40*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*chave: FK*</a:t>
            </a:r>
          </a:p>
          <a:p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 </a:t>
            </a:r>
          </a:p>
          <a:p>
            <a:endParaRPr lang="pt-BR" sz="1600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endParaRPr lang="pt-BR" sz="1600" b="1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effectLst/>
              <a:latin typeface="Libre Franklin" panose="020B060402020202020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93" name="Google Shape;592;p34">
            <a:extLst>
              <a:ext uri="{FF2B5EF4-FFF2-40B4-BE49-F238E27FC236}">
                <a16:creationId xmlns:a16="http://schemas.microsoft.com/office/drawing/2014/main" id="{5208179C-EB3E-43F9-B8D9-8EE1E496F2A3}"/>
              </a:ext>
            </a:extLst>
          </p:cNvPr>
          <p:cNvSpPr txBox="1">
            <a:spLocks/>
          </p:cNvSpPr>
          <p:nvPr/>
        </p:nvSpPr>
        <p:spPr>
          <a:xfrm>
            <a:off x="3805907" y="3768310"/>
            <a:ext cx="4680512" cy="24835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Quantidade = *Quantidade do Produto Comprado*</a:t>
            </a:r>
          </a:p>
          <a:p>
            <a:pPr algn="r"/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 *tipo: numérico*</a:t>
            </a:r>
          </a:p>
          <a:p>
            <a:pPr algn="r"/>
            <a:r>
              <a:rPr lang="pt-BR" sz="1600" dirty="0">
                <a:effectLst/>
                <a:latin typeface="Libre Franklin" panose="020B0604020202020204" charset="0"/>
                <a:ea typeface="Times New Roman" panose="02020603050405020304" pitchFamily="18" charset="0"/>
              </a:rPr>
              <a:t>                        *tamanho: 4*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DE NAVEGABILIDADE | FINA FLOR</a:t>
            </a:r>
            <a:endParaRPr dirty="0"/>
          </a:p>
        </p:txBody>
      </p:sp>
      <p:sp>
        <p:nvSpPr>
          <p:cNvPr id="994" name="Google Shape;994;p3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38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33" name="Google Shape;1033;p38"/>
          <p:cNvGrpSpPr/>
          <p:nvPr/>
        </p:nvGrpSpPr>
        <p:grpSpPr>
          <a:xfrm rot="10800000" flipH="1">
            <a:off x="3265475" y="1417999"/>
            <a:ext cx="2756513" cy="1499638"/>
            <a:chOff x="3265475" y="1677663"/>
            <a:chExt cx="2756513" cy="1499638"/>
          </a:xfrm>
        </p:grpSpPr>
        <p:sp>
          <p:nvSpPr>
            <p:cNvPr id="1034" name="Google Shape;1034;p38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02;p35">
            <a:extLst>
              <a:ext uri="{FF2B5EF4-FFF2-40B4-BE49-F238E27FC236}">
                <a16:creationId xmlns:a16="http://schemas.microsoft.com/office/drawing/2014/main" id="{406DA177-EC0C-4BD3-9BFE-4D2CAB7832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810;p35">
            <a:hlinkClick r:id="" action="ppaction://noaction"/>
            <a:extLst>
              <a:ext uri="{FF2B5EF4-FFF2-40B4-BE49-F238E27FC236}">
                <a16:creationId xmlns:a16="http://schemas.microsoft.com/office/drawing/2014/main" id="{5CE6BCC8-C3FD-468B-BFB3-E5DC62288164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812;p35">
            <a:hlinkClick r:id="rId4" action="ppaction://hlinksldjump"/>
            <a:extLst>
              <a:ext uri="{FF2B5EF4-FFF2-40B4-BE49-F238E27FC236}">
                <a16:creationId xmlns:a16="http://schemas.microsoft.com/office/drawing/2014/main" id="{2264CFA4-4BCA-4029-8DB2-17CCB9B90A2D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816;p35">
            <a:hlinkClick r:id="" action="ppaction://noaction"/>
            <a:extLst>
              <a:ext uri="{FF2B5EF4-FFF2-40B4-BE49-F238E27FC236}">
                <a16:creationId xmlns:a16="http://schemas.microsoft.com/office/drawing/2014/main" id="{BDB0C633-C25A-4CA2-8DB3-EFE547507543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" name="Google Shape;577;p34">
            <a:extLst>
              <a:ext uri="{FF2B5EF4-FFF2-40B4-BE49-F238E27FC236}">
                <a16:creationId xmlns:a16="http://schemas.microsoft.com/office/drawing/2014/main" id="{1E0FEB9D-6D4F-4E48-945F-387871F01A60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4" name="Google Shape;578;p34">
              <a:extLst>
                <a:ext uri="{FF2B5EF4-FFF2-40B4-BE49-F238E27FC236}">
                  <a16:creationId xmlns:a16="http://schemas.microsoft.com/office/drawing/2014/main" id="{BE32FB9F-94CA-4180-A16A-33AF8E77B4D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5" name="Google Shape;579;p34">
              <a:extLst>
                <a:ext uri="{FF2B5EF4-FFF2-40B4-BE49-F238E27FC236}">
                  <a16:creationId xmlns:a16="http://schemas.microsoft.com/office/drawing/2014/main" id="{2B0D03D1-85F2-46C3-9881-1AE9F5D0B35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67;p34">
            <a:extLst>
              <a:ext uri="{FF2B5EF4-FFF2-40B4-BE49-F238E27FC236}">
                <a16:creationId xmlns:a16="http://schemas.microsoft.com/office/drawing/2014/main" id="{A6A5EE0A-4F55-4D61-9B93-3D59468B1314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BFBEDB2-6A83-4DA2-8A20-BB8623FAE3F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28A12441-C781-45B5-A0B5-CC246B4062A4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95924FA-D0AD-4AAE-974C-230DBDBC19F8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83;p34">
            <a:extLst>
              <a:ext uri="{FF2B5EF4-FFF2-40B4-BE49-F238E27FC236}">
                <a16:creationId xmlns:a16="http://schemas.microsoft.com/office/drawing/2014/main" id="{E4C48C69-3B84-44C7-ACE3-B8D75A0D6153}"/>
              </a:ext>
            </a:extLst>
          </p:cNvPr>
          <p:cNvSpPr/>
          <p:nvPr/>
        </p:nvSpPr>
        <p:spPr>
          <a:xfrm>
            <a:off x="6338049" y="4982288"/>
            <a:ext cx="218480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74;p34">
            <a:extLst>
              <a:ext uri="{FF2B5EF4-FFF2-40B4-BE49-F238E27FC236}">
                <a16:creationId xmlns:a16="http://schemas.microsoft.com/office/drawing/2014/main" id="{1464886F-317D-4042-A61E-6961860A0580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  <p:sp>
        <p:nvSpPr>
          <p:cNvPr id="103" name="Google Shape;774;p34">
            <a:extLst>
              <a:ext uri="{FF2B5EF4-FFF2-40B4-BE49-F238E27FC236}">
                <a16:creationId xmlns:a16="http://schemas.microsoft.com/office/drawing/2014/main" id="{7F0A4FC9-D1A9-4F6B-A138-0861333D7754}"/>
              </a:ext>
            </a:extLst>
          </p:cNvPr>
          <p:cNvSpPr txBox="1"/>
          <p:nvPr/>
        </p:nvSpPr>
        <p:spPr>
          <a:xfrm>
            <a:off x="6338177" y="4497581"/>
            <a:ext cx="218467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</a:p>
        </p:txBody>
      </p:sp>
      <p:pic>
        <p:nvPicPr>
          <p:cNvPr id="104" name="Imagem 10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6F4C100-F3FD-41A2-A57A-356B077469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964286"/>
            <a:ext cx="5562600" cy="345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DE NAVEGABILIDADE | FINA FLOR</a:t>
            </a:r>
            <a:endParaRPr dirty="0"/>
          </a:p>
        </p:txBody>
      </p:sp>
      <p:sp>
        <p:nvSpPr>
          <p:cNvPr id="994" name="Google Shape;994;p3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38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33" name="Google Shape;1033;p38"/>
          <p:cNvGrpSpPr/>
          <p:nvPr/>
        </p:nvGrpSpPr>
        <p:grpSpPr>
          <a:xfrm rot="10800000" flipH="1">
            <a:off x="3265475" y="1417999"/>
            <a:ext cx="2756513" cy="1499638"/>
            <a:chOff x="3265475" y="1677663"/>
            <a:chExt cx="2756513" cy="1499638"/>
          </a:xfrm>
        </p:grpSpPr>
        <p:sp>
          <p:nvSpPr>
            <p:cNvPr id="1034" name="Google Shape;1034;p38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02;p35">
            <a:extLst>
              <a:ext uri="{FF2B5EF4-FFF2-40B4-BE49-F238E27FC236}">
                <a16:creationId xmlns:a16="http://schemas.microsoft.com/office/drawing/2014/main" id="{406DA177-EC0C-4BD3-9BFE-4D2CAB7832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810;p35">
            <a:hlinkClick r:id="" action="ppaction://noaction"/>
            <a:extLst>
              <a:ext uri="{FF2B5EF4-FFF2-40B4-BE49-F238E27FC236}">
                <a16:creationId xmlns:a16="http://schemas.microsoft.com/office/drawing/2014/main" id="{5CE6BCC8-C3FD-468B-BFB3-E5DC62288164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812;p35">
            <a:hlinkClick r:id="rId4" action="ppaction://hlinksldjump"/>
            <a:extLst>
              <a:ext uri="{FF2B5EF4-FFF2-40B4-BE49-F238E27FC236}">
                <a16:creationId xmlns:a16="http://schemas.microsoft.com/office/drawing/2014/main" id="{2264CFA4-4BCA-4029-8DB2-17CCB9B90A2D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816;p35">
            <a:hlinkClick r:id="" action="ppaction://noaction"/>
            <a:extLst>
              <a:ext uri="{FF2B5EF4-FFF2-40B4-BE49-F238E27FC236}">
                <a16:creationId xmlns:a16="http://schemas.microsoft.com/office/drawing/2014/main" id="{BDB0C633-C25A-4CA2-8DB3-EFE547507543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" name="Google Shape;577;p34">
            <a:extLst>
              <a:ext uri="{FF2B5EF4-FFF2-40B4-BE49-F238E27FC236}">
                <a16:creationId xmlns:a16="http://schemas.microsoft.com/office/drawing/2014/main" id="{1E0FEB9D-6D4F-4E48-945F-387871F01A60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4" name="Google Shape;578;p34">
              <a:extLst>
                <a:ext uri="{FF2B5EF4-FFF2-40B4-BE49-F238E27FC236}">
                  <a16:creationId xmlns:a16="http://schemas.microsoft.com/office/drawing/2014/main" id="{BE32FB9F-94CA-4180-A16A-33AF8E77B4D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5" name="Google Shape;579;p34">
              <a:extLst>
                <a:ext uri="{FF2B5EF4-FFF2-40B4-BE49-F238E27FC236}">
                  <a16:creationId xmlns:a16="http://schemas.microsoft.com/office/drawing/2014/main" id="{2B0D03D1-85F2-46C3-9881-1AE9F5D0B35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67;p34">
            <a:extLst>
              <a:ext uri="{FF2B5EF4-FFF2-40B4-BE49-F238E27FC236}">
                <a16:creationId xmlns:a16="http://schemas.microsoft.com/office/drawing/2014/main" id="{A6A5EE0A-4F55-4D61-9B93-3D59468B1314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BFBEDB2-6A83-4DA2-8A20-BB8623FAE3F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28A12441-C781-45B5-A0B5-CC246B4062A4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95924FA-D0AD-4AAE-974C-230DBDBC19F8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83;p34">
            <a:extLst>
              <a:ext uri="{FF2B5EF4-FFF2-40B4-BE49-F238E27FC236}">
                <a16:creationId xmlns:a16="http://schemas.microsoft.com/office/drawing/2014/main" id="{E4C48C69-3B84-44C7-ACE3-B8D75A0D6153}"/>
              </a:ext>
            </a:extLst>
          </p:cNvPr>
          <p:cNvSpPr/>
          <p:nvPr/>
        </p:nvSpPr>
        <p:spPr>
          <a:xfrm>
            <a:off x="6338049" y="4982288"/>
            <a:ext cx="218480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74;p34">
            <a:extLst>
              <a:ext uri="{FF2B5EF4-FFF2-40B4-BE49-F238E27FC236}">
                <a16:creationId xmlns:a16="http://schemas.microsoft.com/office/drawing/2014/main" id="{1464886F-317D-4042-A61E-6961860A0580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  <p:sp>
        <p:nvSpPr>
          <p:cNvPr id="103" name="Google Shape;774;p34">
            <a:extLst>
              <a:ext uri="{FF2B5EF4-FFF2-40B4-BE49-F238E27FC236}">
                <a16:creationId xmlns:a16="http://schemas.microsoft.com/office/drawing/2014/main" id="{7F0A4FC9-D1A9-4F6B-A138-0861333D7754}"/>
              </a:ext>
            </a:extLst>
          </p:cNvPr>
          <p:cNvSpPr txBox="1"/>
          <p:nvPr/>
        </p:nvSpPr>
        <p:spPr>
          <a:xfrm>
            <a:off x="6338177" y="4497581"/>
            <a:ext cx="218467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</a:p>
        </p:txBody>
      </p:sp>
      <p:pic>
        <p:nvPicPr>
          <p:cNvPr id="23" name="Imagem 2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B98F31-CF5C-4774-B075-40A893D494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20" y="948281"/>
            <a:ext cx="5547959" cy="345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07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DE NAVEGABILIDADE | FINA FLOR</a:t>
            </a:r>
            <a:endParaRPr dirty="0"/>
          </a:p>
        </p:txBody>
      </p:sp>
      <p:sp>
        <p:nvSpPr>
          <p:cNvPr id="994" name="Google Shape;994;p3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38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33" name="Google Shape;1033;p38"/>
          <p:cNvGrpSpPr/>
          <p:nvPr/>
        </p:nvGrpSpPr>
        <p:grpSpPr>
          <a:xfrm rot="10800000" flipH="1">
            <a:off x="3265475" y="1417999"/>
            <a:ext cx="2756513" cy="1499638"/>
            <a:chOff x="3265475" y="1677663"/>
            <a:chExt cx="2756513" cy="1499638"/>
          </a:xfrm>
        </p:grpSpPr>
        <p:sp>
          <p:nvSpPr>
            <p:cNvPr id="1034" name="Google Shape;1034;p38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02;p35">
            <a:extLst>
              <a:ext uri="{FF2B5EF4-FFF2-40B4-BE49-F238E27FC236}">
                <a16:creationId xmlns:a16="http://schemas.microsoft.com/office/drawing/2014/main" id="{406DA177-EC0C-4BD3-9BFE-4D2CAB78326E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810;p35">
            <a:hlinkClick r:id="" action="ppaction://noaction"/>
            <a:extLst>
              <a:ext uri="{FF2B5EF4-FFF2-40B4-BE49-F238E27FC236}">
                <a16:creationId xmlns:a16="http://schemas.microsoft.com/office/drawing/2014/main" id="{5CE6BCC8-C3FD-468B-BFB3-E5DC62288164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812;p35">
            <a:hlinkClick r:id="rId4" action="ppaction://hlinksldjump"/>
            <a:extLst>
              <a:ext uri="{FF2B5EF4-FFF2-40B4-BE49-F238E27FC236}">
                <a16:creationId xmlns:a16="http://schemas.microsoft.com/office/drawing/2014/main" id="{2264CFA4-4BCA-4029-8DB2-17CCB9B90A2D}"/>
              </a:ext>
            </a:extLst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816;p35">
            <a:hlinkClick r:id="" action="ppaction://noaction"/>
            <a:extLst>
              <a:ext uri="{FF2B5EF4-FFF2-40B4-BE49-F238E27FC236}">
                <a16:creationId xmlns:a16="http://schemas.microsoft.com/office/drawing/2014/main" id="{BDB0C633-C25A-4CA2-8DB3-EFE547507543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" name="Google Shape;577;p34">
            <a:extLst>
              <a:ext uri="{FF2B5EF4-FFF2-40B4-BE49-F238E27FC236}">
                <a16:creationId xmlns:a16="http://schemas.microsoft.com/office/drawing/2014/main" id="{1E0FEB9D-6D4F-4E48-945F-387871F01A60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4" name="Google Shape;578;p34">
              <a:extLst>
                <a:ext uri="{FF2B5EF4-FFF2-40B4-BE49-F238E27FC236}">
                  <a16:creationId xmlns:a16="http://schemas.microsoft.com/office/drawing/2014/main" id="{BE32FB9F-94CA-4180-A16A-33AF8E77B4D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5" name="Google Shape;579;p34">
              <a:extLst>
                <a:ext uri="{FF2B5EF4-FFF2-40B4-BE49-F238E27FC236}">
                  <a16:creationId xmlns:a16="http://schemas.microsoft.com/office/drawing/2014/main" id="{2B0D03D1-85F2-46C3-9881-1AE9F5D0B35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67;p34">
            <a:extLst>
              <a:ext uri="{FF2B5EF4-FFF2-40B4-BE49-F238E27FC236}">
                <a16:creationId xmlns:a16="http://schemas.microsoft.com/office/drawing/2014/main" id="{A6A5EE0A-4F55-4D61-9B93-3D59468B1314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769;p34">
            <a:hlinkClick r:id="rId4" action="ppaction://hlinksldjump"/>
            <a:extLst>
              <a:ext uri="{FF2B5EF4-FFF2-40B4-BE49-F238E27FC236}">
                <a16:creationId xmlns:a16="http://schemas.microsoft.com/office/drawing/2014/main" id="{7BFBEDB2-6A83-4DA2-8A20-BB8623FAE3FC}"/>
              </a:ext>
            </a:extLst>
          </p:cNvPr>
          <p:cNvSpPr txBox="1"/>
          <p:nvPr/>
        </p:nvSpPr>
        <p:spPr>
          <a:xfrm>
            <a:off x="641610" y="4485676"/>
            <a:ext cx="151527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1;p34">
            <a:hlinkClick r:id="" action="ppaction://noaction"/>
            <a:extLst>
              <a:ext uri="{FF2B5EF4-FFF2-40B4-BE49-F238E27FC236}">
                <a16:creationId xmlns:a16="http://schemas.microsoft.com/office/drawing/2014/main" id="{28A12441-C781-45B5-A0B5-CC246B4062A4}"/>
              </a:ext>
            </a:extLst>
          </p:cNvPr>
          <p:cNvSpPr txBox="1"/>
          <p:nvPr/>
        </p:nvSpPr>
        <p:spPr>
          <a:xfrm>
            <a:off x="3680521" y="4497581"/>
            <a:ext cx="264362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Dicionário de Dados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95924FA-D0AD-4AAE-974C-230DBDBC19F8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83;p34">
            <a:extLst>
              <a:ext uri="{FF2B5EF4-FFF2-40B4-BE49-F238E27FC236}">
                <a16:creationId xmlns:a16="http://schemas.microsoft.com/office/drawing/2014/main" id="{E4C48C69-3B84-44C7-ACE3-B8D75A0D6153}"/>
              </a:ext>
            </a:extLst>
          </p:cNvPr>
          <p:cNvSpPr/>
          <p:nvPr/>
        </p:nvSpPr>
        <p:spPr>
          <a:xfrm>
            <a:off x="6338049" y="4982288"/>
            <a:ext cx="218480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74;p34">
            <a:extLst>
              <a:ext uri="{FF2B5EF4-FFF2-40B4-BE49-F238E27FC236}">
                <a16:creationId xmlns:a16="http://schemas.microsoft.com/office/drawing/2014/main" id="{1464886F-317D-4042-A61E-6961860A0580}"/>
              </a:ext>
            </a:extLst>
          </p:cNvPr>
          <p:cNvSpPr txBox="1"/>
          <p:nvPr/>
        </p:nvSpPr>
        <p:spPr>
          <a:xfrm>
            <a:off x="2185561" y="4485676"/>
            <a:ext cx="146628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Funcional</a:t>
            </a:r>
          </a:p>
        </p:txBody>
      </p:sp>
      <p:sp>
        <p:nvSpPr>
          <p:cNvPr id="103" name="Google Shape;774;p34">
            <a:extLst>
              <a:ext uri="{FF2B5EF4-FFF2-40B4-BE49-F238E27FC236}">
                <a16:creationId xmlns:a16="http://schemas.microsoft.com/office/drawing/2014/main" id="{7F0A4FC9-D1A9-4F6B-A138-0861333D7754}"/>
              </a:ext>
            </a:extLst>
          </p:cNvPr>
          <p:cNvSpPr txBox="1"/>
          <p:nvPr/>
        </p:nvSpPr>
        <p:spPr>
          <a:xfrm>
            <a:off x="6338177" y="4497581"/>
            <a:ext cx="2184678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Navegabilidade</a:t>
            </a:r>
          </a:p>
        </p:txBody>
      </p:sp>
      <p:pic>
        <p:nvPicPr>
          <p:cNvPr id="23" name="Imagem 2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6D1592-C5D2-49B3-8AFC-46259D37999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53" y="940552"/>
            <a:ext cx="5532694" cy="3460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288314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597</Words>
  <Application>Microsoft Office PowerPoint</Application>
  <PresentationFormat>Apresentação na tela (16:9)</PresentationFormat>
  <Paragraphs>169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Source Sans Pro</vt:lpstr>
      <vt:lpstr>Livvic</vt:lpstr>
      <vt:lpstr>Poppins</vt:lpstr>
      <vt:lpstr>Raleway Thin</vt:lpstr>
      <vt:lpstr>Roboto Condensed Light</vt:lpstr>
      <vt:lpstr>Libre Franklin</vt:lpstr>
      <vt:lpstr>Arial</vt:lpstr>
      <vt:lpstr>Poppins ExtraBold</vt:lpstr>
      <vt:lpstr>Raleway</vt:lpstr>
      <vt:lpstr>Calibri</vt:lpstr>
      <vt:lpstr>Management System Planner by Slidesgo</vt:lpstr>
      <vt:lpstr>“FINA FLOR”</vt:lpstr>
      <vt:lpstr>PROPOSTA</vt:lpstr>
      <vt:lpstr>Apresentação do PowerPoint</vt:lpstr>
      <vt:lpstr>LEVANTAMENTO FUNCIONAL | FINA FLOR</vt:lpstr>
      <vt:lpstr>DICIONÁRIO DE DADOS | FINA FLOR</vt:lpstr>
      <vt:lpstr>DICIONÁRIO DE DADOS | FINA FLOR</vt:lpstr>
      <vt:lpstr>ESTUDO DE NAVEGABILIDADE | FINA FLOR</vt:lpstr>
      <vt:lpstr>ESTUDO DE NAVEGABILIDADE | FINA FLOR</vt:lpstr>
      <vt:lpstr>ESTUDO DE NAVEGABILIDADE | FINA FLOR</vt:lpstr>
      <vt:lpstr>ESTUDO DE NAVEGABILIDADE | FINA FLOR</vt:lpstr>
      <vt:lpstr>ESTUDO DE NAVEGABILIDADE | FINA FLOR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FINAFLOR (PROJETO DE APLICAÇÕES WEB 1)</dc:title>
  <dc:creator>Tayná Santana</dc:creator>
  <cp:lastModifiedBy>Tayná Santana</cp:lastModifiedBy>
  <cp:revision>18</cp:revision>
  <dcterms:modified xsi:type="dcterms:W3CDTF">2020-12-10T23:38:11Z</dcterms:modified>
</cp:coreProperties>
</file>