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69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64" name="Imagem 63" descr="Texto, Logotipo&#10;&#10;Descrição gerada automaticamente">
            <a:extLst>
              <a:ext uri="{FF2B5EF4-FFF2-40B4-BE49-F238E27FC236}">
                <a16:creationId xmlns:a16="http://schemas.microsoft.com/office/drawing/2014/main" id="{1F7AC548-5743-4345-A2D9-2271F5C31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2" y="44633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Imagem 56" descr="Texto, Logotipo&#10;&#10;Descrição gerada automaticamente">
            <a:extLst>
              <a:ext uri="{FF2B5EF4-FFF2-40B4-BE49-F238E27FC236}">
                <a16:creationId xmlns:a16="http://schemas.microsoft.com/office/drawing/2014/main" id="{6BA27BA2-0221-4CDE-8085-1DB120F0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2" y="44633"/>
            <a:ext cx="1228725" cy="505947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12_Tema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66</cp:revision>
  <dcterms:created xsi:type="dcterms:W3CDTF">2020-05-27T20:02:15Z</dcterms:created>
  <dcterms:modified xsi:type="dcterms:W3CDTF">2022-01-31T15:59:56Z</dcterms:modified>
</cp:coreProperties>
</file>