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12.png" ContentType="image/png"/>
  <Override PartName="/ppt/media/image8.png" ContentType="image/png"/>
  <Override PartName="/ppt/media/image11.jpeg" ContentType="image/jpeg"/>
  <Override PartName="/ppt/media/image9.png" ContentType="image/png"/>
  <Override PartName="/ppt/media/image10.jpeg" ContentType="image/jpe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1" name="PlaceHolder 2"/>
          <p:cNvSpPr>
            <a:spLocks noGrp="1"/>
          </p:cNvSpPr>
          <p:nvPr>
            <p:ph type="body"/>
          </p:nvPr>
        </p:nvSpPr>
        <p:spPr>
          <a:xfrm>
            <a:off x="3867840" y="8686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2" name="PlaceHolder 3"/>
          <p:cNvSpPr>
            <a:spLocks noGrp="1"/>
          </p:cNvSpPr>
          <p:nvPr>
            <p:ph type="body"/>
          </p:nvPr>
        </p:nvSpPr>
        <p:spPr>
          <a:xfrm>
            <a:off x="3867840" y="35434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4"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5"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6" name="PlaceHolder 4"/>
          <p:cNvSpPr>
            <a:spLocks noGrp="1"/>
          </p:cNvSpPr>
          <p:nvPr>
            <p:ph type="body"/>
          </p:nvPr>
        </p:nvSpPr>
        <p:spPr>
          <a:xfrm>
            <a:off x="386784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7" name="PlaceHolder 5"/>
          <p:cNvSpPr>
            <a:spLocks noGrp="1"/>
          </p:cNvSpPr>
          <p:nvPr>
            <p:ph type="body"/>
          </p:nvPr>
        </p:nvSpPr>
        <p:spPr>
          <a:xfrm>
            <a:off x="761616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9" name="PlaceHolder 2"/>
          <p:cNvSpPr>
            <a:spLocks noGrp="1"/>
          </p:cNvSpPr>
          <p:nvPr>
            <p:ph type="body"/>
          </p:nvPr>
        </p:nvSpPr>
        <p:spPr>
          <a:xfrm>
            <a:off x="38678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0" name="PlaceHolder 3"/>
          <p:cNvSpPr>
            <a:spLocks noGrp="1"/>
          </p:cNvSpPr>
          <p:nvPr>
            <p:ph type="body"/>
          </p:nvPr>
        </p:nvSpPr>
        <p:spPr>
          <a:xfrm>
            <a:off x="63410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1" name="PlaceHolder 4"/>
          <p:cNvSpPr>
            <a:spLocks noGrp="1"/>
          </p:cNvSpPr>
          <p:nvPr>
            <p:ph type="body"/>
          </p:nvPr>
        </p:nvSpPr>
        <p:spPr>
          <a:xfrm>
            <a:off x="88142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2" name="PlaceHolder 5"/>
          <p:cNvSpPr>
            <a:spLocks noGrp="1"/>
          </p:cNvSpPr>
          <p:nvPr>
            <p:ph type="body"/>
          </p:nvPr>
        </p:nvSpPr>
        <p:spPr>
          <a:xfrm>
            <a:off x="38678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3" name="PlaceHolder 6"/>
          <p:cNvSpPr>
            <a:spLocks noGrp="1"/>
          </p:cNvSpPr>
          <p:nvPr>
            <p:ph type="body"/>
          </p:nvPr>
        </p:nvSpPr>
        <p:spPr>
          <a:xfrm>
            <a:off x="63410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4" name="PlaceHolder 7"/>
          <p:cNvSpPr>
            <a:spLocks noGrp="1"/>
          </p:cNvSpPr>
          <p:nvPr>
            <p:ph type="body"/>
          </p:nvPr>
        </p:nvSpPr>
        <p:spPr>
          <a:xfrm>
            <a:off x="88142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4" name="PlaceHolder 2"/>
          <p:cNvSpPr>
            <a:spLocks noGrp="1"/>
          </p:cNvSpPr>
          <p:nvPr>
            <p:ph type="subTitle"/>
          </p:nvPr>
        </p:nvSpPr>
        <p:spPr>
          <a:xfrm>
            <a:off x="3867840" y="868680"/>
            <a:ext cx="7314840" cy="5120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6" name="PlaceHolder 2"/>
          <p:cNvSpPr>
            <a:spLocks noGrp="1"/>
          </p:cNvSpPr>
          <p:nvPr>
            <p:ph type="body"/>
          </p:nvPr>
        </p:nvSpPr>
        <p:spPr>
          <a:xfrm>
            <a:off x="3867840" y="86868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8" name="PlaceHolder 2"/>
          <p:cNvSpPr>
            <a:spLocks noGrp="1"/>
          </p:cNvSpPr>
          <p:nvPr>
            <p:ph type="body"/>
          </p:nvPr>
        </p:nvSpPr>
        <p:spPr>
          <a:xfrm>
            <a:off x="386784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59" name="PlaceHolder 3"/>
          <p:cNvSpPr>
            <a:spLocks noGrp="1"/>
          </p:cNvSpPr>
          <p:nvPr>
            <p:ph type="body"/>
          </p:nvPr>
        </p:nvSpPr>
        <p:spPr>
          <a:xfrm>
            <a:off x="761616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255960" y="1143000"/>
            <a:ext cx="2834280" cy="11019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3"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4" name="PlaceHolder 3"/>
          <p:cNvSpPr>
            <a:spLocks noGrp="1"/>
          </p:cNvSpPr>
          <p:nvPr>
            <p:ph type="body"/>
          </p:nvPr>
        </p:nvSpPr>
        <p:spPr>
          <a:xfrm>
            <a:off x="761616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5" name="PlaceHolder 4"/>
          <p:cNvSpPr>
            <a:spLocks noGrp="1"/>
          </p:cNvSpPr>
          <p:nvPr>
            <p:ph type="body"/>
          </p:nvPr>
        </p:nvSpPr>
        <p:spPr>
          <a:xfrm>
            <a:off x="386784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0" name="PlaceHolder 2"/>
          <p:cNvSpPr>
            <a:spLocks noGrp="1"/>
          </p:cNvSpPr>
          <p:nvPr>
            <p:ph type="subTitle"/>
          </p:nvPr>
        </p:nvSpPr>
        <p:spPr>
          <a:xfrm>
            <a:off x="3867840" y="868680"/>
            <a:ext cx="7314840" cy="5120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7" name="PlaceHolder 2"/>
          <p:cNvSpPr>
            <a:spLocks noGrp="1"/>
          </p:cNvSpPr>
          <p:nvPr>
            <p:ph type="body"/>
          </p:nvPr>
        </p:nvSpPr>
        <p:spPr>
          <a:xfrm>
            <a:off x="386784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8"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9" name="PlaceHolder 4"/>
          <p:cNvSpPr>
            <a:spLocks noGrp="1"/>
          </p:cNvSpPr>
          <p:nvPr>
            <p:ph type="body"/>
          </p:nvPr>
        </p:nvSpPr>
        <p:spPr>
          <a:xfrm>
            <a:off x="761616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1"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2"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3" name="PlaceHolder 4"/>
          <p:cNvSpPr>
            <a:spLocks noGrp="1"/>
          </p:cNvSpPr>
          <p:nvPr>
            <p:ph type="body"/>
          </p:nvPr>
        </p:nvSpPr>
        <p:spPr>
          <a:xfrm>
            <a:off x="3867840" y="35434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5" name="PlaceHolder 2"/>
          <p:cNvSpPr>
            <a:spLocks noGrp="1"/>
          </p:cNvSpPr>
          <p:nvPr>
            <p:ph type="body"/>
          </p:nvPr>
        </p:nvSpPr>
        <p:spPr>
          <a:xfrm>
            <a:off x="3867840" y="8686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6" name="PlaceHolder 3"/>
          <p:cNvSpPr>
            <a:spLocks noGrp="1"/>
          </p:cNvSpPr>
          <p:nvPr>
            <p:ph type="body"/>
          </p:nvPr>
        </p:nvSpPr>
        <p:spPr>
          <a:xfrm>
            <a:off x="3867840" y="35434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8"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9"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0" name="PlaceHolder 4"/>
          <p:cNvSpPr>
            <a:spLocks noGrp="1"/>
          </p:cNvSpPr>
          <p:nvPr>
            <p:ph type="body"/>
          </p:nvPr>
        </p:nvSpPr>
        <p:spPr>
          <a:xfrm>
            <a:off x="386784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1" name="PlaceHolder 5"/>
          <p:cNvSpPr>
            <a:spLocks noGrp="1"/>
          </p:cNvSpPr>
          <p:nvPr>
            <p:ph type="body"/>
          </p:nvPr>
        </p:nvSpPr>
        <p:spPr>
          <a:xfrm>
            <a:off x="761616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3" name="PlaceHolder 2"/>
          <p:cNvSpPr>
            <a:spLocks noGrp="1"/>
          </p:cNvSpPr>
          <p:nvPr>
            <p:ph type="body"/>
          </p:nvPr>
        </p:nvSpPr>
        <p:spPr>
          <a:xfrm>
            <a:off x="38678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4" name="PlaceHolder 3"/>
          <p:cNvSpPr>
            <a:spLocks noGrp="1"/>
          </p:cNvSpPr>
          <p:nvPr>
            <p:ph type="body"/>
          </p:nvPr>
        </p:nvSpPr>
        <p:spPr>
          <a:xfrm>
            <a:off x="63410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5" name="PlaceHolder 4"/>
          <p:cNvSpPr>
            <a:spLocks noGrp="1"/>
          </p:cNvSpPr>
          <p:nvPr>
            <p:ph type="body"/>
          </p:nvPr>
        </p:nvSpPr>
        <p:spPr>
          <a:xfrm>
            <a:off x="88142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6" name="PlaceHolder 5"/>
          <p:cNvSpPr>
            <a:spLocks noGrp="1"/>
          </p:cNvSpPr>
          <p:nvPr>
            <p:ph type="body"/>
          </p:nvPr>
        </p:nvSpPr>
        <p:spPr>
          <a:xfrm>
            <a:off x="38678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7" name="PlaceHolder 6"/>
          <p:cNvSpPr>
            <a:spLocks noGrp="1"/>
          </p:cNvSpPr>
          <p:nvPr>
            <p:ph type="body"/>
          </p:nvPr>
        </p:nvSpPr>
        <p:spPr>
          <a:xfrm>
            <a:off x="63410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8" name="PlaceHolder 7"/>
          <p:cNvSpPr>
            <a:spLocks noGrp="1"/>
          </p:cNvSpPr>
          <p:nvPr>
            <p:ph type="body"/>
          </p:nvPr>
        </p:nvSpPr>
        <p:spPr>
          <a:xfrm>
            <a:off x="88142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7" name="PlaceHolder 2"/>
          <p:cNvSpPr>
            <a:spLocks noGrp="1"/>
          </p:cNvSpPr>
          <p:nvPr>
            <p:ph type="subTitle"/>
          </p:nvPr>
        </p:nvSpPr>
        <p:spPr>
          <a:xfrm>
            <a:off x="3867840" y="868680"/>
            <a:ext cx="7314840" cy="5120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9" name="PlaceHolder 2"/>
          <p:cNvSpPr>
            <a:spLocks noGrp="1"/>
          </p:cNvSpPr>
          <p:nvPr>
            <p:ph type="body"/>
          </p:nvPr>
        </p:nvSpPr>
        <p:spPr>
          <a:xfrm>
            <a:off x="3867840" y="86868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01" name="PlaceHolder 2"/>
          <p:cNvSpPr>
            <a:spLocks noGrp="1"/>
          </p:cNvSpPr>
          <p:nvPr>
            <p:ph type="body"/>
          </p:nvPr>
        </p:nvSpPr>
        <p:spPr>
          <a:xfrm>
            <a:off x="386784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02" name="PlaceHolder 3"/>
          <p:cNvSpPr>
            <a:spLocks noGrp="1"/>
          </p:cNvSpPr>
          <p:nvPr>
            <p:ph type="body"/>
          </p:nvPr>
        </p:nvSpPr>
        <p:spPr>
          <a:xfrm>
            <a:off x="761616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 name="PlaceHolder 2"/>
          <p:cNvSpPr>
            <a:spLocks noGrp="1"/>
          </p:cNvSpPr>
          <p:nvPr>
            <p:ph type="body"/>
          </p:nvPr>
        </p:nvSpPr>
        <p:spPr>
          <a:xfrm>
            <a:off x="3867840" y="86868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255960" y="1143000"/>
            <a:ext cx="2834280" cy="11019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06"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07" name="PlaceHolder 3"/>
          <p:cNvSpPr>
            <a:spLocks noGrp="1"/>
          </p:cNvSpPr>
          <p:nvPr>
            <p:ph type="body"/>
          </p:nvPr>
        </p:nvSpPr>
        <p:spPr>
          <a:xfrm>
            <a:off x="761616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08" name="PlaceHolder 4"/>
          <p:cNvSpPr>
            <a:spLocks noGrp="1"/>
          </p:cNvSpPr>
          <p:nvPr>
            <p:ph type="body"/>
          </p:nvPr>
        </p:nvSpPr>
        <p:spPr>
          <a:xfrm>
            <a:off x="386784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0" name="PlaceHolder 2"/>
          <p:cNvSpPr>
            <a:spLocks noGrp="1"/>
          </p:cNvSpPr>
          <p:nvPr>
            <p:ph type="body"/>
          </p:nvPr>
        </p:nvSpPr>
        <p:spPr>
          <a:xfrm>
            <a:off x="386784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11"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2" name="PlaceHolder 4"/>
          <p:cNvSpPr>
            <a:spLocks noGrp="1"/>
          </p:cNvSpPr>
          <p:nvPr>
            <p:ph type="body"/>
          </p:nvPr>
        </p:nvSpPr>
        <p:spPr>
          <a:xfrm>
            <a:off x="761616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4"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5"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6" name="PlaceHolder 4"/>
          <p:cNvSpPr>
            <a:spLocks noGrp="1"/>
          </p:cNvSpPr>
          <p:nvPr>
            <p:ph type="body"/>
          </p:nvPr>
        </p:nvSpPr>
        <p:spPr>
          <a:xfrm>
            <a:off x="3867840" y="35434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8" name="PlaceHolder 2"/>
          <p:cNvSpPr>
            <a:spLocks noGrp="1"/>
          </p:cNvSpPr>
          <p:nvPr>
            <p:ph type="body"/>
          </p:nvPr>
        </p:nvSpPr>
        <p:spPr>
          <a:xfrm>
            <a:off x="3867840" y="8686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9" name="PlaceHolder 3"/>
          <p:cNvSpPr>
            <a:spLocks noGrp="1"/>
          </p:cNvSpPr>
          <p:nvPr>
            <p:ph type="body"/>
          </p:nvPr>
        </p:nvSpPr>
        <p:spPr>
          <a:xfrm>
            <a:off x="3867840" y="35434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1"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2"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3" name="PlaceHolder 4"/>
          <p:cNvSpPr>
            <a:spLocks noGrp="1"/>
          </p:cNvSpPr>
          <p:nvPr>
            <p:ph type="body"/>
          </p:nvPr>
        </p:nvSpPr>
        <p:spPr>
          <a:xfrm>
            <a:off x="386784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4" name="PlaceHolder 5"/>
          <p:cNvSpPr>
            <a:spLocks noGrp="1"/>
          </p:cNvSpPr>
          <p:nvPr>
            <p:ph type="body"/>
          </p:nvPr>
        </p:nvSpPr>
        <p:spPr>
          <a:xfrm>
            <a:off x="761616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6" name="PlaceHolder 2"/>
          <p:cNvSpPr>
            <a:spLocks noGrp="1"/>
          </p:cNvSpPr>
          <p:nvPr>
            <p:ph type="body"/>
          </p:nvPr>
        </p:nvSpPr>
        <p:spPr>
          <a:xfrm>
            <a:off x="38678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7" name="PlaceHolder 3"/>
          <p:cNvSpPr>
            <a:spLocks noGrp="1"/>
          </p:cNvSpPr>
          <p:nvPr>
            <p:ph type="body"/>
          </p:nvPr>
        </p:nvSpPr>
        <p:spPr>
          <a:xfrm>
            <a:off x="63410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8" name="PlaceHolder 4"/>
          <p:cNvSpPr>
            <a:spLocks noGrp="1"/>
          </p:cNvSpPr>
          <p:nvPr>
            <p:ph type="body"/>
          </p:nvPr>
        </p:nvSpPr>
        <p:spPr>
          <a:xfrm>
            <a:off x="8814240" y="8686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9" name="PlaceHolder 5"/>
          <p:cNvSpPr>
            <a:spLocks noGrp="1"/>
          </p:cNvSpPr>
          <p:nvPr>
            <p:ph type="body"/>
          </p:nvPr>
        </p:nvSpPr>
        <p:spPr>
          <a:xfrm>
            <a:off x="38678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30" name="PlaceHolder 6"/>
          <p:cNvSpPr>
            <a:spLocks noGrp="1"/>
          </p:cNvSpPr>
          <p:nvPr>
            <p:ph type="body"/>
          </p:nvPr>
        </p:nvSpPr>
        <p:spPr>
          <a:xfrm>
            <a:off x="63410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31" name="PlaceHolder 7"/>
          <p:cNvSpPr>
            <a:spLocks noGrp="1"/>
          </p:cNvSpPr>
          <p:nvPr>
            <p:ph type="body"/>
          </p:nvPr>
        </p:nvSpPr>
        <p:spPr>
          <a:xfrm>
            <a:off x="8814240" y="354348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4" name="PlaceHolder 2"/>
          <p:cNvSpPr>
            <a:spLocks noGrp="1"/>
          </p:cNvSpPr>
          <p:nvPr>
            <p:ph type="body"/>
          </p:nvPr>
        </p:nvSpPr>
        <p:spPr>
          <a:xfrm>
            <a:off x="386784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5" name="PlaceHolder 3"/>
          <p:cNvSpPr>
            <a:spLocks noGrp="1"/>
          </p:cNvSpPr>
          <p:nvPr>
            <p:ph type="body"/>
          </p:nvPr>
        </p:nvSpPr>
        <p:spPr>
          <a:xfrm>
            <a:off x="761616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55960" y="1143000"/>
            <a:ext cx="2834280" cy="11019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9"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0" name="PlaceHolder 3"/>
          <p:cNvSpPr>
            <a:spLocks noGrp="1"/>
          </p:cNvSpPr>
          <p:nvPr>
            <p:ph type="body"/>
          </p:nvPr>
        </p:nvSpPr>
        <p:spPr>
          <a:xfrm>
            <a:off x="761616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1" name="PlaceHolder 4"/>
          <p:cNvSpPr>
            <a:spLocks noGrp="1"/>
          </p:cNvSpPr>
          <p:nvPr>
            <p:ph type="body"/>
          </p:nvPr>
        </p:nvSpPr>
        <p:spPr>
          <a:xfrm>
            <a:off x="386784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3" name="PlaceHolder 2"/>
          <p:cNvSpPr>
            <a:spLocks noGrp="1"/>
          </p:cNvSpPr>
          <p:nvPr>
            <p:ph type="body"/>
          </p:nvPr>
        </p:nvSpPr>
        <p:spPr>
          <a:xfrm>
            <a:off x="3867840" y="86868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4"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5" name="PlaceHolder 4"/>
          <p:cNvSpPr>
            <a:spLocks noGrp="1"/>
          </p:cNvSpPr>
          <p:nvPr>
            <p:ph type="body"/>
          </p:nvPr>
        </p:nvSpPr>
        <p:spPr>
          <a:xfrm>
            <a:off x="7616160" y="35434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5960" y="1143000"/>
            <a:ext cx="2834280" cy="237708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7" name="PlaceHolder 2"/>
          <p:cNvSpPr>
            <a:spLocks noGrp="1"/>
          </p:cNvSpPr>
          <p:nvPr>
            <p:ph type="body"/>
          </p:nvPr>
        </p:nvSpPr>
        <p:spPr>
          <a:xfrm>
            <a:off x="386784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8" name="PlaceHolder 3"/>
          <p:cNvSpPr>
            <a:spLocks noGrp="1"/>
          </p:cNvSpPr>
          <p:nvPr>
            <p:ph type="body"/>
          </p:nvPr>
        </p:nvSpPr>
        <p:spPr>
          <a:xfrm>
            <a:off x="7616160" y="86868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9" name="PlaceHolder 4"/>
          <p:cNvSpPr>
            <a:spLocks noGrp="1"/>
          </p:cNvSpPr>
          <p:nvPr>
            <p:ph type="body"/>
          </p:nvPr>
        </p:nvSpPr>
        <p:spPr>
          <a:xfrm>
            <a:off x="3867840" y="354348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762120"/>
            <a:ext cx="914112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9270360" y="762120"/>
            <a:ext cx="292500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a:off x="1069920" y="1298520"/>
            <a:ext cx="7314840" cy="3254760"/>
          </a:xfrm>
          <a:prstGeom prst="rect">
            <a:avLst/>
          </a:prstGeom>
        </p:spPr>
        <p:txBody>
          <a:bodyPr anchor="b">
            <a:normAutofit/>
          </a:bodyPr>
          <a:p>
            <a:pPr>
              <a:lnSpc>
                <a:spcPct val="90000"/>
              </a:lnSpc>
            </a:pPr>
            <a:r>
              <a:rPr b="0" lang="ru-RU" sz="5900" spc="-100" strike="noStrike">
                <a:solidFill>
                  <a:srgbClr val="ffffff"/>
                </a:solidFill>
                <a:latin typeface="Corbel"/>
              </a:rPr>
              <a:t>Образец </a:t>
            </a:r>
            <a:r>
              <a:rPr b="0" lang="ru-RU" sz="5900" spc="-100" strike="noStrike">
                <a:solidFill>
                  <a:srgbClr val="ffffff"/>
                </a:solidFill>
                <a:latin typeface="Corbel"/>
              </a:rPr>
              <a:t>заголовка</a:t>
            </a:r>
            <a:endParaRPr b="0" lang="en-US" sz="5900" spc="-1" strike="noStrike">
              <a:solidFill>
                <a:srgbClr val="000000"/>
              </a:solidFill>
              <a:latin typeface="Corbel"/>
            </a:endParaRPr>
          </a:p>
        </p:txBody>
      </p:sp>
      <p:sp>
        <p:nvSpPr>
          <p:cNvPr id="5" name="PlaceHolder 6"/>
          <p:cNvSpPr>
            <a:spLocks noGrp="1"/>
          </p:cNvSpPr>
          <p:nvPr>
            <p:ph type="dt"/>
          </p:nvPr>
        </p:nvSpPr>
        <p:spPr>
          <a:xfrm>
            <a:off x="262440" y="6356520"/>
            <a:ext cx="2742840" cy="364680"/>
          </a:xfrm>
          <a:prstGeom prst="rect">
            <a:avLst/>
          </a:prstGeom>
        </p:spPr>
        <p:txBody>
          <a:bodyPr anchor="ctr">
            <a:noAutofit/>
          </a:bodyPr>
          <a:p>
            <a:pPr>
              <a:lnSpc>
                <a:spcPct val="100000"/>
              </a:lnSpc>
            </a:pPr>
            <a:fld id="{B1770235-08C1-4C37-A4C5-08F8A2945F98}" type="datetime">
              <a:rPr b="0" lang="en-US" sz="1100" spc="-1" strike="noStrike">
                <a:solidFill>
                  <a:srgbClr val="808080"/>
                </a:solidFill>
                <a:latin typeface="Corbel"/>
              </a:rPr>
              <a:t>3/2/23</a:t>
            </a:fld>
            <a:endParaRPr b="0" lang="en-US" sz="1100" spc="-1" strike="noStrike">
              <a:latin typeface="Times New Roman"/>
            </a:endParaRPr>
          </a:p>
        </p:txBody>
      </p:sp>
      <p:sp>
        <p:nvSpPr>
          <p:cNvPr id="6" name="PlaceHolder 7"/>
          <p:cNvSpPr>
            <a:spLocks noGrp="1"/>
          </p:cNvSpPr>
          <p:nvPr>
            <p:ph type="ftr"/>
          </p:nvPr>
        </p:nvSpPr>
        <p:spPr>
          <a:xfrm>
            <a:off x="3869280" y="6356520"/>
            <a:ext cx="591120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634040" y="6356520"/>
            <a:ext cx="1530720" cy="364680"/>
          </a:xfrm>
          <a:prstGeom prst="rect">
            <a:avLst/>
          </a:prstGeom>
        </p:spPr>
        <p:txBody>
          <a:bodyPr anchor="ctr">
            <a:noAutofit/>
          </a:bodyPr>
          <a:p>
            <a:pPr algn="r">
              <a:lnSpc>
                <a:spcPct val="100000"/>
              </a:lnSpc>
            </a:pPr>
            <a:fld id="{5BA02355-F8A4-4AA2-88E1-EE5346D741FB}" type="slidenum">
              <a:rPr b="1" lang="en-US" sz="1200" spc="-1" strike="noStrike">
                <a:solidFill>
                  <a:srgbClr val="40bad2"/>
                </a:solidFill>
                <a:latin typeface="Corbel"/>
              </a:rPr>
              <a:t>&lt;number&gt;</a:t>
            </a:fld>
            <a:endParaRPr b="0" lang="en-US" sz="12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95959"/>
                </a:solidFill>
                <a:latin typeface="Corbel"/>
              </a:rPr>
              <a:t>Click to edit the </a:t>
            </a:r>
            <a:r>
              <a:rPr b="0" lang="en-US" sz="2000" spc="-1" strike="noStrike">
                <a:solidFill>
                  <a:srgbClr val="595959"/>
                </a:solidFill>
                <a:latin typeface="Corbel"/>
              </a:rPr>
              <a:t>outline text </a:t>
            </a:r>
            <a:r>
              <a:rPr b="0" lang="en-US" sz="2000" spc="-1" strike="noStrike">
                <a:solidFill>
                  <a:srgbClr val="595959"/>
                </a:solidFill>
                <a:latin typeface="Corbel"/>
              </a:rPr>
              <a:t>format</a:t>
            </a:r>
            <a:endParaRPr b="0" lang="en-US" sz="2000" spc="-1" strike="noStrike">
              <a:solidFill>
                <a:srgbClr val="595959"/>
              </a:solidFill>
              <a:latin typeface="Corbel"/>
            </a:endParaRPr>
          </a:p>
          <a:p>
            <a:pPr lvl="1" marL="864000" indent="-324000">
              <a:spcBef>
                <a:spcPts val="1134"/>
              </a:spcBef>
              <a:buClr>
                <a:srgbClr val="000000"/>
              </a:buClr>
              <a:buSzPct val="75000"/>
              <a:buFont typeface="Symbol" charset="2"/>
              <a:buChar char=""/>
            </a:pPr>
            <a:r>
              <a:rPr b="0" lang="en-US" sz="1600" spc="-1" strike="noStrike">
                <a:solidFill>
                  <a:srgbClr val="595959"/>
                </a:solidFill>
                <a:latin typeface="Corbel"/>
              </a:rPr>
              <a:t>Second Outline </a:t>
            </a:r>
            <a:r>
              <a:rPr b="0" lang="en-US" sz="1600" spc="-1" strike="noStrike">
                <a:solidFill>
                  <a:srgbClr val="595959"/>
                </a:solidFill>
                <a:latin typeface="Corbel"/>
              </a:rPr>
              <a:t>Level</a:t>
            </a:r>
            <a:endParaRPr b="0" lang="en-US" sz="1600" spc="-1" strike="noStrike">
              <a:solidFill>
                <a:srgbClr val="595959"/>
              </a:solidFill>
              <a:latin typeface="Corbel"/>
            </a:endParaRPr>
          </a:p>
          <a:p>
            <a:pPr lvl="2" marL="1296000" indent="-288000">
              <a:spcBef>
                <a:spcPts val="850"/>
              </a:spcBef>
              <a:buClr>
                <a:srgbClr val="000000"/>
              </a:buClr>
              <a:buSzPct val="45000"/>
              <a:buFont typeface="Wingdings" charset="2"/>
              <a:buChar char=""/>
            </a:pPr>
            <a:r>
              <a:rPr b="0" lang="en-US" sz="1400" spc="-1" strike="noStrike">
                <a:solidFill>
                  <a:srgbClr val="595959"/>
                </a:solidFill>
                <a:latin typeface="Corbel"/>
              </a:rPr>
              <a:t>Third Outline </a:t>
            </a:r>
            <a:r>
              <a:rPr b="0" lang="en-US" sz="1400" spc="-1" strike="noStrike">
                <a:solidFill>
                  <a:srgbClr val="595959"/>
                </a:solidFill>
                <a:latin typeface="Corbel"/>
              </a:rPr>
              <a:t>Level</a:t>
            </a:r>
            <a:endParaRPr b="0" lang="en-US" sz="1400" spc="-1" strike="noStrike">
              <a:solidFill>
                <a:srgbClr val="595959"/>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595959"/>
                </a:solidFill>
                <a:latin typeface="Corbel"/>
              </a:rPr>
              <a:t>Fourth </a:t>
            </a:r>
            <a:r>
              <a:rPr b="0" lang="en-US" sz="1400" spc="-1" strike="noStrike">
                <a:solidFill>
                  <a:srgbClr val="595959"/>
                </a:solidFill>
                <a:latin typeface="Corbel"/>
              </a:rPr>
              <a:t>Outline </a:t>
            </a:r>
            <a:r>
              <a:rPr b="0" lang="en-US" sz="1400" spc="-1" strike="noStrike">
                <a:solidFill>
                  <a:srgbClr val="595959"/>
                </a:solidFill>
                <a:latin typeface="Corbel"/>
              </a:rPr>
              <a:t>Level</a:t>
            </a:r>
            <a:endParaRPr b="0" lang="en-US" sz="1400" spc="-1" strike="noStrike">
              <a:solidFill>
                <a:srgbClr val="595959"/>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595959"/>
                </a:solidFill>
                <a:latin typeface="Corbel"/>
              </a:rPr>
              <a:t>Fift</a:t>
            </a:r>
            <a:r>
              <a:rPr b="0" lang="en-US" sz="2000" spc="-1" strike="noStrike">
                <a:solidFill>
                  <a:srgbClr val="595959"/>
                </a:solidFill>
                <a:latin typeface="Corbel"/>
              </a:rPr>
              <a:t>h </a:t>
            </a:r>
            <a:r>
              <a:rPr b="0" lang="en-US" sz="2000" spc="-1" strike="noStrike">
                <a:solidFill>
                  <a:srgbClr val="595959"/>
                </a:solidFill>
                <a:latin typeface="Corbel"/>
              </a:rPr>
              <a:t>Out</a:t>
            </a:r>
            <a:r>
              <a:rPr b="0" lang="en-US" sz="2000" spc="-1" strike="noStrike">
                <a:solidFill>
                  <a:srgbClr val="595959"/>
                </a:solidFill>
                <a:latin typeface="Corbel"/>
              </a:rPr>
              <a:t>line </a:t>
            </a:r>
            <a:r>
              <a:rPr b="0" lang="en-US" sz="2000" spc="-1" strike="noStrike">
                <a:solidFill>
                  <a:srgbClr val="595959"/>
                </a:solidFill>
                <a:latin typeface="Corbel"/>
              </a:rPr>
              <a:t>Lev</a:t>
            </a:r>
            <a:r>
              <a:rPr b="0" lang="en-US" sz="2000" spc="-1" strike="noStrike">
                <a:solidFill>
                  <a:srgbClr val="595959"/>
                </a:solidFill>
                <a:latin typeface="Corbel"/>
              </a:rPr>
              <a:t>el</a:t>
            </a:r>
            <a:endParaRPr b="0" lang="en-US" sz="2000" spc="-1" strike="noStrike">
              <a:solidFill>
                <a:srgbClr val="595959"/>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595959"/>
                </a:solidFill>
                <a:latin typeface="Corbel"/>
              </a:rPr>
              <a:t>S</a:t>
            </a:r>
            <a:r>
              <a:rPr b="0" lang="en-US" sz="2000" spc="-1" strike="noStrike">
                <a:solidFill>
                  <a:srgbClr val="595959"/>
                </a:solidFill>
                <a:latin typeface="Corbel"/>
              </a:rPr>
              <a:t>i</a:t>
            </a:r>
            <a:r>
              <a:rPr b="0" lang="en-US" sz="2000" spc="-1" strike="noStrike">
                <a:solidFill>
                  <a:srgbClr val="595959"/>
                </a:solidFill>
                <a:latin typeface="Corbel"/>
              </a:rPr>
              <a:t>x</a:t>
            </a:r>
            <a:r>
              <a:rPr b="0" lang="en-US" sz="2000" spc="-1" strike="noStrike">
                <a:solidFill>
                  <a:srgbClr val="595959"/>
                </a:solidFill>
                <a:latin typeface="Corbel"/>
              </a:rPr>
              <a:t>t</a:t>
            </a:r>
            <a:r>
              <a:rPr b="0" lang="en-US" sz="2000" spc="-1" strike="noStrike">
                <a:solidFill>
                  <a:srgbClr val="595959"/>
                </a:solidFill>
                <a:latin typeface="Corbel"/>
              </a:rPr>
              <a:t>h</a:t>
            </a:r>
            <a:r>
              <a:rPr b="0" lang="en-US" sz="2000" spc="-1" strike="noStrike">
                <a:solidFill>
                  <a:srgbClr val="595959"/>
                </a:solidFill>
                <a:latin typeface="Corbel"/>
              </a:rPr>
              <a:t> </a:t>
            </a:r>
            <a:r>
              <a:rPr b="0" lang="en-US" sz="2000" spc="-1" strike="noStrike">
                <a:solidFill>
                  <a:srgbClr val="595959"/>
                </a:solidFill>
                <a:latin typeface="Corbel"/>
              </a:rPr>
              <a:t>O</a:t>
            </a:r>
            <a:r>
              <a:rPr b="0" lang="en-US" sz="2000" spc="-1" strike="noStrike">
                <a:solidFill>
                  <a:srgbClr val="595959"/>
                </a:solidFill>
                <a:latin typeface="Corbel"/>
              </a:rPr>
              <a:t>u</a:t>
            </a:r>
            <a:r>
              <a:rPr b="0" lang="en-US" sz="2000" spc="-1" strike="noStrike">
                <a:solidFill>
                  <a:srgbClr val="595959"/>
                </a:solidFill>
                <a:latin typeface="Corbel"/>
              </a:rPr>
              <a:t>t</a:t>
            </a:r>
            <a:r>
              <a:rPr b="0" lang="en-US" sz="2000" spc="-1" strike="noStrike">
                <a:solidFill>
                  <a:srgbClr val="595959"/>
                </a:solidFill>
                <a:latin typeface="Corbel"/>
              </a:rPr>
              <a:t>l</a:t>
            </a:r>
            <a:r>
              <a:rPr b="0" lang="en-US" sz="2000" spc="-1" strike="noStrike">
                <a:solidFill>
                  <a:srgbClr val="595959"/>
                </a:solidFill>
                <a:latin typeface="Corbel"/>
              </a:rPr>
              <a:t>i</a:t>
            </a:r>
            <a:r>
              <a:rPr b="0" lang="en-US" sz="2000" spc="-1" strike="noStrike">
                <a:solidFill>
                  <a:srgbClr val="595959"/>
                </a:solidFill>
                <a:latin typeface="Corbel"/>
              </a:rPr>
              <a:t>n</a:t>
            </a:r>
            <a:r>
              <a:rPr b="0" lang="en-US" sz="2000" spc="-1" strike="noStrike">
                <a:solidFill>
                  <a:srgbClr val="595959"/>
                </a:solidFill>
                <a:latin typeface="Corbel"/>
              </a:rPr>
              <a:t>e</a:t>
            </a:r>
            <a:r>
              <a:rPr b="0" lang="en-US" sz="2000" spc="-1" strike="noStrike">
                <a:solidFill>
                  <a:srgbClr val="595959"/>
                </a:solidFill>
                <a:latin typeface="Corbel"/>
              </a:rPr>
              <a:t> </a:t>
            </a:r>
            <a:r>
              <a:rPr b="0" lang="en-US" sz="2000" spc="-1" strike="noStrike">
                <a:solidFill>
                  <a:srgbClr val="595959"/>
                </a:solidFill>
                <a:latin typeface="Corbel"/>
              </a:rPr>
              <a:t>L</a:t>
            </a:r>
            <a:r>
              <a:rPr b="0" lang="en-US" sz="2000" spc="-1" strike="noStrike">
                <a:solidFill>
                  <a:srgbClr val="595959"/>
                </a:solidFill>
                <a:latin typeface="Corbel"/>
              </a:rPr>
              <a:t>e</a:t>
            </a:r>
            <a:r>
              <a:rPr b="0" lang="en-US" sz="2000" spc="-1" strike="noStrike">
                <a:solidFill>
                  <a:srgbClr val="595959"/>
                </a:solidFill>
                <a:latin typeface="Corbel"/>
              </a:rPr>
              <a:t>v</a:t>
            </a:r>
            <a:r>
              <a:rPr b="0" lang="en-US" sz="2000" spc="-1" strike="noStrike">
                <a:solidFill>
                  <a:srgbClr val="595959"/>
                </a:solidFill>
                <a:latin typeface="Corbel"/>
              </a:rPr>
              <a:t>e</a:t>
            </a:r>
            <a:r>
              <a:rPr b="0" lang="en-US" sz="2000" spc="-1" strike="noStrike">
                <a:solidFill>
                  <a:srgbClr val="595959"/>
                </a:solidFill>
                <a:latin typeface="Corbel"/>
              </a:rPr>
              <a:t>l</a:t>
            </a:r>
            <a:endParaRPr b="0" lang="en-US" sz="2000" spc="-1" strike="noStrike">
              <a:solidFill>
                <a:srgbClr val="595959"/>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595959"/>
                </a:solidFill>
                <a:latin typeface="Corbel"/>
              </a:rPr>
              <a:t>S</a:t>
            </a:r>
            <a:r>
              <a:rPr b="0" lang="en-US" sz="2000" spc="-1" strike="noStrike">
                <a:solidFill>
                  <a:srgbClr val="595959"/>
                </a:solidFill>
                <a:latin typeface="Corbel"/>
              </a:rPr>
              <a:t>e</a:t>
            </a:r>
            <a:r>
              <a:rPr b="0" lang="en-US" sz="2000" spc="-1" strike="noStrike">
                <a:solidFill>
                  <a:srgbClr val="595959"/>
                </a:solidFill>
                <a:latin typeface="Corbel"/>
              </a:rPr>
              <a:t>v</a:t>
            </a:r>
            <a:r>
              <a:rPr b="0" lang="en-US" sz="2000" spc="-1" strike="noStrike">
                <a:solidFill>
                  <a:srgbClr val="595959"/>
                </a:solidFill>
                <a:latin typeface="Corbel"/>
              </a:rPr>
              <a:t>e</a:t>
            </a:r>
            <a:r>
              <a:rPr b="0" lang="en-US" sz="2000" spc="-1" strike="noStrike">
                <a:solidFill>
                  <a:srgbClr val="595959"/>
                </a:solidFill>
                <a:latin typeface="Corbel"/>
              </a:rPr>
              <a:t>n</a:t>
            </a:r>
            <a:r>
              <a:rPr b="0" lang="en-US" sz="2000" spc="-1" strike="noStrike">
                <a:solidFill>
                  <a:srgbClr val="595959"/>
                </a:solidFill>
                <a:latin typeface="Corbel"/>
              </a:rPr>
              <a:t>t</a:t>
            </a:r>
            <a:r>
              <a:rPr b="0" lang="en-US" sz="2000" spc="-1" strike="noStrike">
                <a:solidFill>
                  <a:srgbClr val="595959"/>
                </a:solidFill>
                <a:latin typeface="Corbel"/>
              </a:rPr>
              <a:t>h</a:t>
            </a:r>
            <a:r>
              <a:rPr b="0" lang="en-US" sz="2000" spc="-1" strike="noStrike">
                <a:solidFill>
                  <a:srgbClr val="595959"/>
                </a:solidFill>
                <a:latin typeface="Corbel"/>
              </a:rPr>
              <a:t> </a:t>
            </a:r>
            <a:r>
              <a:rPr b="0" lang="en-US" sz="2000" spc="-1" strike="noStrike">
                <a:solidFill>
                  <a:srgbClr val="595959"/>
                </a:solidFill>
                <a:latin typeface="Corbel"/>
              </a:rPr>
              <a:t>O</a:t>
            </a:r>
            <a:r>
              <a:rPr b="0" lang="en-US" sz="2000" spc="-1" strike="noStrike">
                <a:solidFill>
                  <a:srgbClr val="595959"/>
                </a:solidFill>
                <a:latin typeface="Corbel"/>
              </a:rPr>
              <a:t>u</a:t>
            </a:r>
            <a:r>
              <a:rPr b="0" lang="en-US" sz="2000" spc="-1" strike="noStrike">
                <a:solidFill>
                  <a:srgbClr val="595959"/>
                </a:solidFill>
                <a:latin typeface="Corbel"/>
              </a:rPr>
              <a:t>t</a:t>
            </a:r>
            <a:r>
              <a:rPr b="0" lang="en-US" sz="2000" spc="-1" strike="noStrike">
                <a:solidFill>
                  <a:srgbClr val="595959"/>
                </a:solidFill>
                <a:latin typeface="Corbel"/>
              </a:rPr>
              <a:t>l</a:t>
            </a:r>
            <a:r>
              <a:rPr b="0" lang="en-US" sz="2000" spc="-1" strike="noStrike">
                <a:solidFill>
                  <a:srgbClr val="595959"/>
                </a:solidFill>
                <a:latin typeface="Corbel"/>
              </a:rPr>
              <a:t>i</a:t>
            </a:r>
            <a:r>
              <a:rPr b="0" lang="en-US" sz="2000" spc="-1" strike="noStrike">
                <a:solidFill>
                  <a:srgbClr val="595959"/>
                </a:solidFill>
                <a:latin typeface="Corbel"/>
              </a:rPr>
              <a:t>n</a:t>
            </a:r>
            <a:r>
              <a:rPr b="0" lang="en-US" sz="2000" spc="-1" strike="noStrike">
                <a:solidFill>
                  <a:srgbClr val="595959"/>
                </a:solidFill>
                <a:latin typeface="Corbel"/>
              </a:rPr>
              <a:t>e</a:t>
            </a:r>
            <a:r>
              <a:rPr b="0" lang="en-US" sz="2000" spc="-1" strike="noStrike">
                <a:solidFill>
                  <a:srgbClr val="595959"/>
                </a:solidFill>
                <a:latin typeface="Corbel"/>
              </a:rPr>
              <a:t> </a:t>
            </a:r>
            <a:r>
              <a:rPr b="0" lang="en-US" sz="2000" spc="-1" strike="noStrike">
                <a:solidFill>
                  <a:srgbClr val="595959"/>
                </a:solidFill>
                <a:latin typeface="Corbel"/>
              </a:rPr>
              <a:t>L</a:t>
            </a:r>
            <a:r>
              <a:rPr b="0" lang="en-US" sz="2000" spc="-1" strike="noStrike">
                <a:solidFill>
                  <a:srgbClr val="595959"/>
                </a:solidFill>
                <a:latin typeface="Corbel"/>
              </a:rPr>
              <a:t>e</a:t>
            </a:r>
            <a:r>
              <a:rPr b="0" lang="en-US" sz="2000" spc="-1" strike="noStrike">
                <a:solidFill>
                  <a:srgbClr val="595959"/>
                </a:solidFill>
                <a:latin typeface="Corbel"/>
              </a:rPr>
              <a:t>v</a:t>
            </a:r>
            <a:r>
              <a:rPr b="0" lang="en-US" sz="2000" spc="-1" strike="noStrike">
                <a:solidFill>
                  <a:srgbClr val="595959"/>
                </a:solidFill>
                <a:latin typeface="Corbel"/>
              </a:rPr>
              <a:t>e</a:t>
            </a:r>
            <a:r>
              <a:rPr b="0" lang="en-US" sz="2000" spc="-1" strike="noStrike">
                <a:solidFill>
                  <a:srgbClr val="595959"/>
                </a:solidFill>
                <a:latin typeface="Corbel"/>
              </a:rPr>
              <a:t>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7" name="PlaceHolder 3"/>
          <p:cNvSpPr>
            <a:spLocks noGrp="1"/>
          </p:cNvSpPr>
          <p:nvPr>
            <p:ph type="title"/>
          </p:nvPr>
        </p:nvSpPr>
        <p:spPr>
          <a:xfrm>
            <a:off x="255960" y="1143000"/>
            <a:ext cx="2834280" cy="2377080"/>
          </a:xfrm>
          <a:prstGeom prst="rect">
            <a:avLst/>
          </a:prstGeom>
        </p:spPr>
        <p:txBody>
          <a:bodyPr anchor="b">
            <a:normAutofit/>
          </a:bodyPr>
          <a:p>
            <a:pPr>
              <a:lnSpc>
                <a:spcPct val="90000"/>
              </a:lnSpc>
            </a:pPr>
            <a:r>
              <a:rPr b="0" lang="ru-RU" sz="3200" spc="-60" strike="noStrike">
                <a:solidFill>
                  <a:srgbClr val="ffffff"/>
                </a:solidFill>
                <a:latin typeface="Corbel"/>
              </a:rPr>
              <a:t>Образец </a:t>
            </a:r>
            <a:r>
              <a:rPr b="0" lang="ru-RU" sz="3200" spc="-60" strike="noStrike">
                <a:solidFill>
                  <a:srgbClr val="ffffff"/>
                </a:solidFill>
                <a:latin typeface="Corbel"/>
              </a:rPr>
              <a:t>заголовка</a:t>
            </a:r>
            <a:endParaRPr b="0" lang="en-US" sz="3200" spc="-1" strike="noStrike">
              <a:solidFill>
                <a:srgbClr val="000000"/>
              </a:solidFill>
              <a:latin typeface="Corbel"/>
            </a:endParaRPr>
          </a:p>
        </p:txBody>
      </p:sp>
      <p:sp>
        <p:nvSpPr>
          <p:cNvPr id="48" name="PlaceHolder 4"/>
          <p:cNvSpPr>
            <a:spLocks noGrp="1"/>
          </p:cNvSpPr>
          <p:nvPr>
            <p:ph type="body"/>
          </p:nvPr>
        </p:nvSpPr>
        <p:spPr>
          <a:xfrm>
            <a:off x="3867840" y="868680"/>
            <a:ext cx="7314840" cy="5120280"/>
          </a:xfrm>
          <a:prstGeom prst="rect">
            <a:avLst/>
          </a:prstGeom>
        </p:spPr>
        <p:txBody>
          <a:bodyPr anchor="ctr">
            <a:noAutofit/>
          </a:bodyPr>
          <a:p>
            <a:pPr marL="182880" indent="-182520">
              <a:lnSpc>
                <a:spcPct val="90000"/>
              </a:lnSpc>
              <a:spcBef>
                <a:spcPts val="1199"/>
              </a:spcBef>
              <a:buClr>
                <a:srgbClr val="40bad2"/>
              </a:buClr>
              <a:buFont typeface="Wingdings 2" charset="2"/>
              <a:buChar char=""/>
            </a:pPr>
            <a:r>
              <a:rPr b="0" lang="ru-RU" sz="2000" spc="-1" strike="noStrike">
                <a:solidFill>
                  <a:srgbClr val="595959"/>
                </a:solidFill>
                <a:latin typeface="Corbel"/>
              </a:rPr>
              <a:t>Образец текста</a:t>
            </a:r>
            <a:endParaRPr b="0" lang="en-US" sz="20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ru-RU" sz="1800" spc="-1" strike="noStrike">
                <a:solidFill>
                  <a:srgbClr val="595959"/>
                </a:solidFill>
                <a:latin typeface="Corbel"/>
              </a:rPr>
              <a:t>Второй уровень</a:t>
            </a:r>
            <a:endParaRPr b="0" lang="en-US" sz="1800" spc="-1" strike="noStrike">
              <a:solidFill>
                <a:srgbClr val="595959"/>
              </a:solidFill>
              <a:latin typeface="Corbel"/>
            </a:endParaRPr>
          </a:p>
          <a:p>
            <a:pPr lvl="2" marL="1143000" indent="-182520">
              <a:lnSpc>
                <a:spcPct val="90000"/>
              </a:lnSpc>
              <a:spcBef>
                <a:spcPts val="249"/>
              </a:spcBef>
              <a:spcAft>
                <a:spcPts val="249"/>
              </a:spcAft>
              <a:buClr>
                <a:srgbClr val="40bad2"/>
              </a:buClr>
              <a:buFont typeface="Wingdings 2" charset="2"/>
              <a:buChar char=""/>
            </a:pPr>
            <a:r>
              <a:rPr b="0" lang="ru-RU" sz="1600" spc="-1" strike="noStrike">
                <a:solidFill>
                  <a:srgbClr val="595959"/>
                </a:solidFill>
                <a:latin typeface="Corbel"/>
              </a:rPr>
              <a:t>Третий уровень</a:t>
            </a:r>
            <a:endParaRPr b="0" lang="en-US" sz="1600" spc="-1" strike="noStrike">
              <a:solidFill>
                <a:srgbClr val="595959"/>
              </a:solidFill>
              <a:latin typeface="Corbel"/>
            </a:endParaRPr>
          </a:p>
          <a:p>
            <a:pPr lvl="3" marL="1600200" indent="-182520">
              <a:lnSpc>
                <a:spcPct val="90000"/>
              </a:lnSpc>
              <a:spcBef>
                <a:spcPts val="249"/>
              </a:spcBef>
              <a:spcAft>
                <a:spcPts val="249"/>
              </a:spcAft>
              <a:buClr>
                <a:srgbClr val="40bad2"/>
              </a:buClr>
              <a:buFont typeface="Wingdings 2" charset="2"/>
              <a:buChar char=""/>
            </a:pPr>
            <a:r>
              <a:rPr b="0" lang="ru-RU" sz="1400" spc="-1" strike="noStrike">
                <a:solidFill>
                  <a:srgbClr val="595959"/>
                </a:solidFill>
                <a:latin typeface="Corbel"/>
              </a:rPr>
              <a:t>Четвертый уровень</a:t>
            </a:r>
            <a:endParaRPr b="0" lang="en-US" sz="1400" spc="-1" strike="noStrike">
              <a:solidFill>
                <a:srgbClr val="595959"/>
              </a:solidFill>
              <a:latin typeface="Corbel"/>
            </a:endParaRPr>
          </a:p>
          <a:p>
            <a:pPr lvl="4" marL="2057400" indent="-182520">
              <a:lnSpc>
                <a:spcPct val="90000"/>
              </a:lnSpc>
              <a:spcBef>
                <a:spcPts val="249"/>
              </a:spcBef>
              <a:spcAft>
                <a:spcPts val="249"/>
              </a:spcAft>
              <a:buClr>
                <a:srgbClr val="40bad2"/>
              </a:buClr>
              <a:buFont typeface="Wingdings 2" charset="2"/>
              <a:buChar char=""/>
            </a:pPr>
            <a:r>
              <a:rPr b="0" lang="ru-RU" sz="1400" spc="-1" strike="noStrike">
                <a:solidFill>
                  <a:srgbClr val="595959"/>
                </a:solidFill>
                <a:latin typeface="Corbel"/>
              </a:rPr>
              <a:t>Пятый уровень</a:t>
            </a:r>
            <a:endParaRPr b="0" lang="en-US" sz="1400" spc="-1" strike="noStrike">
              <a:solidFill>
                <a:srgbClr val="595959"/>
              </a:solidFill>
              <a:latin typeface="Corbel"/>
            </a:endParaRPr>
          </a:p>
        </p:txBody>
      </p:sp>
      <p:sp>
        <p:nvSpPr>
          <p:cNvPr id="49" name="PlaceHolder 5"/>
          <p:cNvSpPr>
            <a:spLocks noGrp="1"/>
          </p:cNvSpPr>
          <p:nvPr>
            <p:ph type="body"/>
          </p:nvPr>
        </p:nvSpPr>
        <p:spPr>
          <a:xfrm>
            <a:off x="255960" y="3494160"/>
            <a:ext cx="2834280" cy="2321640"/>
          </a:xfrm>
          <a:prstGeom prst="rect">
            <a:avLst/>
          </a:prstGeom>
        </p:spPr>
        <p:txBody>
          <a:bodyPr>
            <a:normAutofit/>
          </a:bodyPr>
          <a:p>
            <a:pPr>
              <a:lnSpc>
                <a:spcPct val="100000"/>
              </a:lnSpc>
              <a:spcBef>
                <a:spcPts val="1199"/>
              </a:spcBef>
              <a:tabLst>
                <a:tab algn="l" pos="0"/>
              </a:tabLst>
            </a:pPr>
            <a:r>
              <a:rPr b="0" lang="ru-RU" sz="1400" spc="-1" strike="noStrike">
                <a:solidFill>
                  <a:srgbClr val="ffffff"/>
                </a:solidFill>
                <a:latin typeface="Corbel"/>
              </a:rPr>
              <a:t>Образец текста</a:t>
            </a:r>
            <a:endParaRPr b="0" lang="en-US" sz="1400" spc="-1" strike="noStrike">
              <a:solidFill>
                <a:srgbClr val="595959"/>
              </a:solidFill>
              <a:latin typeface="Corbel"/>
            </a:endParaRPr>
          </a:p>
        </p:txBody>
      </p:sp>
      <p:sp>
        <p:nvSpPr>
          <p:cNvPr id="50" name="PlaceHolder 6"/>
          <p:cNvSpPr>
            <a:spLocks noGrp="1"/>
          </p:cNvSpPr>
          <p:nvPr>
            <p:ph type="dt"/>
          </p:nvPr>
        </p:nvSpPr>
        <p:spPr>
          <a:xfrm>
            <a:off x="262440" y="6356520"/>
            <a:ext cx="2742840" cy="364680"/>
          </a:xfrm>
          <a:prstGeom prst="rect">
            <a:avLst/>
          </a:prstGeom>
        </p:spPr>
        <p:txBody>
          <a:bodyPr anchor="ctr">
            <a:noAutofit/>
          </a:bodyPr>
          <a:p>
            <a:pPr>
              <a:lnSpc>
                <a:spcPct val="100000"/>
              </a:lnSpc>
            </a:pPr>
            <a:fld id="{56A6D95E-7F43-41C2-B011-4BC6265A6C13}" type="datetime">
              <a:rPr b="0" lang="en-US" sz="1100" spc="-1" strike="noStrike">
                <a:solidFill>
                  <a:srgbClr val="808080"/>
                </a:solidFill>
                <a:latin typeface="Corbel"/>
              </a:rPr>
              <a:t>3/2/23</a:t>
            </a:fld>
            <a:endParaRPr b="0" lang="en-US" sz="1100" spc="-1" strike="noStrike">
              <a:latin typeface="Times New Roman"/>
            </a:endParaRPr>
          </a:p>
        </p:txBody>
      </p:sp>
      <p:sp>
        <p:nvSpPr>
          <p:cNvPr id="51" name="PlaceHolder 7"/>
          <p:cNvSpPr>
            <a:spLocks noGrp="1"/>
          </p:cNvSpPr>
          <p:nvPr>
            <p:ph type="ftr"/>
          </p:nvPr>
        </p:nvSpPr>
        <p:spPr>
          <a:xfrm>
            <a:off x="3869280" y="6356520"/>
            <a:ext cx="5911200" cy="364680"/>
          </a:xfrm>
          <a:prstGeom prst="rect">
            <a:avLst/>
          </a:prstGeom>
        </p:spPr>
        <p:txBody>
          <a:bodyPr anchor="ctr">
            <a:noAutofit/>
          </a:bodyPr>
          <a:p>
            <a:endParaRPr b="0" lang="en-US" sz="2400" spc="-1" strike="noStrike">
              <a:latin typeface="Times New Roman"/>
            </a:endParaRPr>
          </a:p>
        </p:txBody>
      </p:sp>
      <p:sp>
        <p:nvSpPr>
          <p:cNvPr id="52" name="PlaceHolder 8"/>
          <p:cNvSpPr>
            <a:spLocks noGrp="1"/>
          </p:cNvSpPr>
          <p:nvPr>
            <p:ph type="sldNum"/>
          </p:nvPr>
        </p:nvSpPr>
        <p:spPr>
          <a:xfrm>
            <a:off x="10634040" y="6356520"/>
            <a:ext cx="1530720" cy="364680"/>
          </a:xfrm>
          <a:prstGeom prst="rect">
            <a:avLst/>
          </a:prstGeom>
        </p:spPr>
        <p:txBody>
          <a:bodyPr anchor="ctr">
            <a:noAutofit/>
          </a:bodyPr>
          <a:p>
            <a:pPr algn="r">
              <a:lnSpc>
                <a:spcPct val="100000"/>
              </a:lnSpc>
            </a:pPr>
            <a:fld id="{4005CD54-B604-48A7-8E2B-7214AE80B0D6}" type="slidenum">
              <a:rPr b="1" lang="en-US" sz="1200" spc="-1" strike="noStrike">
                <a:solidFill>
                  <a:srgbClr val="40bad2"/>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CustomShape 2"/>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91" name="PlaceHolder 3"/>
          <p:cNvSpPr>
            <a:spLocks noGrp="1"/>
          </p:cNvSpPr>
          <p:nvPr>
            <p:ph type="title"/>
          </p:nvPr>
        </p:nvSpPr>
        <p:spPr>
          <a:xfrm>
            <a:off x="253080" y="1123920"/>
            <a:ext cx="2946960" cy="4600800"/>
          </a:xfrm>
          <a:prstGeom prst="rect">
            <a:avLst/>
          </a:prstGeom>
        </p:spPr>
        <p:txBody>
          <a:bodyPr anchor="ctr">
            <a:noAutofit/>
          </a:bodyPr>
          <a:p>
            <a:pPr>
              <a:lnSpc>
                <a:spcPct val="90000"/>
              </a:lnSpc>
            </a:pPr>
            <a:r>
              <a:rPr b="0" lang="ru-RU" sz="3600" spc="-60" strike="noStrike">
                <a:solidFill>
                  <a:srgbClr val="ffffff"/>
                </a:solidFill>
                <a:latin typeface="Corbel"/>
              </a:rPr>
              <a:t>Образец заголовка</a:t>
            </a:r>
            <a:endParaRPr b="0" lang="en-US" sz="3600" spc="-1" strike="noStrike">
              <a:solidFill>
                <a:srgbClr val="000000"/>
              </a:solidFill>
              <a:latin typeface="Corbel"/>
            </a:endParaRPr>
          </a:p>
        </p:txBody>
      </p:sp>
      <p:sp>
        <p:nvSpPr>
          <p:cNvPr id="92" name="PlaceHolder 4"/>
          <p:cNvSpPr>
            <a:spLocks noGrp="1"/>
          </p:cNvSpPr>
          <p:nvPr>
            <p:ph type="body"/>
          </p:nvPr>
        </p:nvSpPr>
        <p:spPr>
          <a:xfrm>
            <a:off x="3869280" y="864000"/>
            <a:ext cx="7314840" cy="5120280"/>
          </a:xfrm>
          <a:prstGeom prst="rect">
            <a:avLst/>
          </a:prstGeom>
        </p:spPr>
        <p:txBody>
          <a:bodyPr anchor="ctr">
            <a:noAutofit/>
          </a:bodyPr>
          <a:p>
            <a:pPr marL="182880" indent="-182520">
              <a:lnSpc>
                <a:spcPct val="90000"/>
              </a:lnSpc>
              <a:spcBef>
                <a:spcPts val="1199"/>
              </a:spcBef>
              <a:buClr>
                <a:srgbClr val="40bad2"/>
              </a:buClr>
              <a:buFont typeface="Wingdings 2" charset="2"/>
              <a:buChar char=""/>
            </a:pPr>
            <a:r>
              <a:rPr b="0" lang="ru-RU" sz="2000" spc="-1" strike="noStrike">
                <a:solidFill>
                  <a:srgbClr val="595959"/>
                </a:solidFill>
                <a:latin typeface="Corbel"/>
              </a:rPr>
              <a:t>Образец текста</a:t>
            </a:r>
            <a:endParaRPr b="0" lang="en-US" sz="20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ru-RU" sz="1800" spc="-1" strike="noStrike">
                <a:solidFill>
                  <a:srgbClr val="595959"/>
                </a:solidFill>
                <a:latin typeface="Corbel"/>
              </a:rPr>
              <a:t>Второй уровень</a:t>
            </a:r>
            <a:endParaRPr b="0" lang="en-US" sz="1800" spc="-1" strike="noStrike">
              <a:solidFill>
                <a:srgbClr val="595959"/>
              </a:solidFill>
              <a:latin typeface="Corbel"/>
            </a:endParaRPr>
          </a:p>
          <a:p>
            <a:pPr lvl="2" marL="1143000" indent="-182520">
              <a:lnSpc>
                <a:spcPct val="90000"/>
              </a:lnSpc>
              <a:spcBef>
                <a:spcPts val="249"/>
              </a:spcBef>
              <a:spcAft>
                <a:spcPts val="249"/>
              </a:spcAft>
              <a:buClr>
                <a:srgbClr val="40bad2"/>
              </a:buClr>
              <a:buFont typeface="Wingdings 2" charset="2"/>
              <a:buChar char=""/>
            </a:pPr>
            <a:r>
              <a:rPr b="0" lang="ru-RU" sz="1600" spc="-1" strike="noStrike">
                <a:solidFill>
                  <a:srgbClr val="595959"/>
                </a:solidFill>
                <a:latin typeface="Corbel"/>
              </a:rPr>
              <a:t>Третий </a:t>
            </a:r>
            <a:r>
              <a:rPr b="0" lang="ru-RU" sz="1600" spc="-1" strike="noStrike">
                <a:solidFill>
                  <a:srgbClr val="595959"/>
                </a:solidFill>
                <a:latin typeface="Corbel"/>
              </a:rPr>
              <a:t>уровень</a:t>
            </a:r>
            <a:endParaRPr b="0" lang="en-US" sz="1600" spc="-1" strike="noStrike">
              <a:solidFill>
                <a:srgbClr val="595959"/>
              </a:solidFill>
              <a:latin typeface="Corbel"/>
            </a:endParaRPr>
          </a:p>
          <a:p>
            <a:pPr lvl="3" marL="1600200" indent="-182520">
              <a:lnSpc>
                <a:spcPct val="90000"/>
              </a:lnSpc>
              <a:spcBef>
                <a:spcPts val="249"/>
              </a:spcBef>
              <a:spcAft>
                <a:spcPts val="249"/>
              </a:spcAft>
              <a:buClr>
                <a:srgbClr val="40bad2"/>
              </a:buClr>
              <a:buFont typeface="Wingdings 2" charset="2"/>
              <a:buChar char=""/>
            </a:pPr>
            <a:r>
              <a:rPr b="0" lang="ru-RU" sz="1400" spc="-1" strike="noStrike">
                <a:solidFill>
                  <a:srgbClr val="595959"/>
                </a:solidFill>
                <a:latin typeface="Corbel"/>
              </a:rPr>
              <a:t>Четвертый </a:t>
            </a:r>
            <a:r>
              <a:rPr b="0" lang="ru-RU" sz="1400" spc="-1" strike="noStrike">
                <a:solidFill>
                  <a:srgbClr val="595959"/>
                </a:solidFill>
                <a:latin typeface="Corbel"/>
              </a:rPr>
              <a:t>уровень</a:t>
            </a:r>
            <a:endParaRPr b="0" lang="en-US" sz="1400" spc="-1" strike="noStrike">
              <a:solidFill>
                <a:srgbClr val="595959"/>
              </a:solidFill>
              <a:latin typeface="Corbel"/>
            </a:endParaRPr>
          </a:p>
          <a:p>
            <a:pPr lvl="4" marL="2057400" indent="-182520">
              <a:lnSpc>
                <a:spcPct val="90000"/>
              </a:lnSpc>
              <a:spcBef>
                <a:spcPts val="249"/>
              </a:spcBef>
              <a:spcAft>
                <a:spcPts val="249"/>
              </a:spcAft>
              <a:buClr>
                <a:srgbClr val="40bad2"/>
              </a:buClr>
              <a:buFont typeface="Wingdings 2" charset="2"/>
              <a:buChar char=""/>
            </a:pPr>
            <a:r>
              <a:rPr b="0" lang="ru-RU" sz="1400" spc="-1" strike="noStrike">
                <a:solidFill>
                  <a:srgbClr val="595959"/>
                </a:solidFill>
                <a:latin typeface="Corbel"/>
              </a:rPr>
              <a:t>Пяты</a:t>
            </a:r>
            <a:r>
              <a:rPr b="0" lang="ru-RU" sz="1400" spc="-1" strike="noStrike">
                <a:solidFill>
                  <a:srgbClr val="595959"/>
                </a:solidFill>
                <a:latin typeface="Corbel"/>
              </a:rPr>
              <a:t>й </a:t>
            </a:r>
            <a:r>
              <a:rPr b="0" lang="ru-RU" sz="1400" spc="-1" strike="noStrike">
                <a:solidFill>
                  <a:srgbClr val="595959"/>
                </a:solidFill>
                <a:latin typeface="Corbel"/>
              </a:rPr>
              <a:t>урове</a:t>
            </a:r>
            <a:r>
              <a:rPr b="0" lang="ru-RU" sz="1400" spc="-1" strike="noStrike">
                <a:solidFill>
                  <a:srgbClr val="595959"/>
                </a:solidFill>
                <a:latin typeface="Corbel"/>
              </a:rPr>
              <a:t>нь</a:t>
            </a:r>
            <a:endParaRPr b="0" lang="en-US" sz="1400" spc="-1" strike="noStrike">
              <a:solidFill>
                <a:srgbClr val="595959"/>
              </a:solidFill>
              <a:latin typeface="Corbel"/>
            </a:endParaRPr>
          </a:p>
        </p:txBody>
      </p:sp>
      <p:sp>
        <p:nvSpPr>
          <p:cNvPr id="93" name="PlaceHolder 5"/>
          <p:cNvSpPr>
            <a:spLocks noGrp="1"/>
          </p:cNvSpPr>
          <p:nvPr>
            <p:ph type="dt"/>
          </p:nvPr>
        </p:nvSpPr>
        <p:spPr>
          <a:xfrm>
            <a:off x="262440" y="6356520"/>
            <a:ext cx="2742840" cy="364680"/>
          </a:xfrm>
          <a:prstGeom prst="rect">
            <a:avLst/>
          </a:prstGeom>
        </p:spPr>
        <p:txBody>
          <a:bodyPr anchor="ctr">
            <a:noAutofit/>
          </a:bodyPr>
          <a:p>
            <a:pPr>
              <a:lnSpc>
                <a:spcPct val="100000"/>
              </a:lnSpc>
            </a:pPr>
            <a:fld id="{B0F6950C-16C6-46C8-AA4D-A2256F074D06}" type="datetime">
              <a:rPr b="0" lang="en-US" sz="1100" spc="-1" strike="noStrike">
                <a:solidFill>
                  <a:srgbClr val="808080"/>
                </a:solidFill>
                <a:latin typeface="Corbel"/>
              </a:rPr>
              <a:t>3/2/23</a:t>
            </a:fld>
            <a:endParaRPr b="0" lang="en-US" sz="1100" spc="-1" strike="noStrike">
              <a:latin typeface="Times New Roman"/>
            </a:endParaRPr>
          </a:p>
        </p:txBody>
      </p:sp>
      <p:sp>
        <p:nvSpPr>
          <p:cNvPr id="94" name="PlaceHolder 6"/>
          <p:cNvSpPr>
            <a:spLocks noGrp="1"/>
          </p:cNvSpPr>
          <p:nvPr>
            <p:ph type="ftr"/>
          </p:nvPr>
        </p:nvSpPr>
        <p:spPr>
          <a:xfrm>
            <a:off x="3869280" y="6356520"/>
            <a:ext cx="5911200" cy="364680"/>
          </a:xfrm>
          <a:prstGeom prst="rect">
            <a:avLst/>
          </a:prstGeom>
        </p:spPr>
        <p:txBody>
          <a:bodyPr anchor="ctr">
            <a:noAutofit/>
          </a:bodyPr>
          <a:p>
            <a:endParaRPr b="0" lang="en-US" sz="2400" spc="-1" strike="noStrike">
              <a:latin typeface="Times New Roman"/>
            </a:endParaRPr>
          </a:p>
        </p:txBody>
      </p:sp>
      <p:sp>
        <p:nvSpPr>
          <p:cNvPr id="95" name="PlaceHolder 7"/>
          <p:cNvSpPr>
            <a:spLocks noGrp="1"/>
          </p:cNvSpPr>
          <p:nvPr>
            <p:ph type="sldNum"/>
          </p:nvPr>
        </p:nvSpPr>
        <p:spPr>
          <a:xfrm>
            <a:off x="10634040" y="6356520"/>
            <a:ext cx="1530720" cy="364680"/>
          </a:xfrm>
          <a:prstGeom prst="rect">
            <a:avLst/>
          </a:prstGeom>
        </p:spPr>
        <p:txBody>
          <a:bodyPr anchor="ctr">
            <a:noAutofit/>
          </a:bodyPr>
          <a:p>
            <a:pPr algn="r">
              <a:lnSpc>
                <a:spcPct val="100000"/>
              </a:lnSpc>
            </a:pPr>
            <a:fld id="{0E56E36E-5EB8-454F-839E-34BD3E4733CA}" type="slidenum">
              <a:rPr b="1" lang="en-US" sz="1200" spc="-1" strike="noStrike">
                <a:solidFill>
                  <a:srgbClr val="40bad2"/>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069920" y="1298520"/>
            <a:ext cx="7314840" cy="3254760"/>
          </a:xfrm>
          <a:prstGeom prst="rect">
            <a:avLst/>
          </a:prstGeom>
          <a:noFill/>
          <a:ln>
            <a:noFill/>
          </a:ln>
        </p:spPr>
        <p:txBody>
          <a:bodyPr anchor="b">
            <a:noAutofit/>
          </a:bodyPr>
          <a:p>
            <a:pPr>
              <a:lnSpc>
                <a:spcPct val="90000"/>
              </a:lnSpc>
            </a:pPr>
            <a:r>
              <a:rPr b="0" lang="en-US" sz="4800" spc="-100" strike="noStrike">
                <a:solidFill>
                  <a:srgbClr val="ffffff"/>
                </a:solidFill>
                <a:latin typeface="Corbel"/>
              </a:rPr>
              <a:t>&lt;EPAM&gt; </a:t>
            </a:r>
            <a:r>
              <a:rPr b="0" lang="en-US" sz="3200" spc="-100" strike="noStrike">
                <a:solidFill>
                  <a:srgbClr val="ffffff"/>
                </a:solidFill>
                <a:latin typeface="Corbel"/>
              </a:rPr>
              <a:t>Cloud&amp;DevOps Fundamentals</a:t>
            </a:r>
            <a:endParaRPr b="0" lang="en-US" sz="3200" spc="-1" strike="noStrike">
              <a:solidFill>
                <a:srgbClr val="000000"/>
              </a:solidFill>
              <a:latin typeface="Corbel"/>
            </a:endParaRPr>
          </a:p>
        </p:txBody>
      </p:sp>
      <p:sp>
        <p:nvSpPr>
          <p:cNvPr id="133" name="TextShape 2"/>
          <p:cNvSpPr txBox="1"/>
          <p:nvPr/>
        </p:nvSpPr>
        <p:spPr>
          <a:xfrm>
            <a:off x="1100160" y="4670280"/>
            <a:ext cx="7314840" cy="914040"/>
          </a:xfrm>
          <a:prstGeom prst="rect">
            <a:avLst/>
          </a:prstGeom>
          <a:noFill/>
          <a:ln>
            <a:noFill/>
          </a:ln>
        </p:spPr>
        <p:txBody>
          <a:bodyPr>
            <a:normAutofit/>
          </a:bodyPr>
          <a:p>
            <a:pPr>
              <a:lnSpc>
                <a:spcPct val="90000"/>
              </a:lnSpc>
              <a:spcBef>
                <a:spcPts val="1199"/>
              </a:spcBef>
              <a:tabLst>
                <a:tab algn="l" pos="0"/>
              </a:tabLst>
            </a:pPr>
            <a:r>
              <a:rPr b="0" lang="en-US" sz="2800" spc="-1" strike="noStrike">
                <a:solidFill>
                  <a:srgbClr val="d9f1f6"/>
                </a:solidFill>
                <a:latin typeface="Corbel"/>
              </a:rPr>
              <a:t>Final Project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75"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Stage #3</a:t>
            </a:r>
            <a:endParaRPr b="0" lang="en-US" sz="1800" spc="-1" strike="noStrike">
              <a:latin typeface="Arial"/>
            </a:endParaRPr>
          </a:p>
        </p:txBody>
      </p:sp>
      <p:sp>
        <p:nvSpPr>
          <p:cNvPr id="176" name="CustomShape 3"/>
          <p:cNvSpPr/>
          <p:nvPr/>
        </p:nvSpPr>
        <p:spPr>
          <a:xfrm>
            <a:off x="4329360" y="3714840"/>
            <a:ext cx="6750720" cy="913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At this stage, Jenkins clones the "terraform" branch, then deploys and configures an GCP infrastructure needed for running a Docker server.</a:t>
            </a:r>
            <a:endParaRPr b="0" lang="en-US" sz="1800" spc="-1" strike="noStrike">
              <a:latin typeface="Arial"/>
            </a:endParaRPr>
          </a:p>
        </p:txBody>
      </p:sp>
      <p:pic>
        <p:nvPicPr>
          <p:cNvPr id="177" name="" descr=""/>
          <p:cNvPicPr/>
          <p:nvPr/>
        </p:nvPicPr>
        <p:blipFill>
          <a:blip r:embed="rId1"/>
          <a:stretch/>
        </p:blipFill>
        <p:spPr>
          <a:xfrm>
            <a:off x="3749040" y="1209960"/>
            <a:ext cx="8083080" cy="2447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79"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Stage #4</a:t>
            </a:r>
            <a:endParaRPr b="0" lang="en-US" sz="1800" spc="-1" strike="noStrike">
              <a:latin typeface="Arial"/>
            </a:endParaRPr>
          </a:p>
        </p:txBody>
      </p:sp>
      <p:pic>
        <p:nvPicPr>
          <p:cNvPr id="180" name="Рисунок 4" descr=""/>
          <p:cNvPicPr/>
          <p:nvPr/>
        </p:nvPicPr>
        <p:blipFill>
          <a:blip r:embed="rId1"/>
          <a:stretch/>
        </p:blipFill>
        <p:spPr>
          <a:xfrm>
            <a:off x="4329360" y="1297800"/>
            <a:ext cx="6750720" cy="3763440"/>
          </a:xfrm>
          <a:prstGeom prst="rect">
            <a:avLst/>
          </a:prstGeom>
          <a:ln>
            <a:noFill/>
          </a:ln>
        </p:spPr>
      </p:pic>
      <p:sp>
        <p:nvSpPr>
          <p:cNvPr id="181" name="CustomShape 3"/>
          <p:cNvSpPr/>
          <p:nvPr/>
        </p:nvSpPr>
        <p:spPr>
          <a:xfrm>
            <a:off x="4329360" y="3725280"/>
            <a:ext cx="4550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In the fourth stage, Jenkins clones the "ansible" branch and runs the Ansible playbook, which installs Docker on the target server, then pull the Docker image from the DockerHub and runs a Docker container with our application.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83"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Conclusions</a:t>
            </a:r>
            <a:endParaRPr b="0" lang="en-US" sz="1800" spc="-1" strike="noStrike">
              <a:latin typeface="Arial"/>
            </a:endParaRPr>
          </a:p>
        </p:txBody>
      </p:sp>
      <p:sp>
        <p:nvSpPr>
          <p:cNvPr id="184" name="CustomShape 3"/>
          <p:cNvSpPr/>
          <p:nvPr/>
        </p:nvSpPr>
        <p:spPr>
          <a:xfrm>
            <a:off x="4329360" y="1402200"/>
            <a:ext cx="67507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In this project, modern technologies and tools were used for the task solution, which gives an opportunity effectively develop an application and try it in a real environment. Security enhancement by using IAM roles instead of permanent credentials, running build agents on separate nodes, and so on can be considered as an improvement of the project. There is a sense to implement those improvements with the project scaling out.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86"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sp>
      <p:sp>
        <p:nvSpPr>
          <p:cNvPr id="187" name="CustomShape 3"/>
          <p:cNvSpPr/>
          <p:nvPr/>
        </p:nvSpPr>
        <p:spPr>
          <a:xfrm>
            <a:off x="4329360" y="2098800"/>
            <a:ext cx="6750720" cy="3017880"/>
          </a:xfrm>
          <a:prstGeom prst="rect">
            <a:avLst/>
          </a:prstGeom>
          <a:noFill/>
          <a:ln>
            <a:noFill/>
          </a:ln>
        </p:spPr>
        <p:style>
          <a:lnRef idx="0"/>
          <a:fillRef idx="0"/>
          <a:effectRef idx="0"/>
          <a:fontRef idx="minor"/>
        </p:style>
        <p:txBody>
          <a:bodyPr>
            <a:spAutoFit/>
          </a:bodyPr>
          <a:p>
            <a:pPr algn="ctr">
              <a:lnSpc>
                <a:spcPct val="100000"/>
              </a:lnSpc>
            </a:pPr>
            <a:r>
              <a:rPr b="0" lang="en-US" sz="9600" spc="-1" strike="noStrike">
                <a:solidFill>
                  <a:srgbClr val="40bad2"/>
                </a:solidFill>
                <a:latin typeface="Corbel"/>
              </a:rPr>
              <a:t>THANK</a:t>
            </a:r>
            <a:endParaRPr b="0" lang="en-US" sz="9600" spc="-1" strike="noStrike">
              <a:latin typeface="Arial"/>
            </a:endParaRPr>
          </a:p>
          <a:p>
            <a:pPr algn="ctr">
              <a:lnSpc>
                <a:spcPct val="100000"/>
              </a:lnSpc>
            </a:pPr>
            <a:r>
              <a:rPr b="0" lang="en-US" sz="9600" spc="-1" strike="noStrike">
                <a:solidFill>
                  <a:srgbClr val="40bad2"/>
                </a:solidFill>
                <a:latin typeface="Corbel"/>
              </a:rPr>
              <a:t>YOU!</a:t>
            </a: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55960" y="3622680"/>
            <a:ext cx="2834280" cy="2193120"/>
          </a:xfrm>
          <a:prstGeom prst="rect">
            <a:avLst/>
          </a:prstGeom>
          <a:noFill/>
          <a:ln>
            <a:noFill/>
          </a:ln>
        </p:spPr>
        <p:txBody>
          <a:bodyPr>
            <a:noAutofit/>
          </a:bodyPr>
          <a:p>
            <a:pPr algn="ctr">
              <a:lnSpc>
                <a:spcPct val="100000"/>
              </a:lnSpc>
              <a:spcBef>
                <a:spcPts val="1199"/>
              </a:spcBef>
              <a:tabLst>
                <a:tab algn="l" pos="0"/>
              </a:tabLst>
            </a:pPr>
            <a:r>
              <a:rPr b="1" lang="en-US" sz="1400" spc="-1" strike="noStrike">
                <a:solidFill>
                  <a:srgbClr val="ffffff"/>
                </a:solidFill>
                <a:latin typeface="Arial"/>
              </a:rPr>
              <a:t>Oleksandr Sydor</a:t>
            </a:r>
            <a:endParaRPr b="0" lang="en-US" sz="1400" spc="-1" strike="noStrike">
              <a:solidFill>
                <a:srgbClr val="595959"/>
              </a:solidFill>
              <a:latin typeface="Corbel"/>
            </a:endParaRPr>
          </a:p>
          <a:p>
            <a:pPr>
              <a:lnSpc>
                <a:spcPct val="100000"/>
              </a:lnSpc>
              <a:spcBef>
                <a:spcPts val="1199"/>
              </a:spcBef>
              <a:tabLst>
                <a:tab algn="l" pos="0"/>
              </a:tabLst>
            </a:pPr>
            <a:endParaRPr b="0" lang="en-US" sz="1400" spc="-1" strike="noStrike">
              <a:solidFill>
                <a:srgbClr val="595959"/>
              </a:solidFill>
              <a:latin typeface="Corbel"/>
            </a:endParaRPr>
          </a:p>
          <a:p>
            <a:pPr>
              <a:lnSpc>
                <a:spcPct val="100000"/>
              </a:lnSpc>
              <a:spcBef>
                <a:spcPts val="1199"/>
              </a:spcBef>
              <a:tabLst>
                <a:tab algn="l" pos="0"/>
              </a:tabLst>
            </a:pPr>
            <a:r>
              <a:rPr b="0" lang="en-US" sz="1400" spc="-1" strike="noStrike">
                <a:solidFill>
                  <a:srgbClr val="ffffff"/>
                </a:solidFill>
                <a:latin typeface="Arial"/>
              </a:rPr>
              <a:t>Mobile: </a:t>
            </a:r>
            <a:r>
              <a:rPr b="0" lang="ru-RU" sz="1400" spc="-1" strike="noStrike">
                <a:solidFill>
                  <a:srgbClr val="ffffff"/>
                </a:solidFill>
                <a:latin typeface="Arial"/>
              </a:rPr>
              <a:t>+380 (97) 7665109</a:t>
            </a:r>
            <a:endParaRPr b="0" lang="en-US" sz="1400" spc="-1" strike="noStrike">
              <a:solidFill>
                <a:srgbClr val="595959"/>
              </a:solidFill>
              <a:latin typeface="Corbel"/>
            </a:endParaRPr>
          </a:p>
          <a:p>
            <a:pPr>
              <a:lnSpc>
                <a:spcPct val="100000"/>
              </a:lnSpc>
              <a:spcBef>
                <a:spcPts val="1199"/>
              </a:spcBef>
              <a:tabLst>
                <a:tab algn="l" pos="0"/>
              </a:tabLst>
            </a:pPr>
            <a:r>
              <a:rPr b="0" lang="en-US" sz="1400" spc="-1" strike="noStrike">
                <a:solidFill>
                  <a:srgbClr val="ffffff"/>
                </a:solidFill>
                <a:latin typeface="Arial"/>
              </a:rPr>
              <a:t>E-mail: oleksandr_sydor@epam.com</a:t>
            </a:r>
            <a:endParaRPr b="0" lang="en-US" sz="1400" spc="-1" strike="noStrike">
              <a:solidFill>
                <a:srgbClr val="595959"/>
              </a:solidFill>
              <a:latin typeface="Corbel"/>
            </a:endParaRPr>
          </a:p>
        </p:txBody>
      </p:sp>
      <p:sp>
        <p:nvSpPr>
          <p:cNvPr id="135" name="CustomShape 2"/>
          <p:cNvSpPr/>
          <p:nvPr/>
        </p:nvSpPr>
        <p:spPr>
          <a:xfrm>
            <a:off x="4310640" y="1402200"/>
            <a:ext cx="6769440" cy="913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In 2012 finished the “Galyc’ka Academia” Institute in the specialty "Information Systems" and received a "Master of Science in Information Technology" degree.</a:t>
            </a:r>
            <a:endParaRPr b="0" lang="en-US" sz="1800" spc="-1" strike="noStrike">
              <a:latin typeface="Arial"/>
            </a:endParaRPr>
          </a:p>
        </p:txBody>
      </p:sp>
      <p:sp>
        <p:nvSpPr>
          <p:cNvPr id="136" name="CustomShape 3"/>
          <p:cNvSpPr/>
          <p:nvPr/>
        </p:nvSpPr>
        <p:spPr>
          <a:xfrm>
            <a:off x="4310640" y="2564280"/>
            <a:ext cx="6769440" cy="1187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More than ten years working as a system administrator, deploying, setting up, and supporting servers (including virtual environments, VMware). Administrating Windows and Linux-based hosts.</a:t>
            </a:r>
            <a:endParaRPr b="0" lang="en-US" sz="1800" spc="-1" strike="noStrike">
              <a:latin typeface="Arial"/>
            </a:endParaRPr>
          </a:p>
        </p:txBody>
      </p:sp>
      <p:sp>
        <p:nvSpPr>
          <p:cNvPr id="137" name="CustomShape 4"/>
          <p:cNvSpPr/>
          <p:nvPr/>
        </p:nvSpPr>
        <p:spPr>
          <a:xfrm>
            <a:off x="4310640" y="4280400"/>
            <a:ext cx="67694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endParaRPr b="0" lang="en-US" sz="1800" spc="-1" strike="noStrike">
              <a:latin typeface="Arial"/>
            </a:endParaRPr>
          </a:p>
        </p:txBody>
      </p:sp>
      <p:sp>
        <p:nvSpPr>
          <p:cNvPr id="138" name="CustomShape 5"/>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About me</a:t>
            </a:r>
            <a:endParaRPr b="0" lang="en-US" sz="1800" spc="-1" strike="noStrike">
              <a:latin typeface="Arial"/>
            </a:endParaRPr>
          </a:p>
        </p:txBody>
      </p:sp>
      <p:pic>
        <p:nvPicPr>
          <p:cNvPr id="139" name="" descr=""/>
          <p:cNvPicPr/>
          <p:nvPr/>
        </p:nvPicPr>
        <p:blipFill>
          <a:blip r:embed="rId1"/>
          <a:stretch/>
        </p:blipFill>
        <p:spPr>
          <a:xfrm>
            <a:off x="676080" y="750960"/>
            <a:ext cx="1941480" cy="2560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Task definition</a:t>
            </a:r>
            <a:endParaRPr b="0" lang="en-US" sz="3600" spc="-1" strike="noStrike">
              <a:solidFill>
                <a:srgbClr val="000000"/>
              </a:solidFill>
              <a:latin typeface="Corbel"/>
            </a:endParaRPr>
          </a:p>
        </p:txBody>
      </p:sp>
      <p:sp>
        <p:nvSpPr>
          <p:cNvPr id="141"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About the project</a:t>
            </a:r>
            <a:endParaRPr b="0" lang="en-US" sz="1800" spc="-1" strike="noStrike">
              <a:latin typeface="Arial"/>
            </a:endParaRPr>
          </a:p>
        </p:txBody>
      </p:sp>
      <p:sp>
        <p:nvSpPr>
          <p:cNvPr id="142" name="CustomShape 3"/>
          <p:cNvSpPr/>
          <p:nvPr/>
        </p:nvSpPr>
        <p:spPr>
          <a:xfrm>
            <a:off x="4297680" y="1288080"/>
            <a:ext cx="6675120" cy="3193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200" spc="-1" strike="noStrike">
                <a:solidFill>
                  <a:srgbClr val="222222"/>
                </a:solidFill>
                <a:latin typeface="Calibri"/>
              </a:rPr>
              <a:t>The project demonstrates the CI\CD process that is</a:t>
            </a:r>
            <a:r>
              <a:rPr b="0" lang="ru-RU" sz="1200" spc="-1" strike="noStrike">
                <a:solidFill>
                  <a:srgbClr val="222222"/>
                </a:solidFill>
                <a:latin typeface="Calibri"/>
              </a:rPr>
              <a:t> </a:t>
            </a:r>
            <a:r>
              <a:rPr b="0" lang="en-US" sz="1200" spc="-1" strike="noStrike">
                <a:solidFill>
                  <a:srgbClr val="222222"/>
                </a:solidFill>
                <a:latin typeface="Calibri"/>
              </a:rPr>
              <a:t>relevant and commonly used at the current time for software development and implementation. </a:t>
            </a:r>
            <a:endParaRPr b="0" lang="en-US" sz="1200" spc="-1" strike="noStrike">
              <a:latin typeface="Arial"/>
            </a:endParaRPr>
          </a:p>
          <a:p>
            <a:pPr algn="just">
              <a:lnSpc>
                <a:spcPct val="100000"/>
              </a:lnSpc>
            </a:pPr>
            <a:r>
              <a:rPr b="0" lang="en-US" sz="1200" spc="-1" strike="noStrike">
                <a:solidFill>
                  <a:srgbClr val="222222"/>
                </a:solidFill>
                <a:latin typeface="Calibri"/>
              </a:rPr>
              <a:t>It is important because it helps organizations rapidly produce and deliver high-quality software products and services, improving their overall efficiency, reliability, and security. The process automates the entire software development lifecycle, from code creation to deployment.</a:t>
            </a:r>
            <a:endParaRPr b="0" lang="en-US" sz="1200" spc="-1" strike="noStrike">
              <a:latin typeface="Arial"/>
            </a:endParaRPr>
          </a:p>
          <a:p>
            <a:pPr algn="just">
              <a:lnSpc>
                <a:spcPct val="100000"/>
              </a:lnSpc>
            </a:pPr>
            <a:r>
              <a:rPr b="0" lang="en-US" sz="1200" spc="-1" strike="noStrike">
                <a:solidFill>
                  <a:srgbClr val="222222"/>
                </a:solidFill>
                <a:latin typeface="Calibri"/>
              </a:rPr>
              <a:t>Additionally, it helps organizations to identify and resolve issues quickly, reducing downtime and increasing overall system stability.</a:t>
            </a:r>
            <a:endParaRPr b="0" lang="en-US" sz="1200" spc="-1" strike="noStrike">
              <a:latin typeface="Arial"/>
            </a:endParaRPr>
          </a:p>
          <a:p>
            <a:pPr>
              <a:lnSpc>
                <a:spcPct val="100000"/>
              </a:lnSpc>
            </a:pPr>
            <a:r>
              <a:rPr b="0" lang="en-US" sz="1200" spc="-1" strike="noStrike">
                <a:solidFill>
                  <a:srgbClr val="222222"/>
                </a:solidFill>
                <a:latin typeface="Calibri"/>
              </a:rPr>
              <a:t>The project uses next tools and services:</a:t>
            </a:r>
            <a:endParaRPr b="0" lang="en-US" sz="1200" spc="-1" strike="noStrike">
              <a:latin typeface="Arial"/>
            </a:endParaRPr>
          </a:p>
          <a:p>
            <a:pPr>
              <a:lnSpc>
                <a:spcPct val="100000"/>
              </a:lnSpc>
            </a:pPr>
            <a:endParaRPr b="0" lang="en-US" sz="1200" spc="-1" strike="noStrike">
              <a:latin typeface="Arial"/>
            </a:endParaRPr>
          </a:p>
          <a:p>
            <a:pPr marL="343080">
              <a:lnSpc>
                <a:spcPct val="100000"/>
              </a:lnSpc>
            </a:pPr>
            <a:r>
              <a:rPr b="1" lang="en-US" sz="1200" spc="-1" strike="noStrike">
                <a:solidFill>
                  <a:srgbClr val="222222"/>
                </a:solidFill>
                <a:latin typeface="Calibri"/>
              </a:rPr>
              <a:t>GIT and Github </a:t>
            </a:r>
            <a:r>
              <a:rPr b="0" lang="en-US" sz="1200" spc="-1" strike="noStrike">
                <a:solidFill>
                  <a:srgbClr val="222222"/>
                </a:solidFill>
                <a:latin typeface="Calibri"/>
              </a:rPr>
              <a:t>– version control system for storage and shared usage app versions and configuration files</a:t>
            </a:r>
            <a:endParaRPr b="0" lang="en-US" sz="1200" spc="-1" strike="noStrike">
              <a:latin typeface="Arial"/>
            </a:endParaRPr>
          </a:p>
          <a:p>
            <a:pPr marL="343080">
              <a:lnSpc>
                <a:spcPct val="100000"/>
              </a:lnSpc>
            </a:pPr>
            <a:r>
              <a:rPr b="1" lang="en-US" sz="1200" spc="-1" strike="noStrike">
                <a:solidFill>
                  <a:srgbClr val="222222"/>
                </a:solidFill>
                <a:latin typeface="Calibri"/>
              </a:rPr>
              <a:t>Google Cloud </a:t>
            </a:r>
            <a:r>
              <a:rPr b="0" lang="ru-RU" sz="1200" spc="-1" strike="noStrike">
                <a:solidFill>
                  <a:srgbClr val="222222"/>
                </a:solidFill>
                <a:latin typeface="Calibri"/>
              </a:rPr>
              <a:t>–</a:t>
            </a:r>
            <a:r>
              <a:rPr b="0" lang="en-US" sz="1200" spc="-1" strike="noStrike">
                <a:solidFill>
                  <a:srgbClr val="222222"/>
                </a:solidFill>
                <a:latin typeface="Calibri"/>
              </a:rPr>
              <a:t>Deployment of Prod and Dev environments </a:t>
            </a:r>
            <a:endParaRPr b="0" lang="en-US" sz="1200" spc="-1" strike="noStrike">
              <a:latin typeface="Arial"/>
            </a:endParaRPr>
          </a:p>
          <a:p>
            <a:pPr marL="343080">
              <a:lnSpc>
                <a:spcPct val="100000"/>
              </a:lnSpc>
            </a:pPr>
            <a:r>
              <a:rPr b="1" lang="en-US" sz="1200" spc="-1" strike="noStrike">
                <a:solidFill>
                  <a:srgbClr val="222222"/>
                </a:solidFill>
                <a:latin typeface="Calibri"/>
              </a:rPr>
              <a:t>Jenkins </a:t>
            </a:r>
            <a:r>
              <a:rPr b="0" lang="en-US" sz="1200" spc="-1" strike="noStrike">
                <a:solidFill>
                  <a:srgbClr val="222222"/>
                </a:solidFill>
                <a:latin typeface="Calibri"/>
              </a:rPr>
              <a:t>– CI/CD processed automation</a:t>
            </a:r>
            <a:endParaRPr b="0" lang="en-US" sz="1200" spc="-1" strike="noStrike">
              <a:latin typeface="Arial"/>
            </a:endParaRPr>
          </a:p>
          <a:p>
            <a:pPr marL="343080">
              <a:lnSpc>
                <a:spcPct val="100000"/>
              </a:lnSpc>
            </a:pPr>
            <a:r>
              <a:rPr b="1" lang="en-US" sz="1200" spc="-1" strike="noStrike">
                <a:solidFill>
                  <a:srgbClr val="222222"/>
                </a:solidFill>
                <a:latin typeface="Calibri"/>
              </a:rPr>
              <a:t>Terraform </a:t>
            </a:r>
            <a:r>
              <a:rPr b="0" lang="en-US" sz="1200" spc="-1" strike="noStrike">
                <a:solidFill>
                  <a:srgbClr val="222222"/>
                </a:solidFill>
                <a:latin typeface="Calibri"/>
              </a:rPr>
              <a:t>– automation of IaC environment deployment on AWS</a:t>
            </a:r>
            <a:endParaRPr b="0" lang="en-US" sz="1200" spc="-1" strike="noStrike">
              <a:latin typeface="Arial"/>
            </a:endParaRPr>
          </a:p>
          <a:p>
            <a:pPr marL="343080">
              <a:lnSpc>
                <a:spcPct val="100000"/>
              </a:lnSpc>
            </a:pPr>
            <a:r>
              <a:rPr b="1" lang="en-US" sz="1200" spc="-1" strike="noStrike">
                <a:solidFill>
                  <a:srgbClr val="222222"/>
                </a:solidFill>
                <a:latin typeface="Calibri"/>
              </a:rPr>
              <a:t>Ansible </a:t>
            </a:r>
            <a:r>
              <a:rPr b="0" lang="en-US" sz="1200" spc="-1" strike="noStrike">
                <a:solidFill>
                  <a:srgbClr val="222222"/>
                </a:solidFill>
                <a:latin typeface="Calibri"/>
              </a:rPr>
              <a:t>– instances configuration management</a:t>
            </a:r>
            <a:endParaRPr b="0" lang="en-US" sz="1200" spc="-1" strike="noStrike">
              <a:latin typeface="Arial"/>
            </a:endParaRPr>
          </a:p>
          <a:p>
            <a:pPr marL="343080">
              <a:lnSpc>
                <a:spcPct val="100000"/>
              </a:lnSpc>
            </a:pPr>
            <a:r>
              <a:rPr b="1" lang="en-US" sz="1200" spc="-1" strike="noStrike">
                <a:solidFill>
                  <a:srgbClr val="222222"/>
                </a:solidFill>
                <a:latin typeface="Calibri"/>
              </a:rPr>
              <a:t>Docker and Dockerhub </a:t>
            </a:r>
            <a:r>
              <a:rPr b="0" lang="en-US" sz="1200" spc="-1" strike="noStrike">
                <a:solidFill>
                  <a:srgbClr val="222222"/>
                </a:solidFill>
                <a:latin typeface="Calibri"/>
              </a:rPr>
              <a:t>– artifacts build and storage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Task definition</a:t>
            </a:r>
            <a:endParaRPr b="0" lang="en-US" sz="3600" spc="-1" strike="noStrike">
              <a:solidFill>
                <a:srgbClr val="000000"/>
              </a:solidFill>
              <a:latin typeface="Corbel"/>
            </a:endParaRPr>
          </a:p>
        </p:txBody>
      </p:sp>
      <p:sp>
        <p:nvSpPr>
          <p:cNvPr id="144"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I</a:t>
            </a:r>
            <a:r>
              <a:rPr b="1" lang="en-US" sz="1800" spc="-1" strike="noStrike">
                <a:solidFill>
                  <a:srgbClr val="ffffff"/>
                </a:solidFill>
                <a:latin typeface="Corbel"/>
              </a:rPr>
              <a:t>m</a:t>
            </a:r>
            <a:r>
              <a:rPr b="1" lang="en-US" sz="1800" spc="-1" strike="noStrike">
                <a:solidFill>
                  <a:srgbClr val="ffffff"/>
                </a:solidFill>
                <a:latin typeface="Corbel"/>
              </a:rPr>
              <a:t>p</a:t>
            </a:r>
            <a:r>
              <a:rPr b="1" lang="en-US" sz="1800" spc="-1" strike="noStrike">
                <a:solidFill>
                  <a:srgbClr val="ffffff"/>
                </a:solidFill>
                <a:latin typeface="Corbel"/>
              </a:rPr>
              <a:t>l</a:t>
            </a:r>
            <a:r>
              <a:rPr b="1" lang="en-US" sz="1800" spc="-1" strike="noStrike">
                <a:solidFill>
                  <a:srgbClr val="ffffff"/>
                </a:solidFill>
                <a:latin typeface="Corbel"/>
              </a:rPr>
              <a:t>e</a:t>
            </a:r>
            <a:r>
              <a:rPr b="1" lang="en-US" sz="1800" spc="-1" strike="noStrike">
                <a:solidFill>
                  <a:srgbClr val="ffffff"/>
                </a:solidFill>
                <a:latin typeface="Corbel"/>
              </a:rPr>
              <a:t>m</a:t>
            </a:r>
            <a:r>
              <a:rPr b="1" lang="en-US" sz="1800" spc="-1" strike="noStrike">
                <a:solidFill>
                  <a:srgbClr val="ffffff"/>
                </a:solidFill>
                <a:latin typeface="Corbel"/>
              </a:rPr>
              <a:t>e</a:t>
            </a:r>
            <a:r>
              <a:rPr b="1" lang="en-US" sz="1800" spc="-1" strike="noStrike">
                <a:solidFill>
                  <a:srgbClr val="ffffff"/>
                </a:solidFill>
                <a:latin typeface="Corbel"/>
              </a:rPr>
              <a:t>n</a:t>
            </a:r>
            <a:r>
              <a:rPr b="1" lang="en-US" sz="1800" spc="-1" strike="noStrike">
                <a:solidFill>
                  <a:srgbClr val="ffffff"/>
                </a:solidFill>
                <a:latin typeface="Corbel"/>
              </a:rPr>
              <a:t>t</a:t>
            </a:r>
            <a:r>
              <a:rPr b="1" lang="en-US" sz="1800" spc="-1" strike="noStrike">
                <a:solidFill>
                  <a:srgbClr val="ffffff"/>
                </a:solidFill>
                <a:latin typeface="Corbel"/>
              </a:rPr>
              <a:t>a</a:t>
            </a:r>
            <a:r>
              <a:rPr b="1" lang="en-US" sz="1800" spc="-1" strike="noStrike">
                <a:solidFill>
                  <a:srgbClr val="ffffff"/>
                </a:solidFill>
                <a:latin typeface="Corbel"/>
              </a:rPr>
              <a:t>t</a:t>
            </a:r>
            <a:r>
              <a:rPr b="1" lang="en-US" sz="1800" spc="-1" strike="noStrike">
                <a:solidFill>
                  <a:srgbClr val="ffffff"/>
                </a:solidFill>
                <a:latin typeface="Corbel"/>
              </a:rPr>
              <a:t>i</a:t>
            </a:r>
            <a:r>
              <a:rPr b="1" lang="en-US" sz="1800" spc="-1" strike="noStrike">
                <a:solidFill>
                  <a:srgbClr val="ffffff"/>
                </a:solidFill>
                <a:latin typeface="Corbel"/>
              </a:rPr>
              <a:t>o</a:t>
            </a:r>
            <a:r>
              <a:rPr b="1" lang="en-US" sz="1800" spc="-1" strike="noStrike">
                <a:solidFill>
                  <a:srgbClr val="ffffff"/>
                </a:solidFill>
                <a:latin typeface="Corbel"/>
              </a:rPr>
              <a:t>n</a:t>
            </a:r>
            <a:endParaRPr b="0" lang="en-US" sz="1800" spc="-1" strike="noStrike">
              <a:latin typeface="Arial"/>
            </a:endParaRPr>
          </a:p>
        </p:txBody>
      </p:sp>
      <p:sp>
        <p:nvSpPr>
          <p:cNvPr id="145" name="CustomShape 3"/>
          <p:cNvSpPr/>
          <p:nvPr/>
        </p:nvSpPr>
        <p:spPr>
          <a:xfrm>
            <a:off x="4297680" y="2743200"/>
            <a:ext cx="6750720" cy="1185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222222"/>
                </a:solidFill>
                <a:latin typeface="Calibri"/>
              </a:rPr>
              <a:t>T</a:t>
            </a:r>
            <a:r>
              <a:rPr b="0" lang="en-US" sz="1200" spc="-1" strike="noStrike">
                <a:solidFill>
                  <a:srgbClr val="222222"/>
                </a:solidFill>
                <a:latin typeface="Calibri"/>
              </a:rPr>
              <a:t>h</a:t>
            </a:r>
            <a:r>
              <a:rPr b="0" lang="en-US" sz="1200" spc="-1" strike="noStrike">
                <a:solidFill>
                  <a:srgbClr val="222222"/>
                </a:solidFill>
                <a:latin typeface="Calibri"/>
              </a:rPr>
              <a:t>e</a:t>
            </a:r>
            <a:r>
              <a:rPr b="0" lang="en-US" sz="1200" spc="-1" strike="noStrike">
                <a:solidFill>
                  <a:srgbClr val="222222"/>
                </a:solidFill>
                <a:latin typeface="Calibri"/>
              </a:rPr>
              <a:t> </a:t>
            </a:r>
            <a:r>
              <a:rPr b="0" lang="en-US" sz="1200" spc="-1" strike="noStrike">
                <a:solidFill>
                  <a:srgbClr val="222222"/>
                </a:solidFill>
                <a:latin typeface="Calibri"/>
              </a:rPr>
              <a:t>p</a:t>
            </a:r>
            <a:r>
              <a:rPr b="0" lang="en-US" sz="1200" spc="-1" strike="noStrike">
                <a:solidFill>
                  <a:srgbClr val="222222"/>
                </a:solidFill>
                <a:latin typeface="Calibri"/>
              </a:rPr>
              <a:t>r</a:t>
            </a:r>
            <a:r>
              <a:rPr b="0" lang="en-US" sz="1200" spc="-1" strike="noStrike">
                <a:solidFill>
                  <a:srgbClr val="222222"/>
                </a:solidFill>
                <a:latin typeface="Calibri"/>
              </a:rPr>
              <a:t>o</a:t>
            </a:r>
            <a:r>
              <a:rPr b="0" lang="en-US" sz="1200" spc="-1" strike="noStrike">
                <a:solidFill>
                  <a:srgbClr val="222222"/>
                </a:solidFill>
                <a:latin typeface="Calibri"/>
              </a:rPr>
              <a:t>j</a:t>
            </a:r>
            <a:r>
              <a:rPr b="0" lang="en-US" sz="1200" spc="-1" strike="noStrike">
                <a:solidFill>
                  <a:srgbClr val="222222"/>
                </a:solidFill>
                <a:latin typeface="Calibri"/>
              </a:rPr>
              <a:t>e</a:t>
            </a:r>
            <a:r>
              <a:rPr b="0" lang="en-US" sz="1200" spc="-1" strike="noStrike">
                <a:solidFill>
                  <a:srgbClr val="222222"/>
                </a:solidFill>
                <a:latin typeface="Calibri"/>
              </a:rPr>
              <a:t>c</a:t>
            </a:r>
            <a:r>
              <a:rPr b="0" lang="en-US" sz="1200" spc="-1" strike="noStrike">
                <a:solidFill>
                  <a:srgbClr val="222222"/>
                </a:solidFill>
                <a:latin typeface="Calibri"/>
              </a:rPr>
              <a:t>t</a:t>
            </a:r>
            <a:r>
              <a:rPr b="0" lang="en-US" sz="1200" spc="-1" strike="noStrike">
                <a:solidFill>
                  <a:srgbClr val="222222"/>
                </a:solidFill>
                <a:latin typeface="Calibri"/>
              </a:rPr>
              <a:t> </a:t>
            </a:r>
            <a:r>
              <a:rPr b="0" lang="en-US" sz="1200" spc="-1" strike="noStrike">
                <a:solidFill>
                  <a:srgbClr val="222222"/>
                </a:solidFill>
                <a:latin typeface="Calibri"/>
              </a:rPr>
              <a:t>s</a:t>
            </a:r>
            <a:r>
              <a:rPr b="0" lang="en-US" sz="1200" spc="-1" strike="noStrike">
                <a:solidFill>
                  <a:srgbClr val="222222"/>
                </a:solidFill>
                <a:latin typeface="Calibri"/>
              </a:rPr>
              <a:t>h</a:t>
            </a:r>
            <a:r>
              <a:rPr b="0" lang="en-US" sz="1200" spc="-1" strike="noStrike">
                <a:solidFill>
                  <a:srgbClr val="222222"/>
                </a:solidFill>
                <a:latin typeface="Calibri"/>
              </a:rPr>
              <a:t>o</a:t>
            </a:r>
            <a:r>
              <a:rPr b="0" lang="en-US" sz="1200" spc="-1" strike="noStrike">
                <a:solidFill>
                  <a:srgbClr val="222222"/>
                </a:solidFill>
                <a:latin typeface="Calibri"/>
              </a:rPr>
              <a:t>w</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t</a:t>
            </a:r>
            <a:r>
              <a:rPr b="0" lang="en-US" sz="1200" spc="-1" strike="noStrike">
                <a:solidFill>
                  <a:srgbClr val="222222"/>
                </a:solidFill>
                <a:latin typeface="Calibri"/>
              </a:rPr>
              <a:t>h</a:t>
            </a:r>
            <a:r>
              <a:rPr b="0" lang="en-US" sz="1200" spc="-1" strike="noStrike">
                <a:solidFill>
                  <a:srgbClr val="222222"/>
                </a:solidFill>
                <a:latin typeface="Calibri"/>
              </a:rPr>
              <a:t>e</a:t>
            </a:r>
            <a:r>
              <a:rPr b="0" lang="en-US" sz="1200" spc="-1" strike="noStrike">
                <a:solidFill>
                  <a:srgbClr val="222222"/>
                </a:solidFill>
                <a:latin typeface="Calibri"/>
              </a:rPr>
              <a:t> </a:t>
            </a:r>
            <a:r>
              <a:rPr b="0" lang="en-US" sz="1200" spc="-1" strike="noStrike">
                <a:solidFill>
                  <a:srgbClr val="222222"/>
                </a:solidFill>
                <a:latin typeface="Calibri"/>
              </a:rPr>
              <a:t>C</a:t>
            </a:r>
            <a:r>
              <a:rPr b="0" lang="en-US" sz="1200" spc="-1" strike="noStrike">
                <a:solidFill>
                  <a:srgbClr val="222222"/>
                </a:solidFill>
                <a:latin typeface="Calibri"/>
              </a:rPr>
              <a:t>I</a:t>
            </a:r>
            <a:r>
              <a:rPr b="0" lang="en-US" sz="1200" spc="-1" strike="noStrike">
                <a:solidFill>
                  <a:srgbClr val="222222"/>
                </a:solidFill>
                <a:latin typeface="Calibri"/>
              </a:rPr>
              <a:t>/</a:t>
            </a:r>
            <a:r>
              <a:rPr b="0" lang="en-US" sz="1200" spc="-1" strike="noStrike">
                <a:solidFill>
                  <a:srgbClr val="222222"/>
                </a:solidFill>
                <a:latin typeface="Calibri"/>
              </a:rPr>
              <a:t>C</a:t>
            </a:r>
            <a:r>
              <a:rPr b="0" lang="en-US" sz="1200" spc="-1" strike="noStrike">
                <a:solidFill>
                  <a:srgbClr val="222222"/>
                </a:solidFill>
                <a:latin typeface="Calibri"/>
              </a:rPr>
              <a:t>D</a:t>
            </a:r>
            <a:r>
              <a:rPr b="0" lang="en-US" sz="1200" spc="-1" strike="noStrike">
                <a:solidFill>
                  <a:srgbClr val="222222"/>
                </a:solidFill>
                <a:latin typeface="Calibri"/>
              </a:rPr>
              <a:t> </a:t>
            </a:r>
            <a:r>
              <a:rPr b="0" lang="en-US" sz="1200" spc="-1" strike="noStrike">
                <a:solidFill>
                  <a:srgbClr val="222222"/>
                </a:solidFill>
                <a:latin typeface="Calibri"/>
              </a:rPr>
              <a:t>p</a:t>
            </a:r>
            <a:r>
              <a:rPr b="0" lang="en-US" sz="1200" spc="-1" strike="noStrike">
                <a:solidFill>
                  <a:srgbClr val="222222"/>
                </a:solidFill>
                <a:latin typeface="Calibri"/>
              </a:rPr>
              <a:t>r</a:t>
            </a:r>
            <a:r>
              <a:rPr b="0" lang="en-US" sz="1200" spc="-1" strike="noStrike">
                <a:solidFill>
                  <a:srgbClr val="222222"/>
                </a:solidFill>
                <a:latin typeface="Calibri"/>
              </a:rPr>
              <a:t>o</a:t>
            </a:r>
            <a:r>
              <a:rPr b="0" lang="en-US" sz="1200" spc="-1" strike="noStrike">
                <a:solidFill>
                  <a:srgbClr val="222222"/>
                </a:solidFill>
                <a:latin typeface="Calibri"/>
              </a:rPr>
              <a:t>c</a:t>
            </a:r>
            <a:r>
              <a:rPr b="0" lang="en-US" sz="1200" spc="-1" strike="noStrike">
                <a:solidFill>
                  <a:srgbClr val="222222"/>
                </a:solidFill>
                <a:latin typeface="Calibri"/>
              </a:rPr>
              <a:t>e</a:t>
            </a:r>
            <a:r>
              <a:rPr b="0" lang="en-US" sz="1200" spc="-1" strike="noStrike">
                <a:solidFill>
                  <a:srgbClr val="222222"/>
                </a:solidFill>
                <a:latin typeface="Calibri"/>
              </a:rPr>
              <a:t>s</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o</a:t>
            </a:r>
            <a:r>
              <a:rPr b="0" lang="en-US" sz="1200" spc="-1" strike="noStrike">
                <a:solidFill>
                  <a:srgbClr val="222222"/>
                </a:solidFill>
                <a:latin typeface="Calibri"/>
              </a:rPr>
              <a:t>f</a:t>
            </a:r>
            <a:r>
              <a:rPr b="0" lang="en-US" sz="1200" spc="-1" strike="noStrike">
                <a:solidFill>
                  <a:srgbClr val="222222"/>
                </a:solidFill>
                <a:latin typeface="Calibri"/>
              </a:rPr>
              <a:t> </a:t>
            </a:r>
            <a:r>
              <a:rPr b="0" lang="en-US" sz="1200" spc="-1" strike="noStrike">
                <a:solidFill>
                  <a:srgbClr val="222222"/>
                </a:solidFill>
                <a:latin typeface="Calibri"/>
              </a:rPr>
              <a:t>a</a:t>
            </a:r>
            <a:r>
              <a:rPr b="0" lang="en-US" sz="1200" spc="-1" strike="noStrike">
                <a:solidFill>
                  <a:srgbClr val="222222"/>
                </a:solidFill>
                <a:latin typeface="Calibri"/>
              </a:rPr>
              <a:t>p</a:t>
            </a:r>
            <a:r>
              <a:rPr b="0" lang="en-US" sz="1200" spc="-1" strike="noStrike">
                <a:solidFill>
                  <a:srgbClr val="222222"/>
                </a:solidFill>
                <a:latin typeface="Calibri"/>
              </a:rPr>
              <a:t>p</a:t>
            </a:r>
            <a:r>
              <a:rPr b="0" lang="en-US" sz="1200" spc="-1" strike="noStrike">
                <a:solidFill>
                  <a:srgbClr val="222222"/>
                </a:solidFill>
                <a:latin typeface="Calibri"/>
              </a:rPr>
              <a:t>l</a:t>
            </a:r>
            <a:r>
              <a:rPr b="0" lang="en-US" sz="1200" spc="-1" strike="noStrike">
                <a:solidFill>
                  <a:srgbClr val="222222"/>
                </a:solidFill>
                <a:latin typeface="Calibri"/>
              </a:rPr>
              <a:t>i</a:t>
            </a:r>
            <a:r>
              <a:rPr b="0" lang="en-US" sz="1200" spc="-1" strike="noStrike">
                <a:solidFill>
                  <a:srgbClr val="222222"/>
                </a:solidFill>
                <a:latin typeface="Calibri"/>
              </a:rPr>
              <a:t>c</a:t>
            </a:r>
            <a:r>
              <a:rPr b="0" lang="en-US" sz="1200" spc="-1" strike="noStrike">
                <a:solidFill>
                  <a:srgbClr val="222222"/>
                </a:solidFill>
                <a:latin typeface="Calibri"/>
              </a:rPr>
              <a:t>a</a:t>
            </a:r>
            <a:r>
              <a:rPr b="0" lang="en-US" sz="1200" spc="-1" strike="noStrike">
                <a:solidFill>
                  <a:srgbClr val="222222"/>
                </a:solidFill>
                <a:latin typeface="Calibri"/>
              </a:rPr>
              <a:t>t</a:t>
            </a:r>
            <a:r>
              <a:rPr b="0" lang="en-US" sz="1200" spc="-1" strike="noStrike">
                <a:solidFill>
                  <a:srgbClr val="222222"/>
                </a:solidFill>
                <a:latin typeface="Calibri"/>
              </a:rPr>
              <a:t>i</a:t>
            </a:r>
            <a:r>
              <a:rPr b="0" lang="en-US" sz="1200" spc="-1" strike="noStrike">
                <a:solidFill>
                  <a:srgbClr val="222222"/>
                </a:solidFill>
                <a:latin typeface="Calibri"/>
              </a:rPr>
              <a:t>o</a:t>
            </a:r>
            <a:r>
              <a:rPr b="0" lang="en-US" sz="1200" spc="-1" strike="noStrike">
                <a:solidFill>
                  <a:srgbClr val="222222"/>
                </a:solidFill>
                <a:latin typeface="Calibri"/>
              </a:rPr>
              <a:t>n</a:t>
            </a:r>
            <a:r>
              <a:rPr b="0" lang="en-US" sz="1200" spc="-1" strike="noStrike">
                <a:solidFill>
                  <a:srgbClr val="222222"/>
                </a:solidFill>
                <a:latin typeface="Calibri"/>
              </a:rPr>
              <a:t> </a:t>
            </a:r>
            <a:r>
              <a:rPr b="0" lang="en-US" sz="1200" spc="-1" strike="noStrike">
                <a:solidFill>
                  <a:srgbClr val="222222"/>
                </a:solidFill>
                <a:latin typeface="Calibri"/>
              </a:rPr>
              <a:t>c</a:t>
            </a:r>
            <a:r>
              <a:rPr b="0" lang="en-US" sz="1200" spc="-1" strike="noStrike">
                <a:solidFill>
                  <a:srgbClr val="222222"/>
                </a:solidFill>
                <a:latin typeface="Calibri"/>
              </a:rPr>
              <a:t>o</a:t>
            </a:r>
            <a:r>
              <a:rPr b="0" lang="en-US" sz="1200" spc="-1" strike="noStrike">
                <a:solidFill>
                  <a:srgbClr val="222222"/>
                </a:solidFill>
                <a:latin typeface="Calibri"/>
              </a:rPr>
              <a:t>n</a:t>
            </a:r>
            <a:r>
              <a:rPr b="0" lang="en-US" sz="1200" spc="-1" strike="noStrike">
                <a:solidFill>
                  <a:srgbClr val="222222"/>
                </a:solidFill>
                <a:latin typeface="Calibri"/>
              </a:rPr>
              <a:t>t</a:t>
            </a:r>
            <a:r>
              <a:rPr b="0" lang="en-US" sz="1200" spc="-1" strike="noStrike">
                <a:solidFill>
                  <a:srgbClr val="222222"/>
                </a:solidFill>
                <a:latin typeface="Calibri"/>
              </a:rPr>
              <a:t>i</a:t>
            </a:r>
            <a:r>
              <a:rPr b="0" lang="en-US" sz="1200" spc="-1" strike="noStrike">
                <a:solidFill>
                  <a:srgbClr val="222222"/>
                </a:solidFill>
                <a:latin typeface="Calibri"/>
              </a:rPr>
              <a:t>n</a:t>
            </a:r>
            <a:r>
              <a:rPr b="0" lang="en-US" sz="1200" spc="-1" strike="noStrike">
                <a:solidFill>
                  <a:srgbClr val="222222"/>
                </a:solidFill>
                <a:latin typeface="Calibri"/>
              </a:rPr>
              <a:t>u</a:t>
            </a:r>
            <a:r>
              <a:rPr b="0" lang="en-US" sz="1200" spc="-1" strike="noStrike">
                <a:solidFill>
                  <a:srgbClr val="222222"/>
                </a:solidFill>
                <a:latin typeface="Calibri"/>
              </a:rPr>
              <a:t>o</a:t>
            </a:r>
            <a:r>
              <a:rPr b="0" lang="en-US" sz="1200" spc="-1" strike="noStrike">
                <a:solidFill>
                  <a:srgbClr val="222222"/>
                </a:solidFill>
                <a:latin typeface="Calibri"/>
              </a:rPr>
              <a:t>u</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i</a:t>
            </a:r>
            <a:r>
              <a:rPr b="0" lang="en-US" sz="1200" spc="-1" strike="noStrike">
                <a:solidFill>
                  <a:srgbClr val="222222"/>
                </a:solidFill>
                <a:latin typeface="Calibri"/>
              </a:rPr>
              <a:t>n</a:t>
            </a:r>
            <a:r>
              <a:rPr b="0" lang="en-US" sz="1200" spc="-1" strike="noStrike">
                <a:solidFill>
                  <a:srgbClr val="222222"/>
                </a:solidFill>
                <a:latin typeface="Calibri"/>
              </a:rPr>
              <a:t>t</a:t>
            </a:r>
            <a:r>
              <a:rPr b="0" lang="en-US" sz="1200" spc="-1" strike="noStrike">
                <a:solidFill>
                  <a:srgbClr val="222222"/>
                </a:solidFill>
                <a:latin typeface="Calibri"/>
              </a:rPr>
              <a:t>e</a:t>
            </a:r>
            <a:r>
              <a:rPr b="0" lang="en-US" sz="1200" spc="-1" strike="noStrike">
                <a:solidFill>
                  <a:srgbClr val="222222"/>
                </a:solidFill>
                <a:latin typeface="Calibri"/>
              </a:rPr>
              <a:t>g</a:t>
            </a:r>
            <a:r>
              <a:rPr b="0" lang="en-US" sz="1200" spc="-1" strike="noStrike">
                <a:solidFill>
                  <a:srgbClr val="222222"/>
                </a:solidFill>
                <a:latin typeface="Calibri"/>
              </a:rPr>
              <a:t>r</a:t>
            </a:r>
            <a:r>
              <a:rPr b="0" lang="en-US" sz="1200" spc="-1" strike="noStrike">
                <a:solidFill>
                  <a:srgbClr val="222222"/>
                </a:solidFill>
                <a:latin typeface="Calibri"/>
              </a:rPr>
              <a:t>a</a:t>
            </a:r>
            <a:r>
              <a:rPr b="0" lang="en-US" sz="1200" spc="-1" strike="noStrike">
                <a:solidFill>
                  <a:srgbClr val="222222"/>
                </a:solidFill>
                <a:latin typeface="Calibri"/>
              </a:rPr>
              <a:t>t</a:t>
            </a:r>
            <a:r>
              <a:rPr b="0" lang="en-US" sz="1200" spc="-1" strike="noStrike">
                <a:solidFill>
                  <a:srgbClr val="222222"/>
                </a:solidFill>
                <a:latin typeface="Calibri"/>
              </a:rPr>
              <a:t>i</a:t>
            </a:r>
            <a:r>
              <a:rPr b="0" lang="en-US" sz="1200" spc="-1" strike="noStrike">
                <a:solidFill>
                  <a:srgbClr val="222222"/>
                </a:solidFill>
                <a:latin typeface="Calibri"/>
              </a:rPr>
              <a:t>o</a:t>
            </a:r>
            <a:r>
              <a:rPr b="0" lang="en-US" sz="1200" spc="-1" strike="noStrike">
                <a:solidFill>
                  <a:srgbClr val="222222"/>
                </a:solidFill>
                <a:latin typeface="Calibri"/>
              </a:rPr>
              <a:t>n</a:t>
            </a:r>
            <a:r>
              <a:rPr b="0" lang="en-US" sz="1200" spc="-1" strike="noStrike">
                <a:solidFill>
                  <a:srgbClr val="222222"/>
                </a:solidFill>
                <a:latin typeface="Calibri"/>
              </a:rPr>
              <a:t> </a:t>
            </a:r>
            <a:r>
              <a:rPr b="0" lang="en-US" sz="1200" spc="-1" strike="noStrike">
                <a:solidFill>
                  <a:srgbClr val="222222"/>
                </a:solidFill>
                <a:latin typeface="Calibri"/>
              </a:rPr>
              <a:t>a</a:t>
            </a:r>
            <a:r>
              <a:rPr b="0" lang="en-US" sz="1200" spc="-1" strike="noStrike">
                <a:solidFill>
                  <a:srgbClr val="222222"/>
                </a:solidFill>
                <a:latin typeface="Calibri"/>
              </a:rPr>
              <a:t>n</a:t>
            </a:r>
            <a:r>
              <a:rPr b="0" lang="en-US" sz="1200" spc="-1" strike="noStrike">
                <a:solidFill>
                  <a:srgbClr val="222222"/>
                </a:solidFill>
                <a:latin typeface="Calibri"/>
              </a:rPr>
              <a:t>d</a:t>
            </a:r>
            <a:r>
              <a:rPr b="0" lang="en-US" sz="1200" spc="-1" strike="noStrike">
                <a:solidFill>
                  <a:srgbClr val="222222"/>
                </a:solidFill>
                <a:latin typeface="Calibri"/>
              </a:rPr>
              <a:t> </a:t>
            </a:r>
            <a:r>
              <a:rPr b="0" lang="en-US" sz="1200" spc="-1" strike="noStrike">
                <a:solidFill>
                  <a:srgbClr val="222222"/>
                </a:solidFill>
                <a:latin typeface="Calibri"/>
              </a:rPr>
              <a:t>d</a:t>
            </a:r>
            <a:r>
              <a:rPr b="0" lang="en-US" sz="1200" spc="-1" strike="noStrike">
                <a:solidFill>
                  <a:srgbClr val="222222"/>
                </a:solidFill>
                <a:latin typeface="Calibri"/>
              </a:rPr>
              <a:t>e</a:t>
            </a:r>
            <a:r>
              <a:rPr b="0" lang="en-US" sz="1200" spc="-1" strike="noStrike">
                <a:solidFill>
                  <a:srgbClr val="222222"/>
                </a:solidFill>
                <a:latin typeface="Calibri"/>
              </a:rPr>
              <a:t>p</a:t>
            </a:r>
            <a:r>
              <a:rPr b="0" lang="en-US" sz="1200" spc="-1" strike="noStrike">
                <a:solidFill>
                  <a:srgbClr val="222222"/>
                </a:solidFill>
                <a:latin typeface="Calibri"/>
              </a:rPr>
              <a:t>l</a:t>
            </a:r>
            <a:r>
              <a:rPr b="0" lang="en-US" sz="1200" spc="-1" strike="noStrike">
                <a:solidFill>
                  <a:srgbClr val="222222"/>
                </a:solidFill>
                <a:latin typeface="Calibri"/>
              </a:rPr>
              <a:t>o</a:t>
            </a:r>
            <a:r>
              <a:rPr b="0" lang="en-US" sz="1200" spc="-1" strike="noStrike">
                <a:solidFill>
                  <a:srgbClr val="222222"/>
                </a:solidFill>
                <a:latin typeface="Calibri"/>
              </a:rPr>
              <a:t>y</a:t>
            </a:r>
            <a:r>
              <a:rPr b="0" lang="en-US" sz="1200" spc="-1" strike="noStrike">
                <a:solidFill>
                  <a:srgbClr val="222222"/>
                </a:solidFill>
                <a:latin typeface="Calibri"/>
              </a:rPr>
              <a:t>m</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t</a:t>
            </a:r>
            <a:r>
              <a:rPr b="0" lang="en-US" sz="1200" spc="-1" strike="noStrike">
                <a:solidFill>
                  <a:srgbClr val="222222"/>
                </a:solidFill>
                <a:latin typeface="Calibri"/>
              </a:rPr>
              <a:t> </a:t>
            </a:r>
            <a:r>
              <a:rPr b="0" lang="en-US" sz="1200" spc="-1" strike="noStrike">
                <a:solidFill>
                  <a:srgbClr val="222222"/>
                </a:solidFill>
                <a:latin typeface="Calibri"/>
              </a:rPr>
              <a:t>b</a:t>
            </a:r>
            <a:r>
              <a:rPr b="0" lang="en-US" sz="1200" spc="-1" strike="noStrike">
                <a:solidFill>
                  <a:srgbClr val="222222"/>
                </a:solidFill>
                <a:latin typeface="Calibri"/>
              </a:rPr>
              <a:t>a</a:t>
            </a:r>
            <a:r>
              <a:rPr b="0" lang="en-US" sz="1200" spc="-1" strike="noStrike">
                <a:solidFill>
                  <a:srgbClr val="222222"/>
                </a:solidFill>
                <a:latin typeface="Calibri"/>
              </a:rPr>
              <a:t>s</a:t>
            </a:r>
            <a:r>
              <a:rPr b="0" lang="en-US" sz="1200" spc="-1" strike="noStrike">
                <a:solidFill>
                  <a:srgbClr val="222222"/>
                </a:solidFill>
                <a:latin typeface="Calibri"/>
              </a:rPr>
              <a:t>e</a:t>
            </a:r>
            <a:r>
              <a:rPr b="0" lang="en-US" sz="1200" spc="-1" strike="noStrike">
                <a:solidFill>
                  <a:srgbClr val="222222"/>
                </a:solidFill>
                <a:latin typeface="Calibri"/>
              </a:rPr>
              <a:t>d</a:t>
            </a:r>
            <a:r>
              <a:rPr b="0" lang="en-US" sz="1200" spc="-1" strike="noStrike">
                <a:solidFill>
                  <a:srgbClr val="222222"/>
                </a:solidFill>
                <a:latin typeface="Calibri"/>
              </a:rPr>
              <a:t> </a:t>
            </a:r>
            <a:r>
              <a:rPr b="0" lang="en-US" sz="1200" spc="-1" strike="noStrike">
                <a:solidFill>
                  <a:srgbClr val="222222"/>
                </a:solidFill>
                <a:latin typeface="Calibri"/>
              </a:rPr>
              <a:t>o</a:t>
            </a:r>
            <a:r>
              <a:rPr b="0" lang="en-US" sz="1200" spc="-1" strike="noStrike">
                <a:solidFill>
                  <a:srgbClr val="222222"/>
                </a:solidFill>
                <a:latin typeface="Calibri"/>
              </a:rPr>
              <a:t>n</a:t>
            </a:r>
            <a:r>
              <a:rPr b="0" lang="en-US" sz="1200" spc="-1" strike="noStrike">
                <a:solidFill>
                  <a:srgbClr val="222222"/>
                </a:solidFill>
                <a:latin typeface="Calibri"/>
              </a:rPr>
              <a:t> </a:t>
            </a:r>
            <a:r>
              <a:rPr b="0" lang="en-US" sz="1200" spc="-1" strike="noStrike">
                <a:solidFill>
                  <a:srgbClr val="222222"/>
                </a:solidFill>
                <a:latin typeface="Calibri"/>
              </a:rPr>
              <a:t>D</a:t>
            </a:r>
            <a:r>
              <a:rPr b="0" lang="en-US" sz="1200" spc="-1" strike="noStrike">
                <a:solidFill>
                  <a:srgbClr val="222222"/>
                </a:solidFill>
                <a:latin typeface="Calibri"/>
              </a:rPr>
              <a:t>e</a:t>
            </a:r>
            <a:r>
              <a:rPr b="0" lang="en-US" sz="1200" spc="-1" strike="noStrike">
                <a:solidFill>
                  <a:srgbClr val="222222"/>
                </a:solidFill>
                <a:latin typeface="Calibri"/>
              </a:rPr>
              <a:t>v</a:t>
            </a:r>
            <a:r>
              <a:rPr b="0" lang="en-US" sz="1200" spc="-1" strike="noStrike">
                <a:solidFill>
                  <a:srgbClr val="222222"/>
                </a:solidFill>
                <a:latin typeface="Calibri"/>
              </a:rPr>
              <a:t>O</a:t>
            </a:r>
            <a:r>
              <a:rPr b="0" lang="en-US" sz="1200" spc="-1" strike="noStrike">
                <a:solidFill>
                  <a:srgbClr val="222222"/>
                </a:solidFill>
                <a:latin typeface="Calibri"/>
              </a:rPr>
              <a:t>p</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m</a:t>
            </a:r>
            <a:r>
              <a:rPr b="0" lang="en-US" sz="1200" spc="-1" strike="noStrike">
                <a:solidFill>
                  <a:srgbClr val="222222"/>
                </a:solidFill>
                <a:latin typeface="Calibri"/>
              </a:rPr>
              <a:t>e</a:t>
            </a:r>
            <a:r>
              <a:rPr b="0" lang="en-US" sz="1200" spc="-1" strike="noStrike">
                <a:solidFill>
                  <a:srgbClr val="222222"/>
                </a:solidFill>
                <a:latin typeface="Calibri"/>
              </a:rPr>
              <a:t>t</a:t>
            </a:r>
            <a:r>
              <a:rPr b="0" lang="en-US" sz="1200" spc="-1" strike="noStrike">
                <a:solidFill>
                  <a:srgbClr val="222222"/>
                </a:solidFill>
                <a:latin typeface="Calibri"/>
              </a:rPr>
              <a:t>h</a:t>
            </a:r>
            <a:r>
              <a:rPr b="0" lang="en-US" sz="1200" spc="-1" strike="noStrike">
                <a:solidFill>
                  <a:srgbClr val="222222"/>
                </a:solidFill>
                <a:latin typeface="Calibri"/>
              </a:rPr>
              <a:t>o</a:t>
            </a:r>
            <a:r>
              <a:rPr b="0" lang="en-US" sz="1200" spc="-1" strike="noStrike">
                <a:solidFill>
                  <a:srgbClr val="222222"/>
                </a:solidFill>
                <a:latin typeface="Calibri"/>
              </a:rPr>
              <a:t>d</a:t>
            </a:r>
            <a:r>
              <a:rPr b="0" lang="en-US" sz="1200" spc="-1" strike="noStrike">
                <a:solidFill>
                  <a:srgbClr val="222222"/>
                </a:solidFill>
                <a:latin typeface="Calibri"/>
              </a:rPr>
              <a:t>o</a:t>
            </a:r>
            <a:r>
              <a:rPr b="0" lang="en-US" sz="1200" spc="-1" strike="noStrike">
                <a:solidFill>
                  <a:srgbClr val="222222"/>
                </a:solidFill>
                <a:latin typeface="Calibri"/>
              </a:rPr>
              <a:t>l</a:t>
            </a:r>
            <a:r>
              <a:rPr b="0" lang="en-US" sz="1200" spc="-1" strike="noStrike">
                <a:solidFill>
                  <a:srgbClr val="222222"/>
                </a:solidFill>
                <a:latin typeface="Calibri"/>
              </a:rPr>
              <a:t>o</a:t>
            </a:r>
            <a:r>
              <a:rPr b="0" lang="en-US" sz="1200" spc="-1" strike="noStrike">
                <a:solidFill>
                  <a:srgbClr val="222222"/>
                </a:solidFill>
                <a:latin typeface="Calibri"/>
              </a:rPr>
              <a:t>g</a:t>
            </a:r>
            <a:r>
              <a:rPr b="0" lang="en-US" sz="1200" spc="-1" strike="noStrike">
                <a:solidFill>
                  <a:srgbClr val="222222"/>
                </a:solidFill>
                <a:latin typeface="Calibri"/>
              </a:rPr>
              <a:t>y</a:t>
            </a:r>
            <a:r>
              <a:rPr b="0" lang="en-US" sz="1200" spc="-1" strike="noStrike">
                <a:solidFill>
                  <a:srgbClr val="222222"/>
                </a:solidFill>
                <a:latin typeface="Calibri"/>
              </a:rPr>
              <a:t> </a:t>
            </a:r>
            <a:r>
              <a:rPr b="0" lang="en-US" sz="1200" spc="-1" strike="noStrike">
                <a:solidFill>
                  <a:srgbClr val="222222"/>
                </a:solidFill>
                <a:latin typeface="Calibri"/>
              </a:rPr>
              <a:t>a</a:t>
            </a:r>
            <a:r>
              <a:rPr b="0" lang="en-US" sz="1200" spc="-1" strike="noStrike">
                <a:solidFill>
                  <a:srgbClr val="222222"/>
                </a:solidFill>
                <a:latin typeface="Calibri"/>
              </a:rPr>
              <a:t>n</a:t>
            </a:r>
            <a:r>
              <a:rPr b="0" lang="en-US" sz="1200" spc="-1" strike="noStrike">
                <a:solidFill>
                  <a:srgbClr val="222222"/>
                </a:solidFill>
                <a:latin typeface="Calibri"/>
              </a:rPr>
              <a:t>d</a:t>
            </a:r>
            <a:r>
              <a:rPr b="0" lang="en-US" sz="1200" spc="-1" strike="noStrike">
                <a:solidFill>
                  <a:srgbClr val="222222"/>
                </a:solidFill>
                <a:latin typeface="Calibri"/>
              </a:rPr>
              <a:t> </a:t>
            </a:r>
            <a:r>
              <a:rPr b="0" lang="en-US" sz="1200" spc="-1" strike="noStrike">
                <a:solidFill>
                  <a:srgbClr val="222222"/>
                </a:solidFill>
                <a:latin typeface="Calibri"/>
              </a:rPr>
              <a:t>t</a:t>
            </a:r>
            <a:r>
              <a:rPr b="0" lang="en-US" sz="1200" spc="-1" strike="noStrike">
                <a:solidFill>
                  <a:srgbClr val="222222"/>
                </a:solidFill>
                <a:latin typeface="Calibri"/>
              </a:rPr>
              <a:t>o</a:t>
            </a:r>
            <a:r>
              <a:rPr b="0" lang="en-US" sz="1200" spc="-1" strike="noStrike">
                <a:solidFill>
                  <a:srgbClr val="222222"/>
                </a:solidFill>
                <a:latin typeface="Calibri"/>
              </a:rPr>
              <a:t>o</a:t>
            </a:r>
            <a:r>
              <a:rPr b="0" lang="en-US" sz="1200" spc="-1" strike="noStrike">
                <a:solidFill>
                  <a:srgbClr val="222222"/>
                </a:solidFill>
                <a:latin typeface="Calibri"/>
              </a:rPr>
              <a:t>l</a:t>
            </a:r>
            <a:r>
              <a:rPr b="0" lang="en-US" sz="1200" spc="-1" strike="noStrike">
                <a:solidFill>
                  <a:srgbClr val="222222"/>
                </a:solidFill>
                <a:latin typeface="Calibri"/>
              </a:rPr>
              <a:t>s</a:t>
            </a:r>
            <a:r>
              <a:rPr b="0" lang="en-US" sz="1200" spc="-1" strike="noStrike">
                <a:solidFill>
                  <a:srgbClr val="222222"/>
                </a:solidFill>
                <a:latin typeface="Calibri"/>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22222"/>
                </a:solidFill>
                <a:latin typeface="Calibri"/>
              </a:rPr>
              <a:t>T</a:t>
            </a:r>
            <a:r>
              <a:rPr b="0" lang="en-US" sz="1200" spc="-1" strike="noStrike">
                <a:solidFill>
                  <a:srgbClr val="222222"/>
                </a:solidFill>
                <a:latin typeface="Calibri"/>
              </a:rPr>
              <a:t>h</a:t>
            </a:r>
            <a:r>
              <a:rPr b="0" lang="en-US" sz="1200" spc="-1" strike="noStrike">
                <a:solidFill>
                  <a:srgbClr val="222222"/>
                </a:solidFill>
                <a:latin typeface="Calibri"/>
              </a:rPr>
              <a:t>e</a:t>
            </a:r>
            <a:r>
              <a:rPr b="0" lang="en-US" sz="1200" spc="-1" strike="noStrike">
                <a:solidFill>
                  <a:srgbClr val="222222"/>
                </a:solidFill>
                <a:latin typeface="Calibri"/>
              </a:rPr>
              <a:t> </a:t>
            </a:r>
            <a:r>
              <a:rPr b="0" lang="en-US" sz="1200" spc="-1" strike="noStrike">
                <a:solidFill>
                  <a:srgbClr val="222222"/>
                </a:solidFill>
                <a:latin typeface="Calibri"/>
              </a:rPr>
              <a:t>p</a:t>
            </a:r>
            <a:r>
              <a:rPr b="0" lang="en-US" sz="1200" spc="-1" strike="noStrike">
                <a:solidFill>
                  <a:srgbClr val="222222"/>
                </a:solidFill>
                <a:latin typeface="Calibri"/>
              </a:rPr>
              <a:t>r</a:t>
            </a:r>
            <a:r>
              <a:rPr b="0" lang="en-US" sz="1200" spc="-1" strike="noStrike">
                <a:solidFill>
                  <a:srgbClr val="222222"/>
                </a:solidFill>
                <a:latin typeface="Calibri"/>
              </a:rPr>
              <a:t>o</a:t>
            </a:r>
            <a:r>
              <a:rPr b="0" lang="en-US" sz="1200" spc="-1" strike="noStrike">
                <a:solidFill>
                  <a:srgbClr val="222222"/>
                </a:solidFill>
                <a:latin typeface="Calibri"/>
              </a:rPr>
              <a:t>c</a:t>
            </a:r>
            <a:r>
              <a:rPr b="0" lang="en-US" sz="1200" spc="-1" strike="noStrike">
                <a:solidFill>
                  <a:srgbClr val="222222"/>
                </a:solidFill>
                <a:latin typeface="Calibri"/>
              </a:rPr>
              <a:t>e</a:t>
            </a:r>
            <a:r>
              <a:rPr b="0" lang="en-US" sz="1200" spc="-1" strike="noStrike">
                <a:solidFill>
                  <a:srgbClr val="222222"/>
                </a:solidFill>
                <a:latin typeface="Calibri"/>
              </a:rPr>
              <a:t>s</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c</a:t>
            </a:r>
            <a:r>
              <a:rPr b="0" lang="en-US" sz="1200" spc="-1" strike="noStrike">
                <a:solidFill>
                  <a:srgbClr val="222222"/>
                </a:solidFill>
                <a:latin typeface="Calibri"/>
              </a:rPr>
              <a:t>o</a:t>
            </a:r>
            <a:r>
              <a:rPr b="0" lang="en-US" sz="1200" spc="-1" strike="noStrike">
                <a:solidFill>
                  <a:srgbClr val="222222"/>
                </a:solidFill>
                <a:latin typeface="Calibri"/>
              </a:rPr>
              <a:t>r</a:t>
            </a:r>
            <a:r>
              <a:rPr b="0" lang="en-US" sz="1200" spc="-1" strike="noStrike">
                <a:solidFill>
                  <a:srgbClr val="222222"/>
                </a:solidFill>
                <a:latin typeface="Calibri"/>
              </a:rPr>
              <a:t>e</a:t>
            </a:r>
            <a:r>
              <a:rPr b="0" lang="en-US" sz="1200" spc="-1" strike="noStrike">
                <a:solidFill>
                  <a:srgbClr val="222222"/>
                </a:solidFill>
                <a:latin typeface="Calibri"/>
              </a:rPr>
              <a:t> </a:t>
            </a:r>
            <a:r>
              <a:rPr b="0" lang="en-US" sz="1200" spc="-1" strike="noStrike">
                <a:solidFill>
                  <a:srgbClr val="222222"/>
                </a:solidFill>
                <a:latin typeface="Calibri"/>
              </a:rPr>
              <a:t>i</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b</a:t>
            </a:r>
            <a:r>
              <a:rPr b="0" lang="en-US" sz="1200" spc="-1" strike="noStrike">
                <a:solidFill>
                  <a:srgbClr val="222222"/>
                </a:solidFill>
                <a:latin typeface="Calibri"/>
              </a:rPr>
              <a:t>a</a:t>
            </a:r>
            <a:r>
              <a:rPr b="0" lang="en-US" sz="1200" spc="-1" strike="noStrike">
                <a:solidFill>
                  <a:srgbClr val="222222"/>
                </a:solidFill>
                <a:latin typeface="Calibri"/>
              </a:rPr>
              <a:t>s</a:t>
            </a:r>
            <a:r>
              <a:rPr b="0" lang="en-US" sz="1200" spc="-1" strike="noStrike">
                <a:solidFill>
                  <a:srgbClr val="222222"/>
                </a:solidFill>
                <a:latin typeface="Calibri"/>
              </a:rPr>
              <a:t>e</a:t>
            </a:r>
            <a:r>
              <a:rPr b="0" lang="en-US" sz="1200" spc="-1" strike="noStrike">
                <a:solidFill>
                  <a:srgbClr val="222222"/>
                </a:solidFill>
                <a:latin typeface="Calibri"/>
              </a:rPr>
              <a:t>d</a:t>
            </a:r>
            <a:r>
              <a:rPr b="0" lang="en-US" sz="1200" spc="-1" strike="noStrike">
                <a:solidFill>
                  <a:srgbClr val="222222"/>
                </a:solidFill>
                <a:latin typeface="Calibri"/>
              </a:rPr>
              <a:t> </a:t>
            </a:r>
            <a:r>
              <a:rPr b="0" lang="en-US" sz="1200" spc="-1" strike="noStrike">
                <a:solidFill>
                  <a:srgbClr val="222222"/>
                </a:solidFill>
                <a:latin typeface="Calibri"/>
              </a:rPr>
              <a:t>o</a:t>
            </a:r>
            <a:r>
              <a:rPr b="0" lang="en-US" sz="1200" spc="-1" strike="noStrike">
                <a:solidFill>
                  <a:srgbClr val="222222"/>
                </a:solidFill>
                <a:latin typeface="Calibri"/>
              </a:rPr>
              <a:t>n</a:t>
            </a:r>
            <a:r>
              <a:rPr b="0" lang="en-US" sz="1200" spc="-1" strike="noStrike">
                <a:solidFill>
                  <a:srgbClr val="222222"/>
                </a:solidFill>
                <a:latin typeface="Calibri"/>
              </a:rPr>
              <a:t> </a:t>
            </a:r>
            <a:r>
              <a:rPr b="0" lang="en-US" sz="1200" spc="-1" strike="noStrike">
                <a:solidFill>
                  <a:srgbClr val="222222"/>
                </a:solidFill>
                <a:latin typeface="Calibri"/>
              </a:rPr>
              <a:t>J</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k</a:t>
            </a:r>
            <a:r>
              <a:rPr b="0" lang="en-US" sz="1200" spc="-1" strike="noStrike">
                <a:solidFill>
                  <a:srgbClr val="222222"/>
                </a:solidFill>
                <a:latin typeface="Calibri"/>
              </a:rPr>
              <a:t>i</a:t>
            </a:r>
            <a:r>
              <a:rPr b="0" lang="en-US" sz="1200" spc="-1" strike="noStrike">
                <a:solidFill>
                  <a:srgbClr val="222222"/>
                </a:solidFill>
                <a:latin typeface="Calibri"/>
              </a:rPr>
              <a:t>n</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a:t>
            </a:r>
            <a:r>
              <a:rPr b="0" lang="en-US" sz="1200" spc="-1" strike="noStrike">
                <a:solidFill>
                  <a:srgbClr val="222222"/>
                </a:solidFill>
                <a:latin typeface="Calibri"/>
              </a:rPr>
              <a:t> </a:t>
            </a:r>
            <a:r>
              <a:rPr b="0" lang="en-US" sz="1200" spc="-1" strike="noStrike">
                <a:solidFill>
                  <a:srgbClr val="222222"/>
                </a:solidFill>
                <a:latin typeface="Calibri"/>
              </a:rPr>
              <a:t>t</a:t>
            </a:r>
            <a:r>
              <a:rPr b="0" lang="en-US" sz="1200" spc="-1" strike="noStrike">
                <a:solidFill>
                  <a:srgbClr val="222222"/>
                </a:solidFill>
                <a:latin typeface="Calibri"/>
              </a:rPr>
              <a:t>h</a:t>
            </a:r>
            <a:r>
              <a:rPr b="0" lang="en-US" sz="1200" spc="-1" strike="noStrike">
                <a:solidFill>
                  <a:srgbClr val="222222"/>
                </a:solidFill>
                <a:latin typeface="Calibri"/>
              </a:rPr>
              <a:t>e</a:t>
            </a:r>
            <a:r>
              <a:rPr b="0" lang="en-US" sz="1200" spc="-1" strike="noStrike">
                <a:solidFill>
                  <a:srgbClr val="222222"/>
                </a:solidFill>
                <a:latin typeface="Calibri"/>
              </a:rPr>
              <a:t> </a:t>
            </a:r>
            <a:r>
              <a:rPr b="0" lang="en-US" sz="1200" spc="-1" strike="noStrike">
                <a:solidFill>
                  <a:srgbClr val="222222"/>
                </a:solidFill>
                <a:latin typeface="Calibri"/>
              </a:rPr>
              <a:t>c</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t</a:t>
            </a:r>
            <a:r>
              <a:rPr b="0" lang="en-US" sz="1200" spc="-1" strike="noStrike">
                <a:solidFill>
                  <a:srgbClr val="222222"/>
                </a:solidFill>
                <a:latin typeface="Calibri"/>
              </a:rPr>
              <a:t>r</a:t>
            </a:r>
            <a:r>
              <a:rPr b="0" lang="en-US" sz="1200" spc="-1" strike="noStrike">
                <a:solidFill>
                  <a:srgbClr val="222222"/>
                </a:solidFill>
                <a:latin typeface="Calibri"/>
              </a:rPr>
              <a:t>a</a:t>
            </a:r>
            <a:r>
              <a:rPr b="0" lang="en-US" sz="1200" spc="-1" strike="noStrike">
                <a:solidFill>
                  <a:srgbClr val="222222"/>
                </a:solidFill>
                <a:latin typeface="Calibri"/>
              </a:rPr>
              <a:t>l</a:t>
            </a:r>
            <a:r>
              <a:rPr b="0" lang="en-US" sz="1200" spc="-1" strike="noStrike">
                <a:solidFill>
                  <a:srgbClr val="222222"/>
                </a:solidFill>
                <a:latin typeface="Calibri"/>
              </a:rPr>
              <a:t> </a:t>
            </a:r>
            <a:r>
              <a:rPr b="0" lang="en-US" sz="1200" spc="-1" strike="noStrike">
                <a:solidFill>
                  <a:srgbClr val="222222"/>
                </a:solidFill>
                <a:latin typeface="Calibri"/>
              </a:rPr>
              <a:t>e</a:t>
            </a:r>
            <a:r>
              <a:rPr b="0" lang="en-US" sz="1200" spc="-1" strike="noStrike">
                <a:solidFill>
                  <a:srgbClr val="222222"/>
                </a:solidFill>
                <a:latin typeface="Calibri"/>
              </a:rPr>
              <a:t>v</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t</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h</a:t>
            </a:r>
            <a:r>
              <a:rPr b="0" lang="en-US" sz="1200" spc="-1" strike="noStrike">
                <a:solidFill>
                  <a:srgbClr val="222222"/>
                </a:solidFill>
                <a:latin typeface="Calibri"/>
              </a:rPr>
              <a:t>a</a:t>
            </a:r>
            <a:r>
              <a:rPr b="0" lang="en-US" sz="1200" spc="-1" strike="noStrike">
                <a:solidFill>
                  <a:srgbClr val="222222"/>
                </a:solidFill>
                <a:latin typeface="Calibri"/>
              </a:rPr>
              <a:t>n</a:t>
            </a:r>
            <a:r>
              <a:rPr b="0" lang="en-US" sz="1200" spc="-1" strike="noStrike">
                <a:solidFill>
                  <a:srgbClr val="222222"/>
                </a:solidFill>
                <a:latin typeface="Calibri"/>
              </a:rPr>
              <a:t>d</a:t>
            </a:r>
            <a:r>
              <a:rPr b="0" lang="en-US" sz="1200" spc="-1" strike="noStrike">
                <a:solidFill>
                  <a:srgbClr val="222222"/>
                </a:solidFill>
                <a:latin typeface="Calibri"/>
              </a:rPr>
              <a:t>l</a:t>
            </a:r>
            <a:r>
              <a:rPr b="0" lang="en-US" sz="1200" spc="-1" strike="noStrike">
                <a:solidFill>
                  <a:srgbClr val="222222"/>
                </a:solidFill>
                <a:latin typeface="Calibri"/>
              </a:rPr>
              <a:t>e</a:t>
            </a:r>
            <a:r>
              <a:rPr b="0" lang="en-US" sz="1200" spc="-1" strike="noStrike">
                <a:solidFill>
                  <a:srgbClr val="222222"/>
                </a:solidFill>
                <a:latin typeface="Calibri"/>
              </a:rPr>
              <a:t>r</a:t>
            </a:r>
            <a:r>
              <a:rPr b="0" lang="en-US" sz="1200" spc="-1" strike="noStrike">
                <a:solidFill>
                  <a:srgbClr val="222222"/>
                </a:solidFill>
                <a:latin typeface="Calibri"/>
              </a:rPr>
              <a:t>.</a:t>
            </a:r>
            <a:r>
              <a:rPr b="0" lang="en-US" sz="1200" spc="-1" strike="noStrike">
                <a:solidFill>
                  <a:srgbClr val="222222"/>
                </a:solidFill>
                <a:latin typeface="Calibri"/>
              </a:rPr>
              <a:t> </a:t>
            </a:r>
            <a:endParaRPr b="0" lang="en-US" sz="1200" spc="-1" strike="noStrike">
              <a:latin typeface="Arial"/>
            </a:endParaRPr>
          </a:p>
          <a:p>
            <a:pPr>
              <a:lnSpc>
                <a:spcPct val="100000"/>
              </a:lnSpc>
            </a:pPr>
            <a:r>
              <a:rPr b="0" lang="en-US" sz="1200" spc="-1" strike="noStrike">
                <a:solidFill>
                  <a:srgbClr val="222222"/>
                </a:solidFill>
                <a:latin typeface="Calibri"/>
              </a:rPr>
              <a:t>W</a:t>
            </a:r>
            <a:r>
              <a:rPr b="0" lang="en-US" sz="1200" spc="-1" strike="noStrike">
                <a:solidFill>
                  <a:srgbClr val="222222"/>
                </a:solidFill>
                <a:latin typeface="Calibri"/>
              </a:rPr>
              <a:t>h</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 </a:t>
            </a:r>
            <a:r>
              <a:rPr b="0" lang="en-US" sz="1200" spc="-1" strike="noStrike">
                <a:solidFill>
                  <a:srgbClr val="222222"/>
                </a:solidFill>
                <a:latin typeface="Calibri"/>
              </a:rPr>
              <a:t>a</a:t>
            </a:r>
            <a:r>
              <a:rPr b="0" lang="en-US" sz="1200" spc="-1" strike="noStrike">
                <a:solidFill>
                  <a:srgbClr val="222222"/>
                </a:solidFill>
                <a:latin typeface="Calibri"/>
              </a:rPr>
              <a:t> </a:t>
            </a:r>
            <a:r>
              <a:rPr b="0" lang="en-US" sz="1200" spc="-1" strike="noStrike">
                <a:solidFill>
                  <a:srgbClr val="222222"/>
                </a:solidFill>
                <a:latin typeface="Calibri"/>
              </a:rPr>
              <a:t>G</a:t>
            </a:r>
            <a:r>
              <a:rPr b="0" lang="en-US" sz="1200" spc="-1" strike="noStrike">
                <a:solidFill>
                  <a:srgbClr val="222222"/>
                </a:solidFill>
                <a:latin typeface="Calibri"/>
              </a:rPr>
              <a:t>i</a:t>
            </a:r>
            <a:r>
              <a:rPr b="0" lang="en-US" sz="1200" spc="-1" strike="noStrike">
                <a:solidFill>
                  <a:srgbClr val="222222"/>
                </a:solidFill>
                <a:latin typeface="Calibri"/>
              </a:rPr>
              <a:t>t</a:t>
            </a:r>
            <a:r>
              <a:rPr b="0" lang="en-US" sz="1200" spc="-1" strike="noStrike">
                <a:solidFill>
                  <a:srgbClr val="222222"/>
                </a:solidFill>
                <a:latin typeface="Calibri"/>
              </a:rPr>
              <a:t>H</a:t>
            </a:r>
            <a:r>
              <a:rPr b="0" lang="en-US" sz="1200" spc="-1" strike="noStrike">
                <a:solidFill>
                  <a:srgbClr val="222222"/>
                </a:solidFill>
                <a:latin typeface="Calibri"/>
              </a:rPr>
              <a:t>u</a:t>
            </a:r>
            <a:r>
              <a:rPr b="0" lang="en-US" sz="1200" spc="-1" strike="noStrike">
                <a:solidFill>
                  <a:srgbClr val="222222"/>
                </a:solidFill>
                <a:latin typeface="Calibri"/>
              </a:rPr>
              <a:t>b</a:t>
            </a:r>
            <a:r>
              <a:rPr b="0" lang="en-US" sz="1200" spc="-1" strike="noStrike">
                <a:solidFill>
                  <a:srgbClr val="222222"/>
                </a:solidFill>
                <a:latin typeface="Calibri"/>
              </a:rPr>
              <a:t> </a:t>
            </a:r>
            <a:r>
              <a:rPr b="0" lang="en-US" sz="1200" spc="-1" strike="noStrike">
                <a:solidFill>
                  <a:srgbClr val="222222"/>
                </a:solidFill>
                <a:latin typeface="Calibri"/>
              </a:rPr>
              <a:t>e</a:t>
            </a:r>
            <a:r>
              <a:rPr b="0" lang="en-US" sz="1200" spc="-1" strike="noStrike">
                <a:solidFill>
                  <a:srgbClr val="222222"/>
                </a:solidFill>
                <a:latin typeface="Calibri"/>
              </a:rPr>
              <a:t>v</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t</a:t>
            </a:r>
            <a:r>
              <a:rPr b="0" lang="en-US" sz="1200" spc="-1" strike="noStrike">
                <a:solidFill>
                  <a:srgbClr val="222222"/>
                </a:solidFill>
                <a:latin typeface="Calibri"/>
              </a:rPr>
              <a:t> </a:t>
            </a:r>
            <a:r>
              <a:rPr b="0" lang="en-US" sz="1200" spc="-1" strike="noStrike">
                <a:solidFill>
                  <a:srgbClr val="222222"/>
                </a:solidFill>
                <a:latin typeface="Calibri"/>
              </a:rPr>
              <a:t>o</a:t>
            </a:r>
            <a:r>
              <a:rPr b="0" lang="en-US" sz="1200" spc="-1" strike="noStrike">
                <a:solidFill>
                  <a:srgbClr val="222222"/>
                </a:solidFill>
                <a:latin typeface="Calibri"/>
              </a:rPr>
              <a:t>c</a:t>
            </a:r>
            <a:r>
              <a:rPr b="0" lang="en-US" sz="1200" spc="-1" strike="noStrike">
                <a:solidFill>
                  <a:srgbClr val="222222"/>
                </a:solidFill>
                <a:latin typeface="Calibri"/>
              </a:rPr>
              <a:t>c</a:t>
            </a:r>
            <a:r>
              <a:rPr b="0" lang="en-US" sz="1200" spc="-1" strike="noStrike">
                <a:solidFill>
                  <a:srgbClr val="222222"/>
                </a:solidFill>
                <a:latin typeface="Calibri"/>
              </a:rPr>
              <a:t>u</a:t>
            </a:r>
            <a:r>
              <a:rPr b="0" lang="en-US" sz="1200" spc="-1" strike="noStrike">
                <a:solidFill>
                  <a:srgbClr val="222222"/>
                </a:solidFill>
                <a:latin typeface="Calibri"/>
              </a:rPr>
              <a:t>r</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J</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k</a:t>
            </a:r>
            <a:r>
              <a:rPr b="0" lang="en-US" sz="1200" spc="-1" strike="noStrike">
                <a:solidFill>
                  <a:srgbClr val="222222"/>
                </a:solidFill>
                <a:latin typeface="Calibri"/>
              </a:rPr>
              <a:t>i</a:t>
            </a:r>
            <a:r>
              <a:rPr b="0" lang="en-US" sz="1200" spc="-1" strike="noStrike">
                <a:solidFill>
                  <a:srgbClr val="222222"/>
                </a:solidFill>
                <a:latin typeface="Calibri"/>
              </a:rPr>
              <a:t>n</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r</a:t>
            </a:r>
            <a:r>
              <a:rPr b="0" lang="en-US" sz="1200" spc="-1" strike="noStrike">
                <a:solidFill>
                  <a:srgbClr val="222222"/>
                </a:solidFill>
                <a:latin typeface="Calibri"/>
              </a:rPr>
              <a:t>u</a:t>
            </a:r>
            <a:r>
              <a:rPr b="0" lang="en-US" sz="1200" spc="-1" strike="noStrike">
                <a:solidFill>
                  <a:srgbClr val="222222"/>
                </a:solidFill>
                <a:latin typeface="Calibri"/>
              </a:rPr>
              <a:t>n</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a</a:t>
            </a:r>
            <a:r>
              <a:rPr b="0" lang="en-US" sz="1200" spc="-1" strike="noStrike">
                <a:solidFill>
                  <a:srgbClr val="222222"/>
                </a:solidFill>
                <a:latin typeface="Calibri"/>
              </a:rPr>
              <a:t> </a:t>
            </a:r>
            <a:r>
              <a:rPr b="0" lang="en-US" sz="1200" spc="-1" strike="noStrike">
                <a:solidFill>
                  <a:srgbClr val="222222"/>
                </a:solidFill>
                <a:latin typeface="Calibri"/>
              </a:rPr>
              <a:t>s</a:t>
            </a:r>
            <a:r>
              <a:rPr b="0" lang="en-US" sz="1200" spc="-1" strike="noStrike">
                <a:solidFill>
                  <a:srgbClr val="222222"/>
                </a:solidFill>
                <a:latin typeface="Calibri"/>
              </a:rPr>
              <a:t>p</a:t>
            </a:r>
            <a:r>
              <a:rPr b="0" lang="en-US" sz="1200" spc="-1" strike="noStrike">
                <a:solidFill>
                  <a:srgbClr val="222222"/>
                </a:solidFill>
                <a:latin typeface="Calibri"/>
              </a:rPr>
              <a:t>e</a:t>
            </a:r>
            <a:r>
              <a:rPr b="0" lang="en-US" sz="1200" spc="-1" strike="noStrike">
                <a:solidFill>
                  <a:srgbClr val="222222"/>
                </a:solidFill>
                <a:latin typeface="Calibri"/>
              </a:rPr>
              <a:t>c</a:t>
            </a:r>
            <a:r>
              <a:rPr b="0" lang="en-US" sz="1200" spc="-1" strike="noStrike">
                <a:solidFill>
                  <a:srgbClr val="222222"/>
                </a:solidFill>
                <a:latin typeface="Calibri"/>
              </a:rPr>
              <a:t>i</a:t>
            </a:r>
            <a:r>
              <a:rPr b="0" lang="en-US" sz="1200" spc="-1" strike="noStrike">
                <a:solidFill>
                  <a:srgbClr val="222222"/>
                </a:solidFill>
                <a:latin typeface="Calibri"/>
              </a:rPr>
              <a:t>f</a:t>
            </a:r>
            <a:r>
              <a:rPr b="0" lang="en-US" sz="1200" spc="-1" strike="noStrike">
                <a:solidFill>
                  <a:srgbClr val="222222"/>
                </a:solidFill>
                <a:latin typeface="Calibri"/>
              </a:rPr>
              <a:t>i</a:t>
            </a:r>
            <a:r>
              <a:rPr b="0" lang="en-US" sz="1200" spc="-1" strike="noStrike">
                <a:solidFill>
                  <a:srgbClr val="222222"/>
                </a:solidFill>
                <a:latin typeface="Calibri"/>
              </a:rPr>
              <a:t>c</a:t>
            </a:r>
            <a:r>
              <a:rPr b="0" lang="en-US" sz="1200" spc="-1" strike="noStrike">
                <a:solidFill>
                  <a:srgbClr val="222222"/>
                </a:solidFill>
                <a:latin typeface="Calibri"/>
              </a:rPr>
              <a:t> </a:t>
            </a:r>
            <a:r>
              <a:rPr b="0" lang="en-US" sz="1200" spc="-1" strike="noStrike">
                <a:solidFill>
                  <a:srgbClr val="222222"/>
                </a:solidFill>
                <a:latin typeface="Calibri"/>
              </a:rPr>
              <a:t>j</a:t>
            </a:r>
            <a:r>
              <a:rPr b="0" lang="en-US" sz="1200" spc="-1" strike="noStrike">
                <a:solidFill>
                  <a:srgbClr val="222222"/>
                </a:solidFill>
                <a:latin typeface="Calibri"/>
              </a:rPr>
              <a:t>o</a:t>
            </a:r>
            <a:r>
              <a:rPr b="0" lang="en-US" sz="1200" spc="-1" strike="noStrike">
                <a:solidFill>
                  <a:srgbClr val="222222"/>
                </a:solidFill>
                <a:latin typeface="Calibri"/>
              </a:rPr>
              <a:t>b</a:t>
            </a:r>
            <a:r>
              <a:rPr b="0" lang="en-US" sz="1200" spc="-1" strike="noStrike">
                <a:solidFill>
                  <a:srgbClr val="222222"/>
                </a:solidFill>
                <a:latin typeface="Calibri"/>
              </a:rPr>
              <a:t> </a:t>
            </a:r>
            <a:r>
              <a:rPr b="0" lang="en-US" sz="1200" spc="-1" strike="noStrike">
                <a:solidFill>
                  <a:srgbClr val="222222"/>
                </a:solidFill>
                <a:latin typeface="Calibri"/>
              </a:rPr>
              <a:t>f</a:t>
            </a:r>
            <a:r>
              <a:rPr b="0" lang="en-US" sz="1200" spc="-1" strike="noStrike">
                <a:solidFill>
                  <a:srgbClr val="222222"/>
                </a:solidFill>
                <a:latin typeface="Calibri"/>
              </a:rPr>
              <a:t>o</a:t>
            </a:r>
            <a:r>
              <a:rPr b="0" lang="en-US" sz="1200" spc="-1" strike="noStrike">
                <a:solidFill>
                  <a:srgbClr val="222222"/>
                </a:solidFill>
                <a:latin typeface="Calibri"/>
              </a:rPr>
              <a:t>l</a:t>
            </a:r>
            <a:r>
              <a:rPr b="0" lang="en-US" sz="1200" spc="-1" strike="noStrike">
                <a:solidFill>
                  <a:srgbClr val="222222"/>
                </a:solidFill>
                <a:latin typeface="Calibri"/>
              </a:rPr>
              <a:t>l</a:t>
            </a:r>
            <a:r>
              <a:rPr b="0" lang="en-US" sz="1200" spc="-1" strike="noStrike">
                <a:solidFill>
                  <a:srgbClr val="222222"/>
                </a:solidFill>
                <a:latin typeface="Calibri"/>
              </a:rPr>
              <a:t>o</a:t>
            </a:r>
            <a:r>
              <a:rPr b="0" lang="en-US" sz="1200" spc="-1" strike="noStrike">
                <a:solidFill>
                  <a:srgbClr val="222222"/>
                </a:solidFill>
                <a:latin typeface="Calibri"/>
              </a:rPr>
              <a:t>w</a:t>
            </a:r>
            <a:r>
              <a:rPr b="0" lang="en-US" sz="1200" spc="-1" strike="noStrike">
                <a:solidFill>
                  <a:srgbClr val="222222"/>
                </a:solidFill>
                <a:latin typeface="Calibri"/>
              </a:rPr>
              <a:t>i</a:t>
            </a:r>
            <a:r>
              <a:rPr b="0" lang="en-US" sz="1200" spc="-1" strike="noStrike">
                <a:solidFill>
                  <a:srgbClr val="222222"/>
                </a:solidFill>
                <a:latin typeface="Calibri"/>
              </a:rPr>
              <a:t>n</a:t>
            </a:r>
            <a:r>
              <a:rPr b="0" lang="en-US" sz="1200" spc="-1" strike="noStrike">
                <a:solidFill>
                  <a:srgbClr val="222222"/>
                </a:solidFill>
                <a:latin typeface="Calibri"/>
              </a:rPr>
              <a:t>g</a:t>
            </a:r>
            <a:r>
              <a:rPr b="0" lang="en-US" sz="1200" spc="-1" strike="noStrike">
                <a:solidFill>
                  <a:srgbClr val="222222"/>
                </a:solidFill>
                <a:latin typeface="Calibri"/>
              </a:rPr>
              <a:t> </a:t>
            </a:r>
            <a:r>
              <a:rPr b="0" lang="en-US" sz="1200" spc="-1" strike="noStrike">
                <a:solidFill>
                  <a:srgbClr val="222222"/>
                </a:solidFill>
                <a:latin typeface="Calibri"/>
              </a:rPr>
              <a:t>t</a:t>
            </a:r>
            <a:r>
              <a:rPr b="0" lang="en-US" sz="1200" spc="-1" strike="noStrike">
                <a:solidFill>
                  <a:srgbClr val="222222"/>
                </a:solidFill>
                <a:latin typeface="Calibri"/>
              </a:rPr>
              <a:t>h</a:t>
            </a:r>
            <a:r>
              <a:rPr b="0" lang="en-US" sz="1200" spc="-1" strike="noStrike">
                <a:solidFill>
                  <a:srgbClr val="222222"/>
                </a:solidFill>
                <a:latin typeface="Calibri"/>
              </a:rPr>
              <a:t>e</a:t>
            </a:r>
            <a:r>
              <a:rPr b="0" lang="en-US" sz="1200" spc="-1" strike="noStrike">
                <a:solidFill>
                  <a:srgbClr val="222222"/>
                </a:solidFill>
                <a:latin typeface="Calibri"/>
              </a:rPr>
              <a:t> </a:t>
            </a:r>
            <a:r>
              <a:rPr b="0" lang="en-US" sz="1200" spc="-1" strike="noStrike">
                <a:solidFill>
                  <a:srgbClr val="222222"/>
                </a:solidFill>
                <a:latin typeface="Calibri"/>
              </a:rPr>
              <a:t>t</a:t>
            </a:r>
            <a:r>
              <a:rPr b="0" lang="en-US" sz="1200" spc="-1" strike="noStrike">
                <a:solidFill>
                  <a:srgbClr val="222222"/>
                </a:solidFill>
                <a:latin typeface="Calibri"/>
              </a:rPr>
              <a:t>r</a:t>
            </a:r>
            <a:r>
              <a:rPr b="0" lang="en-US" sz="1200" spc="-1" strike="noStrike">
                <a:solidFill>
                  <a:srgbClr val="222222"/>
                </a:solidFill>
                <a:latin typeface="Calibri"/>
              </a:rPr>
              <a:t>i</a:t>
            </a:r>
            <a:r>
              <a:rPr b="0" lang="en-US" sz="1200" spc="-1" strike="noStrike">
                <a:solidFill>
                  <a:srgbClr val="222222"/>
                </a:solidFill>
                <a:latin typeface="Calibri"/>
              </a:rPr>
              <a:t>g</a:t>
            </a:r>
            <a:r>
              <a:rPr b="0" lang="en-US" sz="1200" spc="-1" strike="noStrike">
                <a:solidFill>
                  <a:srgbClr val="222222"/>
                </a:solidFill>
                <a:latin typeface="Calibri"/>
              </a:rPr>
              <a:t>g</a:t>
            </a:r>
            <a:r>
              <a:rPr b="0" lang="en-US" sz="1200" spc="-1" strike="noStrike">
                <a:solidFill>
                  <a:srgbClr val="222222"/>
                </a:solidFill>
                <a:latin typeface="Calibri"/>
              </a:rPr>
              <a:t>e</a:t>
            </a:r>
            <a:r>
              <a:rPr b="0" lang="en-US" sz="1200" spc="-1" strike="noStrike">
                <a:solidFill>
                  <a:srgbClr val="222222"/>
                </a:solidFill>
                <a:latin typeface="Calibri"/>
              </a:rPr>
              <a:t>r</a:t>
            </a:r>
            <a:r>
              <a:rPr b="0" lang="en-US" sz="1200" spc="-1" strike="noStrike">
                <a:solidFill>
                  <a:srgbClr val="222222"/>
                </a:solidFill>
                <a:latin typeface="Calibri"/>
              </a:rPr>
              <a:t>s</a:t>
            </a:r>
            <a:r>
              <a:rPr b="0" lang="en-US" sz="1200" spc="-1" strike="noStrike">
                <a:solidFill>
                  <a:srgbClr val="222222"/>
                </a:solidFill>
                <a:latin typeface="Calibri"/>
              </a:rPr>
              <a:t> </a:t>
            </a:r>
            <a:r>
              <a:rPr b="0" lang="en-US" sz="1200" spc="-1" strike="noStrike">
                <a:solidFill>
                  <a:srgbClr val="222222"/>
                </a:solidFill>
                <a:latin typeface="Calibri"/>
              </a:rPr>
              <a:t>a</a:t>
            </a:r>
            <a:r>
              <a:rPr b="0" lang="en-US" sz="1200" spc="-1" strike="noStrike">
                <a:solidFill>
                  <a:srgbClr val="222222"/>
                </a:solidFill>
                <a:latin typeface="Calibri"/>
              </a:rPr>
              <a:t>n</a:t>
            </a:r>
            <a:r>
              <a:rPr b="0" lang="en-US" sz="1200" spc="-1" strike="noStrike">
                <a:solidFill>
                  <a:srgbClr val="222222"/>
                </a:solidFill>
                <a:latin typeface="Calibri"/>
              </a:rPr>
              <a:t>d</a:t>
            </a:r>
            <a:r>
              <a:rPr b="0" lang="en-US" sz="1200" spc="-1" strike="noStrike">
                <a:solidFill>
                  <a:srgbClr val="222222"/>
                </a:solidFill>
                <a:latin typeface="Calibri"/>
              </a:rPr>
              <a:t> </a:t>
            </a:r>
            <a:r>
              <a:rPr b="0" lang="en-US" sz="1200" spc="-1" strike="noStrike">
                <a:solidFill>
                  <a:srgbClr val="222222"/>
                </a:solidFill>
                <a:latin typeface="Calibri"/>
              </a:rPr>
              <a:t>d</a:t>
            </a:r>
            <a:r>
              <a:rPr b="0" lang="en-US" sz="1200" spc="-1" strike="noStrike">
                <a:solidFill>
                  <a:srgbClr val="222222"/>
                </a:solidFill>
                <a:latin typeface="Calibri"/>
              </a:rPr>
              <a:t>e</a:t>
            </a:r>
            <a:r>
              <a:rPr b="0" lang="en-US" sz="1200" spc="-1" strike="noStrike">
                <a:solidFill>
                  <a:srgbClr val="222222"/>
                </a:solidFill>
                <a:latin typeface="Calibri"/>
              </a:rPr>
              <a:t>p</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d</a:t>
            </a:r>
            <a:r>
              <a:rPr b="0" lang="en-US" sz="1200" spc="-1" strike="noStrike">
                <a:solidFill>
                  <a:srgbClr val="222222"/>
                </a:solidFill>
                <a:latin typeface="Calibri"/>
              </a:rPr>
              <a:t>e</a:t>
            </a:r>
            <a:r>
              <a:rPr b="0" lang="en-US" sz="1200" spc="-1" strike="noStrike">
                <a:solidFill>
                  <a:srgbClr val="222222"/>
                </a:solidFill>
                <a:latin typeface="Calibri"/>
              </a:rPr>
              <a:t>n</a:t>
            </a:r>
            <a:r>
              <a:rPr b="0" lang="en-US" sz="1200" spc="-1" strike="noStrike">
                <a:solidFill>
                  <a:srgbClr val="222222"/>
                </a:solidFill>
                <a:latin typeface="Calibri"/>
              </a:rPr>
              <a:t>c</a:t>
            </a:r>
            <a:r>
              <a:rPr b="0" lang="en-US" sz="1200" spc="-1" strike="noStrike">
                <a:solidFill>
                  <a:srgbClr val="222222"/>
                </a:solidFill>
                <a:latin typeface="Calibri"/>
              </a:rPr>
              <a:t>i</a:t>
            </a:r>
            <a:r>
              <a:rPr b="0" lang="en-US" sz="1200" spc="-1" strike="noStrike">
                <a:solidFill>
                  <a:srgbClr val="222222"/>
                </a:solidFill>
                <a:latin typeface="Calibri"/>
              </a:rPr>
              <a:t>e</a:t>
            </a:r>
            <a:r>
              <a:rPr b="0" lang="en-US" sz="1200" spc="-1" strike="noStrike">
                <a:solidFill>
                  <a:srgbClr val="222222"/>
                </a:solidFill>
                <a:latin typeface="Calibri"/>
              </a:rPr>
              <a:t>s</a:t>
            </a:r>
            <a:r>
              <a:rPr b="0" lang="en-US" sz="1200" spc="-1" strike="noStrike">
                <a:solidFill>
                  <a:srgbClr val="222222"/>
                </a:solidFill>
                <a:latin typeface="Calibri"/>
              </a:rPr>
              <a: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Task definition</a:t>
            </a:r>
            <a:endParaRPr b="0" lang="en-US" sz="3600" spc="-1" strike="noStrike">
              <a:solidFill>
                <a:srgbClr val="000000"/>
              </a:solidFill>
              <a:latin typeface="Corbel"/>
            </a:endParaRPr>
          </a:p>
        </p:txBody>
      </p:sp>
      <p:pic>
        <p:nvPicPr>
          <p:cNvPr id="147" name="Объект 3_1" descr=""/>
          <p:cNvPicPr/>
          <p:nvPr/>
        </p:nvPicPr>
        <p:blipFill>
          <a:blip r:embed="rId1"/>
          <a:stretch/>
        </p:blipFill>
        <p:spPr>
          <a:xfrm>
            <a:off x="4321440" y="669960"/>
            <a:ext cx="6049800" cy="3146040"/>
          </a:xfrm>
          <a:prstGeom prst="rect">
            <a:avLst/>
          </a:prstGeom>
          <a:ln>
            <a:noFill/>
          </a:ln>
        </p:spPr>
      </p:pic>
      <p:sp>
        <p:nvSpPr>
          <p:cNvPr id="148"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Formulation of the problem</a:t>
            </a:r>
            <a:endParaRPr b="0" lang="en-US" sz="1800" spc="-1" strike="noStrike">
              <a:latin typeface="Arial"/>
            </a:endParaRPr>
          </a:p>
        </p:txBody>
      </p:sp>
      <p:sp>
        <p:nvSpPr>
          <p:cNvPr id="149" name="CustomShape 3"/>
          <p:cNvSpPr/>
          <p:nvPr/>
        </p:nvSpPr>
        <p:spPr>
          <a:xfrm>
            <a:off x="4329360" y="3910320"/>
            <a:ext cx="6750720" cy="913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rPr>
              <a:t>For the development team working on a web-based application, create functionality that provides continuous code integration and deployment to a dev environment.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51" name="CustomShape 2"/>
          <p:cNvSpPr/>
          <p:nvPr/>
        </p:nvSpPr>
        <p:spPr>
          <a:xfrm>
            <a:off x="4310640" y="1402200"/>
            <a:ext cx="6769440" cy="39301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Repeatable manual operations can increase the number of bugs in software and may be a cause of serious development process issues, they slow down software development. </a:t>
            </a:r>
            <a:endParaRPr b="0" lang="en-US" sz="1800" spc="-1" strike="noStrike">
              <a:latin typeface="Arial"/>
            </a:endParaRPr>
          </a:p>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Automation can significantly improve the code quality, speed, and efficiency of the software development process. A good solution for the problems mentioned above is the implementation of DevOps practices in the software development lifecycle.</a:t>
            </a:r>
            <a:endParaRPr b="0" lang="en-US" sz="1800" spc="-1" strike="noStrike">
              <a:latin typeface="Arial"/>
            </a:endParaRPr>
          </a:p>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The main goal of this project is to increase software development speed and make it more efficient and cost-optimized by applying DevOps practices and proper tools.</a:t>
            </a:r>
            <a:endParaRPr b="0" lang="en-US" sz="1800" spc="-1" strike="noStrike">
              <a:latin typeface="Arial"/>
            </a:endParaRPr>
          </a:p>
          <a:p>
            <a:pPr algn="just">
              <a:lnSpc>
                <a:spcPct val="100000"/>
              </a:lnSpc>
            </a:pPr>
            <a:r>
              <a:rPr b="0" lang="en-US" sz="1800" spc="-1" strike="noStrike">
                <a:solidFill>
                  <a:srgbClr val="000000"/>
                </a:solidFill>
                <a:latin typeface="Corbel"/>
              </a:rPr>
              <a:t>	</a:t>
            </a:r>
            <a:endParaRPr b="0" lang="en-US" sz="1800" spc="-1" strike="noStrike">
              <a:latin typeface="Arial"/>
            </a:endParaRPr>
          </a:p>
        </p:txBody>
      </p:sp>
      <p:sp>
        <p:nvSpPr>
          <p:cNvPr id="152" name="CustomShape 3"/>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The task topicality and goal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54"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Requirements</a:t>
            </a:r>
            <a:endParaRPr b="0" lang="en-US" sz="1800" spc="-1" strike="noStrike">
              <a:latin typeface="Arial"/>
            </a:endParaRPr>
          </a:p>
        </p:txBody>
      </p:sp>
      <p:sp>
        <p:nvSpPr>
          <p:cNvPr id="155" name="CustomShape 3"/>
          <p:cNvSpPr/>
          <p:nvPr/>
        </p:nvSpPr>
        <p:spPr>
          <a:xfrm>
            <a:off x="4390200" y="1392120"/>
            <a:ext cx="6750720" cy="45756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Wingdings" charset="2"/>
              <a:buChar char=""/>
            </a:pPr>
            <a:r>
              <a:rPr b="0" lang="en-US" sz="2400" spc="-1" strike="noStrike">
                <a:solidFill>
                  <a:srgbClr val="000000"/>
                </a:solidFill>
                <a:latin typeface="Corbel"/>
              </a:rPr>
              <a:t>Store code in a repository</a:t>
            </a:r>
            <a:endParaRPr b="0" lang="en-US" sz="2400" spc="-1" strike="noStrike">
              <a:latin typeface="Arial"/>
            </a:endParaRPr>
          </a:p>
        </p:txBody>
      </p:sp>
      <p:sp>
        <p:nvSpPr>
          <p:cNvPr id="156" name="CustomShape 4"/>
          <p:cNvSpPr/>
          <p:nvPr/>
        </p:nvSpPr>
        <p:spPr>
          <a:xfrm>
            <a:off x="4390200" y="2460240"/>
            <a:ext cx="6750720" cy="45756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Wingdings" charset="2"/>
              <a:buChar char=""/>
            </a:pPr>
            <a:r>
              <a:rPr b="0" lang="en-US" sz="2400" spc="-1" strike="noStrike">
                <a:solidFill>
                  <a:srgbClr val="000000"/>
                </a:solidFill>
                <a:latin typeface="Corbel"/>
              </a:rPr>
              <a:t>Automate build and deployment</a:t>
            </a:r>
            <a:endParaRPr b="0" lang="en-US" sz="2400" spc="-1" strike="noStrike">
              <a:latin typeface="Arial"/>
            </a:endParaRPr>
          </a:p>
        </p:txBody>
      </p:sp>
      <p:sp>
        <p:nvSpPr>
          <p:cNvPr id="157" name="CustomShape 5"/>
          <p:cNvSpPr/>
          <p:nvPr/>
        </p:nvSpPr>
        <p:spPr>
          <a:xfrm>
            <a:off x="4390200" y="3001680"/>
            <a:ext cx="6750720" cy="45756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Wingdings" charset="2"/>
              <a:buChar char=""/>
            </a:pPr>
            <a:r>
              <a:rPr b="0" lang="en-US" sz="2400" spc="-1" strike="noStrike">
                <a:solidFill>
                  <a:srgbClr val="000000"/>
                </a:solidFill>
                <a:latin typeface="Corbel"/>
              </a:rPr>
              <a:t>Infrastructure as a code</a:t>
            </a:r>
            <a:endParaRPr b="0" lang="en-US" sz="2400" spc="-1" strike="noStrike">
              <a:latin typeface="Arial"/>
            </a:endParaRPr>
          </a:p>
        </p:txBody>
      </p:sp>
      <p:sp>
        <p:nvSpPr>
          <p:cNvPr id="158" name="CustomShape 6"/>
          <p:cNvSpPr/>
          <p:nvPr/>
        </p:nvSpPr>
        <p:spPr>
          <a:xfrm>
            <a:off x="4390200" y="4077360"/>
            <a:ext cx="6750720" cy="45756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Wingdings" charset="2"/>
              <a:buChar char=""/>
            </a:pPr>
            <a:r>
              <a:rPr b="0" lang="en-US" sz="2400" spc="-1" strike="noStrike">
                <a:solidFill>
                  <a:srgbClr val="000000"/>
                </a:solidFill>
                <a:latin typeface="Corbel"/>
              </a:rPr>
              <a:t>Containerize workloads</a:t>
            </a:r>
            <a:endParaRPr b="0" lang="en-US" sz="2400" spc="-1" strike="noStrike">
              <a:latin typeface="Arial"/>
            </a:endParaRPr>
          </a:p>
        </p:txBody>
      </p:sp>
      <p:sp>
        <p:nvSpPr>
          <p:cNvPr id="159" name="CustomShape 7"/>
          <p:cNvSpPr/>
          <p:nvPr/>
        </p:nvSpPr>
        <p:spPr>
          <a:xfrm>
            <a:off x="4390200" y="3543480"/>
            <a:ext cx="6750720" cy="45756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Wingdings" charset="2"/>
              <a:buChar char=""/>
            </a:pPr>
            <a:r>
              <a:rPr b="0" lang="en-US" sz="2400" spc="-1" strike="noStrike">
                <a:solidFill>
                  <a:srgbClr val="000000"/>
                </a:solidFill>
                <a:latin typeface="Corbel"/>
              </a:rPr>
              <a:t>Code a configuration management</a:t>
            </a:r>
            <a:endParaRPr b="0" lang="en-US" sz="2400" spc="-1" strike="noStrike">
              <a:latin typeface="Arial"/>
            </a:endParaRPr>
          </a:p>
        </p:txBody>
      </p:sp>
      <p:sp>
        <p:nvSpPr>
          <p:cNvPr id="160" name="CustomShape 8"/>
          <p:cNvSpPr/>
          <p:nvPr/>
        </p:nvSpPr>
        <p:spPr>
          <a:xfrm>
            <a:off x="4390200" y="1926000"/>
            <a:ext cx="6750720" cy="45756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Wingdings" charset="2"/>
              <a:buChar char=""/>
            </a:pPr>
            <a:r>
              <a:rPr b="0" lang="en-US" sz="2400" spc="-1" strike="noStrike">
                <a:solidFill>
                  <a:srgbClr val="000000"/>
                </a:solidFill>
                <a:latin typeface="Corbel"/>
              </a:rPr>
              <a:t>Work in a cloud environment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Рисунок 12" descr=""/>
          <p:cNvPicPr/>
          <p:nvPr/>
        </p:nvPicPr>
        <p:blipFill>
          <a:blip r:embed="rId1"/>
          <a:stretch/>
        </p:blipFill>
        <p:spPr>
          <a:xfrm>
            <a:off x="5262120" y="1355400"/>
            <a:ext cx="4467240" cy="4467240"/>
          </a:xfrm>
          <a:prstGeom prst="rect">
            <a:avLst/>
          </a:prstGeom>
          <a:ln>
            <a:noFill/>
          </a:ln>
        </p:spPr>
      </p:pic>
      <p:sp>
        <p:nvSpPr>
          <p:cNvPr id="162"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63" name="CustomShape 2"/>
          <p:cNvSpPr/>
          <p:nvPr/>
        </p:nvSpPr>
        <p:spPr>
          <a:xfrm>
            <a:off x="4206240" y="73152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Technologies and tools selection</a:t>
            </a:r>
            <a:endParaRPr b="0" lang="en-US" sz="1800" spc="-1" strike="noStrike">
              <a:latin typeface="Arial"/>
            </a:endParaRPr>
          </a:p>
        </p:txBody>
      </p:sp>
      <p:pic>
        <p:nvPicPr>
          <p:cNvPr id="164" name="Рисунок 4" descr=""/>
          <p:cNvPicPr/>
          <p:nvPr/>
        </p:nvPicPr>
        <p:blipFill>
          <a:blip r:embed="rId2"/>
          <a:stretch/>
        </p:blipFill>
        <p:spPr>
          <a:xfrm>
            <a:off x="4862520" y="1629720"/>
            <a:ext cx="1069920" cy="966240"/>
          </a:xfrm>
          <a:prstGeom prst="rect">
            <a:avLst/>
          </a:prstGeom>
          <a:ln>
            <a:noFill/>
          </a:ln>
        </p:spPr>
      </p:pic>
      <p:pic>
        <p:nvPicPr>
          <p:cNvPr id="165" name="Рисунок 5" descr=""/>
          <p:cNvPicPr/>
          <p:nvPr/>
        </p:nvPicPr>
        <p:blipFill>
          <a:blip r:embed="rId3"/>
          <a:stretch/>
        </p:blipFill>
        <p:spPr>
          <a:xfrm>
            <a:off x="7111800" y="2622600"/>
            <a:ext cx="966240" cy="966240"/>
          </a:xfrm>
          <a:prstGeom prst="rect">
            <a:avLst/>
          </a:prstGeom>
          <a:ln>
            <a:noFill/>
          </a:ln>
        </p:spPr>
      </p:pic>
      <p:pic>
        <p:nvPicPr>
          <p:cNvPr id="166" name="Рисунок 8" descr=""/>
          <p:cNvPicPr/>
          <p:nvPr/>
        </p:nvPicPr>
        <p:blipFill>
          <a:blip r:embed="rId4"/>
          <a:stretch/>
        </p:blipFill>
        <p:spPr>
          <a:xfrm>
            <a:off x="9257400" y="1629720"/>
            <a:ext cx="982800" cy="968400"/>
          </a:xfrm>
          <a:prstGeom prst="rect">
            <a:avLst/>
          </a:prstGeom>
          <a:ln>
            <a:noFill/>
          </a:ln>
        </p:spPr>
      </p:pic>
      <p:pic>
        <p:nvPicPr>
          <p:cNvPr id="167" name="Рисунок 9" descr=""/>
          <p:cNvPicPr/>
          <p:nvPr/>
        </p:nvPicPr>
        <p:blipFill>
          <a:blip r:embed="rId5"/>
          <a:stretch/>
        </p:blipFill>
        <p:spPr>
          <a:xfrm>
            <a:off x="9276120" y="3565080"/>
            <a:ext cx="964080" cy="964080"/>
          </a:xfrm>
          <a:prstGeom prst="rect">
            <a:avLst/>
          </a:prstGeom>
          <a:ln>
            <a:noFill/>
          </a:ln>
        </p:spPr>
      </p:pic>
      <p:pic>
        <p:nvPicPr>
          <p:cNvPr id="168" name="Рисунок 10" descr=""/>
          <p:cNvPicPr/>
          <p:nvPr/>
        </p:nvPicPr>
        <p:blipFill>
          <a:blip r:embed="rId6"/>
          <a:stretch/>
        </p:blipFill>
        <p:spPr>
          <a:xfrm>
            <a:off x="7108920" y="4299120"/>
            <a:ext cx="969480" cy="969480"/>
          </a:xfrm>
          <a:prstGeom prst="rect">
            <a:avLst/>
          </a:prstGeom>
          <a:ln>
            <a:noFill/>
          </a:ln>
        </p:spPr>
      </p:pic>
      <p:pic>
        <p:nvPicPr>
          <p:cNvPr id="169" name="" descr=""/>
          <p:cNvPicPr/>
          <p:nvPr/>
        </p:nvPicPr>
        <p:blipFill>
          <a:blip r:embed="rId7"/>
          <a:stretch/>
        </p:blipFill>
        <p:spPr>
          <a:xfrm>
            <a:off x="4389120" y="3108960"/>
            <a:ext cx="2214720" cy="143388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xit" presetID="10">
                                  <p:stCondLst>
                                    <p:cond delay="0"/>
                                  </p:stCondLst>
                                  <p:childTnLst>
                                    <p:animEffect filter="fade" transition="out">
                                      <p:cBhvr additive="repl">
                                        <p:cTn id="28" dur="500"/>
                                        <p:tgtEl>
                                          <p:spTgt spid="161"/>
                                        </p:tgtEl>
                                      </p:cBhvr>
                                    </p:animEffect>
                                    <p:set>
                                      <p:cBhvr>
                                        <p:cTn id="29" dur="1" fill="hold">
                                          <p:stCondLst>
                                            <p:cond delay="499"/>
                                          </p:stCondLst>
                                        </p:cTn>
                                        <p:tgtEl>
                                          <p:spTgt spid="161"/>
                                        </p:tgtEl>
                                        <p:attrNameLst>
                                          <p:attrName>style.visibility</p:attrName>
                                        </p:attrNameLst>
                                      </p:cBhvr>
                                      <p:to>
                                        <p:strVal val="hidden"/>
                                      </p:to>
                                    </p:set>
                                  </p:childTnLst>
                                </p:cTn>
                              </p:par>
                            </p:childTnLst>
                          </p:cTn>
                        </p:par>
                        <p:par>
                          <p:cTn id="30" fill="hold">
                            <p:stCondLst>
                              <p:cond delay="500"/>
                            </p:stCondLst>
                            <p:childTnLst>
                              <p:par>
                                <p:cTn id="31" nodeType="afterEffect" fill="hold" presetClass="entr" presetID="1">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 presetSubtype="4">
                                  <p:stCondLst>
                                    <p:cond delay="0"/>
                                  </p:stCondLst>
                                  <p:childTnLst>
                                    <p:set>
                                      <p:cBhvr>
                                        <p:cTn id="36" dur="1" fill="hold">
                                          <p:stCondLst>
                                            <p:cond delay="0"/>
                                          </p:stCondLst>
                                        </p:cTn>
                                        <p:tgtEl>
                                          <p:spTgt spid="165"/>
                                        </p:tgtEl>
                                        <p:attrNameLst>
                                          <p:attrName>style.visibility</p:attrName>
                                        </p:attrNameLst>
                                      </p:cBhvr>
                                      <p:to>
                                        <p:strVal val="visible"/>
                                      </p:to>
                                    </p:set>
                                    <p:anim calcmode="lin" valueType="num">
                                      <p:cBhvr additive="repl">
                                        <p:cTn id="37" dur="500" fill="hold"/>
                                        <p:tgtEl>
                                          <p:spTgt spid="165"/>
                                        </p:tgtEl>
                                        <p:attrNameLst>
                                          <p:attrName>ppt_x</p:attrName>
                                        </p:attrNameLst>
                                      </p:cBhvr>
                                      <p:tavLst>
                                        <p:tav tm="0">
                                          <p:val>
                                            <p:strVal val="#ppt_x"/>
                                          </p:val>
                                        </p:tav>
                                        <p:tav tm="100000">
                                          <p:val>
                                            <p:strVal val="#ppt_x"/>
                                          </p:val>
                                        </p:tav>
                                      </p:tavLst>
                                    </p:anim>
                                    <p:anim calcmode="lin" valueType="num">
                                      <p:cBhvr additive="repl">
                                        <p:cTn id="3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42">
                                  <p:stCondLst>
                                    <p:cond delay="0"/>
                                  </p:stCondLst>
                                  <p:childTnLst>
                                    <p:set>
                                      <p:cBhvr>
                                        <p:cTn id="42" dur="1" fill="hold">
                                          <p:stCondLst>
                                            <p:cond delay="0"/>
                                          </p:stCondLst>
                                        </p:cTn>
                                        <p:tgtEl>
                                          <p:spTgt spid="166"/>
                                        </p:tgtEl>
                                        <p:attrNameLst>
                                          <p:attrName>style.visibility</p:attrName>
                                        </p:attrNameLst>
                                      </p:cBhvr>
                                      <p:to>
                                        <p:strVal val="visible"/>
                                      </p:to>
                                    </p:set>
                                    <p:animEffect filter="fade" transition="in">
                                      <p:cBhvr additive="repl">
                                        <p:cTn id="43" dur="1000"/>
                                        <p:tgtEl>
                                          <p:spTgt spid="166"/>
                                        </p:tgtEl>
                                      </p:cBhvr>
                                    </p:animEffect>
                                    <p:anim calcmode="lin" valueType="num">
                                      <p:cBhvr additive="repl">
                                        <p:cTn id="44" dur="1000" fill="hold"/>
                                        <p:tgtEl>
                                          <p:spTgt spid="166"/>
                                        </p:tgtEl>
                                        <p:attrNameLst>
                                          <p:attrName>ppt_x</p:attrName>
                                        </p:attrNameLst>
                                      </p:cBhvr>
                                      <p:tavLst>
                                        <p:tav tm="0">
                                          <p:val>
                                            <p:strVal val="#ppt_x"/>
                                          </p:val>
                                        </p:tav>
                                        <p:tav tm="100000">
                                          <p:val>
                                            <p:strVal val="#ppt_x"/>
                                          </p:val>
                                        </p:tav>
                                      </p:tavLst>
                                    </p:anim>
                                    <p:anim calcmode="lin" valueType="num">
                                      <p:cBhvr additive="repl">
                                        <p:cTn id="45"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16" presetSubtype="21">
                                  <p:stCondLst>
                                    <p:cond delay="0"/>
                                  </p:stCondLst>
                                  <p:childTnLst>
                                    <p:set>
                                      <p:cBhvr>
                                        <p:cTn id="49" dur="1" fill="hold">
                                          <p:stCondLst>
                                            <p:cond delay="0"/>
                                          </p:stCondLst>
                                        </p:cTn>
                                        <p:tgtEl>
                                          <p:spTgt spid="167"/>
                                        </p:tgtEl>
                                        <p:attrNameLst>
                                          <p:attrName>style.visibility</p:attrName>
                                        </p:attrNameLst>
                                      </p:cBhvr>
                                      <p:to>
                                        <p:strVal val="visible"/>
                                      </p:to>
                                    </p:set>
                                    <p:animEffect filter="barn(inVertical)" transition="in">
                                      <p:cBhvr additive="repl">
                                        <p:cTn id="50" dur="500"/>
                                        <p:tgtEl>
                                          <p:spTgt spid="167"/>
                                        </p:tgtEl>
                                      </p:cBhvr>
                                    </p:animEffec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22" presetSubtype="4">
                                  <p:stCondLst>
                                    <p:cond delay="0"/>
                                  </p:stCondLst>
                                  <p:childTnLst>
                                    <p:set>
                                      <p:cBhvr>
                                        <p:cTn id="54" dur="1" fill="hold">
                                          <p:stCondLst>
                                            <p:cond delay="0"/>
                                          </p:stCondLst>
                                        </p:cTn>
                                        <p:tgtEl>
                                          <p:spTgt spid="168"/>
                                        </p:tgtEl>
                                        <p:attrNameLst>
                                          <p:attrName>style.visibility</p:attrName>
                                        </p:attrNameLst>
                                      </p:cBhvr>
                                      <p:to>
                                        <p:strVal val="visible"/>
                                      </p:to>
                                    </p:set>
                                    <p:animEffect filter="wipe(down)" transition="in">
                                      <p:cBhvr additive="repl">
                                        <p:cTn id="55"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255960" y="1143000"/>
            <a:ext cx="2834280" cy="1573560"/>
          </a:xfrm>
          <a:prstGeom prst="rect">
            <a:avLst/>
          </a:prstGeom>
          <a:noFill/>
          <a:ln>
            <a:noFill/>
          </a:ln>
        </p:spPr>
        <p:txBody>
          <a:bodyPr anchor="b">
            <a:normAutofit fontScale="56000"/>
          </a:bodyPr>
          <a:p>
            <a:pPr algn="ctr">
              <a:lnSpc>
                <a:spcPct val="90000"/>
              </a:lnSpc>
            </a:pPr>
            <a:r>
              <a:rPr b="0" lang="fr-FR" sz="3200" spc="-60" strike="noStrike">
                <a:solidFill>
                  <a:srgbClr val="ffffff"/>
                </a:solidFill>
                <a:latin typeface="Corbel"/>
              </a:rPr>
              <a:t>CI/CD Pipeline </a:t>
            </a:r>
            <a:br/>
            <a:r>
              <a:rPr b="0" lang="fr-FR" sz="3200" spc="-60" strike="noStrike">
                <a:solidFill>
                  <a:srgbClr val="ffffff"/>
                </a:solidFill>
                <a:latin typeface="Corbel"/>
              </a:rPr>
              <a:t>for </a:t>
            </a:r>
            <a:br/>
            <a:r>
              <a:rPr b="0" lang="fr-FR" sz="3200" spc="-60" strike="noStrike">
                <a:solidFill>
                  <a:srgbClr val="ffffff"/>
                </a:solidFill>
                <a:latin typeface="Corbel"/>
              </a:rPr>
              <a:t>DEV environment</a:t>
            </a:r>
            <a:endParaRPr b="0" lang="en-US" sz="3200" spc="-1" strike="noStrike">
              <a:solidFill>
                <a:srgbClr val="000000"/>
              </a:solidFill>
              <a:latin typeface="Corbel"/>
            </a:endParaRPr>
          </a:p>
        </p:txBody>
      </p:sp>
      <p:sp>
        <p:nvSpPr>
          <p:cNvPr id="171" name="CustomShape 2"/>
          <p:cNvSpPr/>
          <p:nvPr/>
        </p:nvSpPr>
        <p:spPr>
          <a:xfrm>
            <a:off x="4329360" y="844560"/>
            <a:ext cx="6750720" cy="298080"/>
          </a:xfrm>
          <a:prstGeom prst="rect">
            <a:avLst/>
          </a:prstGeom>
          <a:solidFill>
            <a:schemeClr val="accent1">
              <a:alpha val="50000"/>
            </a:schemeClr>
          </a:solid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orbel"/>
              </a:rPr>
              <a:t>Stage #1, #2</a:t>
            </a:r>
            <a:endParaRPr b="0" lang="en-US" sz="1800" spc="-1" strike="noStrike">
              <a:latin typeface="Arial"/>
            </a:endParaRPr>
          </a:p>
        </p:txBody>
      </p:sp>
      <p:sp>
        <p:nvSpPr>
          <p:cNvPr id="172" name="CustomShape 3"/>
          <p:cNvSpPr/>
          <p:nvPr/>
        </p:nvSpPr>
        <p:spPr>
          <a:xfrm>
            <a:off x="4329360" y="3714840"/>
            <a:ext cx="67507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orbel"/>
              </a:rPr>
              <a:t>	</a:t>
            </a:r>
            <a:r>
              <a:rPr b="0" lang="en-US" sz="1800" spc="-1" strike="noStrike">
                <a:solidFill>
                  <a:srgbClr val="000000"/>
                </a:solidFill>
                <a:latin typeface="Corbel"/>
              </a:rPr>
              <a:t>After pushing to the "dev" branch at the GitHub repository, a webhook triggers a Jenkins pipeline. At this stage, Jenkins clones the branch "dev", creates a Docker image, and pushes the artifact to the DockerHub repository.</a:t>
            </a:r>
            <a:endParaRPr b="0" lang="en-US" sz="1800" spc="-1" strike="noStrike">
              <a:latin typeface="Arial"/>
            </a:endParaRPr>
          </a:p>
        </p:txBody>
      </p:sp>
      <p:pic>
        <p:nvPicPr>
          <p:cNvPr id="173" name="" descr=""/>
          <p:cNvPicPr/>
          <p:nvPr/>
        </p:nvPicPr>
        <p:blipFill>
          <a:blip r:embed="rId1"/>
          <a:stretch/>
        </p:blipFill>
        <p:spPr>
          <a:xfrm rot="7200">
            <a:off x="3683520" y="1197000"/>
            <a:ext cx="8026200" cy="2451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TM03457475[[fn=Рамка]]</Template>
  <TotalTime>1668</TotalTime>
  <Application>LibreOffice/6.4.7.2$Linux_X86_64 LibreOffice_project/40$Build-2</Application>
  <Words>632</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2023-01-24T08:57:43Z</dcterms:created>
  <dc:creator>Mykhailo Kutsybala</dc:creator>
  <dc:description/>
  <dc:language>en-US</dc:language>
  <cp:lastModifiedBy/>
  <dcterms:modified xsi:type="dcterms:W3CDTF">2023-03-01T16:49:07Z</dcterms:modified>
  <cp:revision>83</cp:revision>
  <dc:subject/>
  <dc:title>&lt;EPAM&gt; Cloud&amp;DevOps Fundamentals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