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644E9B-AE9C-4844-9122-F4C283C61B8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B9867B-389F-418D-8987-0C64CB182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r="12029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764704"/>
            <a:ext cx="9144000" cy="54006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Metal </a:t>
            </a:r>
            <a:r>
              <a:rPr lang="en-US" altLang="ko-KR" sz="6600" dirty="0" err="1">
                <a:solidFill>
                  <a:schemeClr val="bg1"/>
                </a:solidFill>
              </a:rPr>
              <a:t>sulg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6176" y="2780928"/>
            <a:ext cx="1872208" cy="3600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임준희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1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7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3200" dirty="0"/>
              <a:t>게임제목</a:t>
            </a:r>
            <a:r>
              <a:rPr lang="en-US" altLang="ko-KR" sz="3200" dirty="0"/>
              <a:t>: Metal Slug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장르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Shooting</a:t>
            </a:r>
            <a:endParaRPr lang="ko-KR" altLang="ko-KR" dirty="0"/>
          </a:p>
          <a:p>
            <a:r>
              <a:rPr lang="ko-KR" altLang="ko-KR" dirty="0"/>
              <a:t>기획의도</a:t>
            </a:r>
            <a:r>
              <a:rPr lang="en-US" altLang="ko-KR" dirty="0"/>
              <a:t>: </a:t>
            </a:r>
          </a:p>
          <a:p>
            <a:pPr lvl="2"/>
            <a:r>
              <a:rPr lang="ko-KR" altLang="ko-KR" dirty="0"/>
              <a:t>기존 게임 </a:t>
            </a:r>
            <a:r>
              <a:rPr lang="ko-KR" altLang="ko-KR" dirty="0" err="1"/>
              <a:t>메탈슬러그에</a:t>
            </a:r>
            <a:r>
              <a:rPr lang="ko-KR" altLang="ko-KR" dirty="0"/>
              <a:t> 추가된 기능을 넣어 추억회상과 재미를 주는 게임</a:t>
            </a:r>
          </a:p>
          <a:p>
            <a:r>
              <a:rPr lang="ko-KR" altLang="ko-KR" dirty="0"/>
              <a:t>스토리</a:t>
            </a:r>
            <a:r>
              <a:rPr lang="en-US" altLang="ko-KR" dirty="0"/>
              <a:t>: </a:t>
            </a:r>
          </a:p>
          <a:p>
            <a:pPr lvl="2"/>
            <a:r>
              <a:rPr lang="ko-KR" altLang="ko-KR" dirty="0"/>
              <a:t>다시 모이는 </a:t>
            </a:r>
            <a:r>
              <a:rPr lang="ko-KR" altLang="ko-KR" dirty="0" err="1"/>
              <a:t>모덴군을</a:t>
            </a:r>
            <a:r>
              <a:rPr lang="ko-KR" altLang="ko-KR" dirty="0"/>
              <a:t> 물리치기 위해 </a:t>
            </a:r>
            <a:r>
              <a:rPr lang="en-US" altLang="ko-KR" dirty="0"/>
              <a:t>Marco</a:t>
            </a:r>
            <a:r>
              <a:rPr lang="ko-KR" altLang="ko-KR" dirty="0"/>
              <a:t>가 적을 추적하는 게임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게임설명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96493"/>
              </p:ext>
            </p:extLst>
          </p:nvPr>
        </p:nvGraphicFramePr>
        <p:xfrm>
          <a:off x="793278" y="1484784"/>
          <a:ext cx="3634706" cy="4943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유저 캐릭터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54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이름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Marco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체력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속도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기본공격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 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altLang="en-US" sz="1600" kern="100" dirty="0" err="1">
                          <a:effectLst/>
                        </a:rPr>
                        <a:t>무기에따라변경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폭탄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5" name="그림 1" descr="설명: C:\Users\1-806-16\AppData\Local\Microsoft\Windows\INetCache\Content.Word\19109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997852"/>
              </p:ext>
            </p:extLst>
          </p:nvPr>
        </p:nvGraphicFramePr>
        <p:xfrm>
          <a:off x="4499993" y="1484784"/>
          <a:ext cx="3778722" cy="495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3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적 캐릭터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이름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모덴군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체력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속도</a:t>
                      </a:r>
                      <a:endParaRPr lang="ko-KR" sz="2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공격력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4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유저를</a:t>
                      </a:r>
                      <a:r>
                        <a:rPr lang="ko-KR" altLang="en-US" sz="1400" kern="10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향해 달려오며 근접 원거리 공격</a:t>
                      </a:r>
                      <a:endParaRPr lang="en-US" altLang="ko-KR" sz="1400" kern="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여러가지</a:t>
                      </a:r>
                      <a:r>
                        <a:rPr lang="ko-KR" altLang="en-US" sz="1400" kern="10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패턴 보유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C:\Users\1-806-16\Desktop\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10" y="1920430"/>
            <a:ext cx="752997" cy="10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3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78921"/>
              </p:ext>
            </p:extLst>
          </p:nvPr>
        </p:nvGraphicFramePr>
        <p:xfrm>
          <a:off x="457200" y="1484784"/>
          <a:ext cx="7704856" cy="5085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114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적 캐릭터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36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모덴군탱크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모덴군헬리콥터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135">
                <a:tc>
                  <a:txBody>
                    <a:bodyPr/>
                    <a:lstStyle/>
                    <a:p>
                      <a:r>
                        <a:rPr lang="ko-KR" altLang="en-US" dirty="0"/>
                        <a:t>체력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dirty="0"/>
                        <a:t>속도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dirty="0"/>
                        <a:t>공격력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dirty="0"/>
                        <a:t>특징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원거리공격으로 유저를</a:t>
                      </a:r>
                      <a:endParaRPr lang="en-US" altLang="ko-KR" sz="1400" kern="1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괴롭힌다 체력이 높다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위로 와서 수직으로 공격한다 체력이 낮고 이동속도가 빠르다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C:\Users\1-806-16\Desktop\제목 없음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492896"/>
            <a:ext cx="7874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81FECD-0E67-4D50-A9FF-9A0A203E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1651376" cy="16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657934"/>
              </p:ext>
            </p:extLst>
          </p:nvPr>
        </p:nvGraphicFramePr>
        <p:xfrm>
          <a:off x="500172" y="1552023"/>
          <a:ext cx="7704857" cy="466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275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아이템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32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75"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헤비머신건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폭탄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15">
                <a:tc>
                  <a:txBody>
                    <a:bodyPr/>
                    <a:lstStyle/>
                    <a:p>
                      <a:r>
                        <a:rPr lang="ko-KR" altLang="en-US" dirty="0"/>
                        <a:t>탄창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탄창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r>
                        <a:rPr lang="ko-KR" altLang="en-US" dirty="0"/>
                        <a:t>공격력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r>
                        <a:rPr lang="ko-KR" altLang="en-US" dirty="0"/>
                        <a:t>연사속도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기본총의</a:t>
                      </a: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드랍유닛</a:t>
                      </a:r>
                      <a:endParaRPr lang="ko-KR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모덴군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드랍유닛</a:t>
                      </a:r>
                      <a:endParaRPr lang="ko-KR" altLang="en-US" dirty="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모덴군탱크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C:\Users\1-806-16\Desktop\제목 없음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1296144" cy="11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-806-16\Desktop\제목 없음-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08728"/>
            <a:ext cx="1224136" cy="10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851322"/>
              </p:ext>
            </p:extLst>
          </p:nvPr>
        </p:nvGraphicFramePr>
        <p:xfrm>
          <a:off x="500172" y="1624549"/>
          <a:ext cx="7704856" cy="4612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7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보스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11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0"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모덴군대형탱크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71">
                <a:tc>
                  <a:txBody>
                    <a:bodyPr/>
                    <a:lstStyle/>
                    <a:p>
                      <a:r>
                        <a:rPr lang="ko-KR" altLang="en-US" dirty="0"/>
                        <a:t>체력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r>
                        <a:rPr lang="ko-KR" altLang="en-US" dirty="0"/>
                        <a:t>속도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기본미사일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r>
                        <a:rPr lang="ko-KR" altLang="en-US" dirty="0"/>
                        <a:t>대형미사일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ko-KR" sz="2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229B83E-8056-4116-8DD4-A40C6632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24" y="2060848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:</a:t>
            </a:r>
            <a:r>
              <a:rPr lang="ko-KR" altLang="en-US" dirty="0"/>
              <a:t>방향키</a:t>
            </a: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:A 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폭탄</a:t>
            </a:r>
            <a:r>
              <a:rPr lang="en-US" altLang="ko-KR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0962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관심을 둔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애니메이션 자연스럽게 구현</a:t>
            </a:r>
            <a:endParaRPr lang="en-US" altLang="ko-KR" dirty="0"/>
          </a:p>
          <a:p>
            <a:r>
              <a:rPr lang="ko-KR" altLang="en-US" dirty="0"/>
              <a:t>적의 인공지능 구현</a:t>
            </a:r>
            <a:r>
              <a:rPr lang="en-US" altLang="ko-KR" dirty="0"/>
              <a:t>(</a:t>
            </a:r>
            <a:r>
              <a:rPr lang="ko-KR" altLang="en-US" dirty="0"/>
              <a:t>확률사용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r>
              <a:rPr lang="ko-KR" altLang="en-US" dirty="0"/>
              <a:t>아이템 구현</a:t>
            </a:r>
            <a:endParaRPr lang="en-US" altLang="ko-KR" dirty="0"/>
          </a:p>
          <a:p>
            <a:r>
              <a:rPr lang="ko-KR" altLang="en-US" dirty="0"/>
              <a:t>게임을 어렵지 않게 플레이 할 수 있도록 레벨 디자인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036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AC379-AB96-4087-9157-7A7E6AF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C8E2B-9763-4F6F-B76B-28D1E7F5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05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117</TotalTime>
  <Words>182</Words>
  <Application>Microsoft Office PowerPoint</Application>
  <PresentationFormat>화면 슬라이드 쇼(4:3)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Arial Black</vt:lpstr>
      <vt:lpstr>필수</vt:lpstr>
      <vt:lpstr>Metal sulg</vt:lpstr>
      <vt:lpstr>게임제목: Metal Slug</vt:lpstr>
      <vt:lpstr>게임설명</vt:lpstr>
      <vt:lpstr>게임설명</vt:lpstr>
      <vt:lpstr>게임설명</vt:lpstr>
      <vt:lpstr>게임설명</vt:lpstr>
      <vt:lpstr>조작법</vt:lpstr>
      <vt:lpstr>관심을 둔 항목</vt:lpstr>
      <vt:lpstr>게임시연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프로젝트 실습</dc:title>
  <dc:creator>1-806-16</dc:creator>
  <cp:lastModifiedBy>강 민우</cp:lastModifiedBy>
  <cp:revision>19</cp:revision>
  <dcterms:created xsi:type="dcterms:W3CDTF">2019-04-22T05:54:10Z</dcterms:created>
  <dcterms:modified xsi:type="dcterms:W3CDTF">2019-05-20T00:37:23Z</dcterms:modified>
</cp:coreProperties>
</file>