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584"/>
    <a:srgbClr val="DD9E59"/>
    <a:srgbClr val="FFFFFF"/>
    <a:srgbClr val="5299CA"/>
    <a:srgbClr val="7BB454"/>
    <a:srgbClr val="A9CE8F"/>
    <a:srgbClr val="91CDBA"/>
    <a:srgbClr val="3D73A5"/>
    <a:srgbClr val="FEFEFE"/>
    <a:srgbClr val="9CC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700;&#38754;\23C\&#39640;&#26031;&#22122;&#2276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700;&#38754;\23C\&#25240;&#32447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6934527019739"/>
          <c:y val="0.16084292750258808"/>
          <c:w val="0.64748166325099776"/>
          <c:h val="0.75324560027606113"/>
        </c:manualLayout>
      </c:layout>
      <c:radarChart>
        <c:radarStyle val="marker"/>
        <c:varyColors val="0"/>
        <c:ser>
          <c:idx val="0"/>
          <c:order val="0"/>
          <c:tx>
            <c:v>original data</c:v>
          </c:tx>
          <c:spPr>
            <a:ln w="127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Sheet1!$A$1:$A$7</c:f>
              <c:strCache>
                <c:ptCount val="7"/>
                <c:pt idx="0">
                  <c:v>1 try</c:v>
                </c:pt>
                <c:pt idx="1">
                  <c:v>2 tries</c:v>
                </c:pt>
                <c:pt idx="2">
                  <c:v>3 tries</c:v>
                </c:pt>
                <c:pt idx="3">
                  <c:v>4 tries</c:v>
                </c:pt>
                <c:pt idx="4">
                  <c:v>5 tries</c:v>
                </c:pt>
                <c:pt idx="5">
                  <c:v>6 tries</c:v>
                </c:pt>
                <c:pt idx="6">
                  <c:v>7 tries</c:v>
                </c:pt>
              </c:strCache>
            </c:strRef>
          </c:cat>
          <c:val>
            <c:numRef>
              <c:f>Sheet1!$B$1:$B$7</c:f>
              <c:numCache>
                <c:formatCode>General</c:formatCode>
                <c:ptCount val="7"/>
                <c:pt idx="0">
                  <c:v>1</c:v>
                </c:pt>
                <c:pt idx="1">
                  <c:v>5</c:v>
                </c:pt>
                <c:pt idx="2">
                  <c:v>20</c:v>
                </c:pt>
                <c:pt idx="3">
                  <c:v>30</c:v>
                </c:pt>
                <c:pt idx="4">
                  <c:v>20</c:v>
                </c:pt>
                <c:pt idx="5">
                  <c:v>10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CA-416C-A620-CEA27186DB50}"/>
            </c:ext>
          </c:extLst>
        </c:ser>
        <c:ser>
          <c:idx val="1"/>
          <c:order val="1"/>
          <c:tx>
            <c:v>after noise</c:v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Sheet1!$A$1:$A$7</c:f>
              <c:strCache>
                <c:ptCount val="7"/>
                <c:pt idx="0">
                  <c:v>1 try</c:v>
                </c:pt>
                <c:pt idx="1">
                  <c:v>2 tries</c:v>
                </c:pt>
                <c:pt idx="2">
                  <c:v>3 tries</c:v>
                </c:pt>
                <c:pt idx="3">
                  <c:v>4 tries</c:v>
                </c:pt>
                <c:pt idx="4">
                  <c:v>5 tries</c:v>
                </c:pt>
                <c:pt idx="5">
                  <c:v>6 tries</c:v>
                </c:pt>
                <c:pt idx="6">
                  <c:v>7 tries</c:v>
                </c:pt>
              </c:strCache>
            </c:strRef>
          </c:cat>
          <c:val>
            <c:numRef>
              <c:f>Sheet1!$C$1:$C$7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29</c:v>
                </c:pt>
                <c:pt idx="4">
                  <c:v>20</c:v>
                </c:pt>
                <c:pt idx="5">
                  <c:v>9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CA-416C-A620-CEA27186D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6202416"/>
        <c:axId val="1254277152"/>
      </c:radarChart>
      <c:catAx>
        <c:axId val="125620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zh-CN"/>
          </a:p>
        </c:txPr>
        <c:crossAx val="1254277152"/>
        <c:crosses val="autoZero"/>
        <c:auto val="1"/>
        <c:lblAlgn val="ctr"/>
        <c:lblOffset val="100"/>
        <c:noMultiLvlLbl val="0"/>
      </c:catAx>
      <c:valAx>
        <c:axId val="125427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zh-CN"/>
          </a:p>
        </c:txPr>
        <c:crossAx val="125620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0079594239100409"/>
          <c:y val="6.6419306074054274E-2"/>
          <c:w val="0.34635591984873176"/>
          <c:h val="0.11516258384368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rgbClr val="5299CA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rgbClr val="5299CA"/>
              </a:solidFill>
              <a:ln w="9525">
                <a:noFill/>
              </a:ln>
              <a:effectLst/>
            </c:spPr>
          </c:marker>
          <c:xVal>
            <c:numRef>
              <c:f>Sheet1!$A$1:$A$8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Sheet1!$B$1:$B$8</c:f>
              <c:numCache>
                <c:formatCode>General</c:formatCode>
                <c:ptCount val="8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15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A6-46A7-BE3E-DF63E1CBDC7A}"/>
            </c:ext>
          </c:extLst>
        </c:ser>
        <c:ser>
          <c:idx val="1"/>
          <c:order val="1"/>
          <c:spPr>
            <a:ln w="25400" cap="rnd">
              <a:solidFill>
                <a:srgbClr val="DD9E59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DD9E59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Sheet1!$A$1:$A$8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Sheet1!$C$1:$C$8</c:f>
              <c:numCache>
                <c:formatCode>General</c:formatCode>
                <c:ptCount val="8"/>
                <c:pt idx="0">
                  <c:v>60</c:v>
                </c:pt>
                <c:pt idx="1">
                  <c:v>30</c:v>
                </c:pt>
                <c:pt idx="2">
                  <c:v>15</c:v>
                </c:pt>
                <c:pt idx="3">
                  <c:v>10</c:v>
                </c:pt>
                <c:pt idx="4">
                  <c:v>6</c:v>
                </c:pt>
                <c:pt idx="5">
                  <c:v>3</c:v>
                </c:pt>
                <c:pt idx="6">
                  <c:v>1.5</c:v>
                </c:pt>
                <c:pt idx="7">
                  <c:v>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A6-46A7-BE3E-DF63E1CBDC7A}"/>
            </c:ext>
          </c:extLst>
        </c:ser>
        <c:ser>
          <c:idx val="2"/>
          <c:order val="2"/>
          <c:spPr>
            <a:ln w="25400" cap="rnd">
              <a:solidFill>
                <a:srgbClr val="5BB584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rgbClr val="5BB584"/>
              </a:solidFill>
              <a:ln w="9525">
                <a:noFill/>
              </a:ln>
              <a:effectLst/>
            </c:spPr>
          </c:marker>
          <c:xVal>
            <c:numRef>
              <c:f>Sheet1!$A$1:$A$8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Sheet1!$D$1:$D$8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EA6-46A7-BE3E-DF63E1CBDC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754735"/>
        <c:axId val="645557487"/>
      </c:scatterChart>
      <c:valAx>
        <c:axId val="449754735"/>
        <c:scaling>
          <c:orientation val="minMax"/>
          <c:max val="8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zh-CN"/>
          </a:p>
        </c:txPr>
        <c:crossAx val="645557487"/>
        <c:crosses val="autoZero"/>
        <c:crossBetween val="midCat"/>
      </c:valAx>
      <c:valAx>
        <c:axId val="64555748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zh-CN"/>
          </a:p>
        </c:txPr>
        <c:crossAx val="449754735"/>
        <c:crosses val="autoZero"/>
        <c:crossBetween val="midCat"/>
      </c:valAx>
      <c:spPr>
        <a:noFill/>
        <a:ln>
          <a:solidFill>
            <a:schemeClr val="tx1">
              <a:lumMod val="65000"/>
              <a:lumOff val="3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A19B0-7FCC-6912-29FC-3A575F516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3D7793-E3AA-5D29-6325-1AC468788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9EA89-139A-6641-334E-710BCEB6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55A4A-53EB-99F5-7191-032F1E04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A694A-4DBC-7EE9-3D88-957E66EF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2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EE01F-0A5B-1B5F-A862-F8334D4F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5E232-2374-C029-7F6F-A0D199188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D29A0-6BC1-E457-50C8-DB01B7A8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DF7B9-1759-3DAC-86FF-5684A0EF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49627-4CC7-D982-657A-807B1368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8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263091-B781-577E-09A7-F37E1EEAC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A47EB6-F6E1-0AC0-0BE8-DF1AD8D48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D3F44-8EEA-AEFD-8D13-7B040199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897E8-1CBD-41CA-1E48-A10249EC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508FE-6951-433A-309A-DEF59E5A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8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1463C-160D-805D-F9CD-2F6203FC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EDD71-E6F0-AA71-39F3-2EFA10DA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6DF0A-D85D-EB41-F424-5B7129D4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886C0-14CD-C7A5-62F3-DB8C19FE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30DBE-45D4-92E6-BC5D-E919E39E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5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FFECC-24C3-BB59-3EA5-2A814109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29144-ED5F-0A35-6ABB-2333660C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B7D69-2D25-19DD-88F2-DD6BE832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95E54-B69F-3BA5-B394-C4A4E808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69332-9967-C8FB-2E21-EF422F3C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8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7593-F629-95D6-D7F6-899454C3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CA661-2481-C805-C949-01A0E95CE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DEDEFB-8A01-57CA-9094-AAEC993D7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38FD9-550C-1F95-B41A-0642A332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0E20AF-855A-92F6-858A-5024F2CA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35489-E71E-5E2F-62E1-21340CE1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1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9C805-155C-A8CD-F85C-91CF686F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6EB562-FEEB-D004-3C14-2194EDB1E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FE37A-71B4-5666-B7A2-073DA59B5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2C92FA-018E-9DBD-B06D-8CBE7FA95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3BEDEA-DB3F-A91F-6482-3F8CFB011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D3243A-5A8F-D364-2B66-0CEC9302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8F860A-1712-629D-70C4-B53F701E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82FD83-1939-74E1-8388-C898A243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2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BDD66-3E7E-FCEA-AF6A-5FD21DD9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C3E956-54C5-F6C0-96E1-B4FC01DD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7040EB-1605-E94C-AD4E-3E074555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60D7D5-01A1-74FF-8FA6-1D4F5AA2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6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718F5C-3364-DC6A-3473-2E576F34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8EC5E1-2131-CC69-B9AF-DF99BB33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E64A8-CDEE-EE86-D629-F0E1E79C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6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7C0F0-43D9-32C2-EB1B-69772E99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3EA1B-CD4A-25CF-7FA2-BB12A5B8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4DF27-6D20-6731-6525-6A71B6C1D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83035-61BC-9109-B318-457CBB7C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96A15-B835-241E-65B9-3F679C28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6F7CE-8627-52DB-AB61-2A4CBA6E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4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6E76C-CF89-B0AA-B857-B08F2812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CB3C97-855B-1B33-D8C4-0C7D250AD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B74957-A56C-3CB5-D5E9-8B9B09784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F6E13-80D5-2735-9CC8-4294BBE2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6734B5-7E13-3630-629D-02845FAE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613F7-0D62-3E78-ADBD-5406C9C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3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0409A4-29A2-EB84-4BAF-915093B9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780AB-864C-3F74-EB85-8C80DA0EE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63B07-C037-9AD6-861D-5EAD344A6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A0DF2-9D35-DF91-CB36-D97B07458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473EE-9819-D521-21E7-EC9FCF906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5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F096F7-6792-FDDF-C576-41AF9DC51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99"/>
            <a:ext cx="4980219" cy="588199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597D00C6-75F4-023A-81E6-BBF9CA4CFCDF}"/>
              </a:ext>
            </a:extLst>
          </p:cNvPr>
          <p:cNvSpPr/>
          <p:nvPr/>
        </p:nvSpPr>
        <p:spPr>
          <a:xfrm>
            <a:off x="4422329" y="1441094"/>
            <a:ext cx="1115781" cy="351130"/>
          </a:xfrm>
          <a:prstGeom prst="roundRect">
            <a:avLst/>
          </a:prstGeom>
          <a:solidFill>
            <a:srgbClr val="0012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E6B50C-D64A-82D7-FB8D-51C7545C17ED}"/>
              </a:ext>
            </a:extLst>
          </p:cNvPr>
          <p:cNvSpPr/>
          <p:nvPr/>
        </p:nvSpPr>
        <p:spPr>
          <a:xfrm>
            <a:off x="4422328" y="1999894"/>
            <a:ext cx="1115781" cy="351130"/>
          </a:xfrm>
          <a:prstGeom prst="roundRect">
            <a:avLst/>
          </a:prstGeom>
          <a:solidFill>
            <a:srgbClr val="094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EA2CD7C-B6F8-C484-B88B-52FEED12E3B6}"/>
              </a:ext>
            </a:extLst>
          </p:cNvPr>
          <p:cNvSpPr/>
          <p:nvPr/>
        </p:nvSpPr>
        <p:spPr>
          <a:xfrm>
            <a:off x="4422328" y="2558694"/>
            <a:ext cx="1115781" cy="351130"/>
          </a:xfrm>
          <a:prstGeom prst="roundRect">
            <a:avLst/>
          </a:prstGeom>
          <a:solidFill>
            <a:srgbClr val="1D79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516E93E-8055-7B6A-CBA2-F24DBAAD4D40}"/>
              </a:ext>
            </a:extLst>
          </p:cNvPr>
          <p:cNvSpPr/>
          <p:nvPr/>
        </p:nvSpPr>
        <p:spPr>
          <a:xfrm>
            <a:off x="4422328" y="3117494"/>
            <a:ext cx="1115781" cy="351130"/>
          </a:xfrm>
          <a:prstGeom prst="roundRect">
            <a:avLst/>
          </a:prstGeom>
          <a:solidFill>
            <a:srgbClr val="5BB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4CCC4DB-3D75-4DFE-7025-6E428D7B0262}"/>
              </a:ext>
            </a:extLst>
          </p:cNvPr>
          <p:cNvSpPr/>
          <p:nvPr/>
        </p:nvSpPr>
        <p:spPr>
          <a:xfrm>
            <a:off x="4422328" y="3676294"/>
            <a:ext cx="1115781" cy="351130"/>
          </a:xfrm>
          <a:prstGeom prst="roundRect">
            <a:avLst/>
          </a:prstGeom>
          <a:solidFill>
            <a:srgbClr val="B1E5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E592EB-1B49-17C8-C724-BF22803819B9}"/>
              </a:ext>
            </a:extLst>
          </p:cNvPr>
          <p:cNvSpPr txBox="1"/>
          <p:nvPr/>
        </p:nvSpPr>
        <p:spPr>
          <a:xfrm>
            <a:off x="5657850" y="1441094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#001267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3A89F3-C759-C2A1-F631-305385AF3FA9}"/>
              </a:ext>
            </a:extLst>
          </p:cNvPr>
          <p:cNvSpPr txBox="1"/>
          <p:nvPr/>
        </p:nvSpPr>
        <p:spPr>
          <a:xfrm>
            <a:off x="5657850" y="1990793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09449F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85AE01-2483-6B78-2CCC-5BBAE397141D}"/>
              </a:ext>
            </a:extLst>
          </p:cNvPr>
          <p:cNvSpPr txBox="1"/>
          <p:nvPr/>
        </p:nvSpPr>
        <p:spPr>
          <a:xfrm>
            <a:off x="5657850" y="2549593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1D79D3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172D5A-22C5-9155-04AA-64A96F2B8482}"/>
              </a:ext>
            </a:extLst>
          </p:cNvPr>
          <p:cNvSpPr txBox="1"/>
          <p:nvPr/>
        </p:nvSpPr>
        <p:spPr>
          <a:xfrm>
            <a:off x="5657850" y="3101687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5BB1F6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BAD1ED-9B6E-7BAA-2782-F5A38EEF89EF}"/>
              </a:ext>
            </a:extLst>
          </p:cNvPr>
          <p:cNvSpPr txBox="1"/>
          <p:nvPr/>
        </p:nvSpPr>
        <p:spPr>
          <a:xfrm>
            <a:off x="5657850" y="3667193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B1E5FC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487442F-33EE-3941-1E4C-795E22322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37" y="808043"/>
            <a:ext cx="4980219" cy="420356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E275175-7A0E-41B5-F9EA-F18D39CC841E}"/>
              </a:ext>
            </a:extLst>
          </p:cNvPr>
          <p:cNvSpPr txBox="1"/>
          <p:nvPr/>
        </p:nvSpPr>
        <p:spPr>
          <a:xfrm>
            <a:off x="1175657" y="5011604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21888A-152F-242F-C215-C5C6C278607D}"/>
              </a:ext>
            </a:extLst>
          </p:cNvPr>
          <p:cNvSpPr txBox="1"/>
          <p:nvPr/>
        </p:nvSpPr>
        <p:spPr>
          <a:xfrm>
            <a:off x="8416300" y="5165611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复现结果</a:t>
            </a:r>
          </a:p>
        </p:txBody>
      </p:sp>
    </p:spTree>
    <p:extLst>
      <p:ext uri="{BB962C8B-B14F-4D97-AF65-F5344CB8AC3E}">
        <p14:creationId xmlns:p14="http://schemas.microsoft.com/office/powerpoint/2010/main" val="29561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85C009-9DCC-539A-DBF7-67CDD5223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4" y="1162050"/>
            <a:ext cx="7181850" cy="4533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F394E7-F615-B7FA-825D-7F4C89C59C77}"/>
              </a:ext>
            </a:extLst>
          </p:cNvPr>
          <p:cNvSpPr txBox="1"/>
          <p:nvPr/>
        </p:nvSpPr>
        <p:spPr>
          <a:xfrm>
            <a:off x="852444" y="545284"/>
            <a:ext cx="267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扩展 多层圆角环图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04A3582-82DD-13D4-1270-078FBA72A951}"/>
              </a:ext>
            </a:extLst>
          </p:cNvPr>
          <p:cNvSpPr/>
          <p:nvPr/>
        </p:nvSpPr>
        <p:spPr>
          <a:xfrm>
            <a:off x="8188985" y="2776808"/>
            <a:ext cx="1115781" cy="351130"/>
          </a:xfrm>
          <a:prstGeom prst="round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77AD36-53FD-4E72-51FD-CC625E3039C1}"/>
              </a:ext>
            </a:extLst>
          </p:cNvPr>
          <p:cNvSpPr/>
          <p:nvPr/>
        </p:nvSpPr>
        <p:spPr>
          <a:xfrm>
            <a:off x="8188985" y="3335608"/>
            <a:ext cx="1115781" cy="351130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D9DF9F-76BB-0991-04D5-D808F6856871}"/>
              </a:ext>
            </a:extLst>
          </p:cNvPr>
          <p:cNvSpPr/>
          <p:nvPr/>
        </p:nvSpPr>
        <p:spPr>
          <a:xfrm>
            <a:off x="8188985" y="3894408"/>
            <a:ext cx="1115781" cy="351130"/>
          </a:xfrm>
          <a:prstGeom prst="round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EB0468-6D5D-0013-F719-B18BD5CF5F6F}"/>
              </a:ext>
            </a:extLst>
          </p:cNvPr>
          <p:cNvSpPr txBox="1"/>
          <p:nvPr/>
        </p:nvSpPr>
        <p:spPr>
          <a:xfrm>
            <a:off x="9424507" y="2767707"/>
            <a:ext cx="118745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FFD700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E2D880-6A26-B345-C71F-5FFDA1DF211D}"/>
              </a:ext>
            </a:extLst>
          </p:cNvPr>
          <p:cNvSpPr txBox="1"/>
          <p:nvPr/>
        </p:nvSpPr>
        <p:spPr>
          <a:xfrm>
            <a:off x="9424507" y="3319801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FFA500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D9B091-6021-4BC4-2040-FA484E80AF80}"/>
              </a:ext>
            </a:extLst>
          </p:cNvPr>
          <p:cNvSpPr txBox="1"/>
          <p:nvPr/>
        </p:nvSpPr>
        <p:spPr>
          <a:xfrm>
            <a:off x="9424507" y="3885307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FF4500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76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2B4CF0-86F2-A5D1-7446-F64C2B00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570" y="1388232"/>
            <a:ext cx="4380302" cy="36569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04DD606-F9FA-4D34-61D9-98E0B86DF730}"/>
              </a:ext>
            </a:extLst>
          </p:cNvPr>
          <p:cNvSpPr/>
          <p:nvPr/>
        </p:nvSpPr>
        <p:spPr>
          <a:xfrm>
            <a:off x="4331134" y="1135413"/>
            <a:ext cx="1115781" cy="351130"/>
          </a:xfrm>
          <a:prstGeom prst="roundRect">
            <a:avLst/>
          </a:prstGeom>
          <a:solidFill>
            <a:srgbClr val="E2EE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2BFB65B-E6AE-B5DB-D1DB-0CEDF15ECE88}"/>
              </a:ext>
            </a:extLst>
          </p:cNvPr>
          <p:cNvSpPr/>
          <p:nvPr/>
        </p:nvSpPr>
        <p:spPr>
          <a:xfrm>
            <a:off x="4331133" y="1694213"/>
            <a:ext cx="1115781" cy="351130"/>
          </a:xfrm>
          <a:prstGeom prst="roundRect">
            <a:avLst/>
          </a:prstGeom>
          <a:solidFill>
            <a:srgbClr val="C4DF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07DF75D-AC70-2C11-5D79-55AAA8687AD3}"/>
              </a:ext>
            </a:extLst>
          </p:cNvPr>
          <p:cNvSpPr/>
          <p:nvPr/>
        </p:nvSpPr>
        <p:spPr>
          <a:xfrm>
            <a:off x="4331133" y="2253013"/>
            <a:ext cx="1115781" cy="351130"/>
          </a:xfrm>
          <a:prstGeom prst="roundRect">
            <a:avLst/>
          </a:prstGeom>
          <a:solidFill>
            <a:srgbClr val="A9CE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304E38-D4AF-2058-83F1-5FD4A3519CAB}"/>
              </a:ext>
            </a:extLst>
          </p:cNvPr>
          <p:cNvSpPr/>
          <p:nvPr/>
        </p:nvSpPr>
        <p:spPr>
          <a:xfrm>
            <a:off x="4320847" y="3363452"/>
            <a:ext cx="1115781" cy="351130"/>
          </a:xfrm>
          <a:prstGeom prst="roundRect">
            <a:avLst/>
          </a:prstGeom>
          <a:solidFill>
            <a:srgbClr val="DEEA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2DC65A-FB9F-7258-86D8-CAA74498C8D5}"/>
              </a:ext>
            </a:extLst>
          </p:cNvPr>
          <p:cNvSpPr/>
          <p:nvPr/>
        </p:nvSpPr>
        <p:spPr>
          <a:xfrm>
            <a:off x="4320847" y="3922252"/>
            <a:ext cx="1115781" cy="351130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4841F0-C93E-5F71-3A09-20BEA74CD783}"/>
              </a:ext>
            </a:extLst>
          </p:cNvPr>
          <p:cNvSpPr txBox="1"/>
          <p:nvPr/>
        </p:nvSpPr>
        <p:spPr>
          <a:xfrm>
            <a:off x="5566655" y="1135413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E2EED8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2C71FB-94AB-FD05-0D93-F654413A9249}"/>
              </a:ext>
            </a:extLst>
          </p:cNvPr>
          <p:cNvSpPr txBox="1"/>
          <p:nvPr/>
        </p:nvSpPr>
        <p:spPr>
          <a:xfrm>
            <a:off x="5566655" y="1685112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C4DFB2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F09F43-827A-D652-4914-65C104EF0821}"/>
              </a:ext>
            </a:extLst>
          </p:cNvPr>
          <p:cNvSpPr txBox="1"/>
          <p:nvPr/>
        </p:nvSpPr>
        <p:spPr>
          <a:xfrm>
            <a:off x="5566655" y="2243912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A9CE8F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12E8EE-5CE0-1559-5AB5-ADDDE42CFA80}"/>
              </a:ext>
            </a:extLst>
          </p:cNvPr>
          <p:cNvSpPr txBox="1"/>
          <p:nvPr/>
        </p:nvSpPr>
        <p:spPr>
          <a:xfrm>
            <a:off x="5556369" y="3347645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DEEAF6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BC7066-9F6B-B172-FF44-1AEBD4DBA9A4}"/>
              </a:ext>
            </a:extLst>
          </p:cNvPr>
          <p:cNvSpPr txBox="1"/>
          <p:nvPr/>
        </p:nvSpPr>
        <p:spPr>
          <a:xfrm>
            <a:off x="5556369" y="3913151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BDD7EE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C457FD-179B-5550-DDEA-42B033A6E346}"/>
              </a:ext>
            </a:extLst>
          </p:cNvPr>
          <p:cNvSpPr/>
          <p:nvPr/>
        </p:nvSpPr>
        <p:spPr>
          <a:xfrm>
            <a:off x="4320847" y="4456602"/>
            <a:ext cx="1115781" cy="351130"/>
          </a:xfrm>
          <a:prstGeom prst="roundRect">
            <a:avLst/>
          </a:prstGeom>
          <a:solidFill>
            <a:srgbClr val="9CC2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6149AC-B347-4DA1-2029-B313387CD936}"/>
              </a:ext>
            </a:extLst>
          </p:cNvPr>
          <p:cNvSpPr txBox="1"/>
          <p:nvPr/>
        </p:nvSpPr>
        <p:spPr>
          <a:xfrm>
            <a:off x="5556369" y="4447501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9CC2E6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83D2AF5-BB13-8DFB-9903-1FCA910BF4E7}"/>
              </a:ext>
            </a:extLst>
          </p:cNvPr>
          <p:cNvSpPr/>
          <p:nvPr/>
        </p:nvSpPr>
        <p:spPr>
          <a:xfrm>
            <a:off x="4327187" y="4990952"/>
            <a:ext cx="1115781" cy="351130"/>
          </a:xfrm>
          <a:prstGeom prst="roundRect">
            <a:avLst/>
          </a:prstGeom>
          <a:solidFill>
            <a:srgbClr val="3D73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C676BF-0DC0-849D-63E4-9AD5EC1C2430}"/>
              </a:ext>
            </a:extLst>
          </p:cNvPr>
          <p:cNvSpPr txBox="1"/>
          <p:nvPr/>
        </p:nvSpPr>
        <p:spPr>
          <a:xfrm>
            <a:off x="5562709" y="4981851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3D73A5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49CDB88-1573-ACA7-FB96-211DE253B49E}"/>
              </a:ext>
            </a:extLst>
          </p:cNvPr>
          <p:cNvSpPr/>
          <p:nvPr/>
        </p:nvSpPr>
        <p:spPr>
          <a:xfrm>
            <a:off x="4331133" y="2777805"/>
            <a:ext cx="1115781" cy="351130"/>
          </a:xfrm>
          <a:prstGeom prst="roundRect">
            <a:avLst/>
          </a:prstGeom>
          <a:solidFill>
            <a:srgbClr val="7BB4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C461DB-F372-FAA8-3BE5-651A9362F9A5}"/>
              </a:ext>
            </a:extLst>
          </p:cNvPr>
          <p:cNvSpPr txBox="1"/>
          <p:nvPr/>
        </p:nvSpPr>
        <p:spPr>
          <a:xfrm>
            <a:off x="5566655" y="2768704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7BB454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BBCAD5A-97F1-727F-F190-35E85D559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92" y="1613232"/>
            <a:ext cx="5529697" cy="34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7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75CDE0-C58A-383D-FD6B-159685E64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1" y="941051"/>
            <a:ext cx="6036265" cy="455909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608D582-96FF-2822-C184-A487808872AD}"/>
              </a:ext>
            </a:extLst>
          </p:cNvPr>
          <p:cNvSpPr/>
          <p:nvPr/>
        </p:nvSpPr>
        <p:spPr>
          <a:xfrm>
            <a:off x="7099692" y="2509969"/>
            <a:ext cx="1115781" cy="351130"/>
          </a:xfrm>
          <a:prstGeom prst="roundRect">
            <a:avLst/>
          </a:prstGeom>
          <a:solidFill>
            <a:srgbClr val="ACD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12F68A-38AA-4CD0-A1AC-F1185F5D25E6}"/>
              </a:ext>
            </a:extLst>
          </p:cNvPr>
          <p:cNvSpPr/>
          <p:nvPr/>
        </p:nvSpPr>
        <p:spPr>
          <a:xfrm>
            <a:off x="7099691" y="3068769"/>
            <a:ext cx="1115781" cy="351130"/>
          </a:xfrm>
          <a:prstGeom prst="roundRect">
            <a:avLst/>
          </a:prstGeom>
          <a:solidFill>
            <a:srgbClr val="E16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CB9509-C626-19C7-A4BB-81C0D53009E5}"/>
              </a:ext>
            </a:extLst>
          </p:cNvPr>
          <p:cNvSpPr txBox="1"/>
          <p:nvPr/>
        </p:nvSpPr>
        <p:spPr>
          <a:xfrm>
            <a:off x="8335213" y="2509969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ACD399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1BBB38-287B-30AB-25CF-4B9F4A0AA993}"/>
              </a:ext>
            </a:extLst>
          </p:cNvPr>
          <p:cNvSpPr txBox="1"/>
          <p:nvPr/>
        </p:nvSpPr>
        <p:spPr>
          <a:xfrm>
            <a:off x="8335213" y="3059668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E16029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66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75462D-2C4D-ECA7-3B2B-824BD1EFE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" y="683059"/>
            <a:ext cx="6511714" cy="54918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74DDD53C-F659-16EE-AE63-BA4639707CDC}"/>
              </a:ext>
            </a:extLst>
          </p:cNvPr>
          <p:cNvSpPr/>
          <p:nvPr/>
        </p:nvSpPr>
        <p:spPr>
          <a:xfrm>
            <a:off x="7879868" y="2644193"/>
            <a:ext cx="1115781" cy="351130"/>
          </a:xfrm>
          <a:prstGeom prst="roundRect">
            <a:avLst/>
          </a:prstGeom>
          <a:solidFill>
            <a:srgbClr val="C9DC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3676BB5-4092-FF2C-7C3D-C93A8D134A90}"/>
              </a:ext>
            </a:extLst>
          </p:cNvPr>
          <p:cNvSpPr/>
          <p:nvPr/>
        </p:nvSpPr>
        <p:spPr>
          <a:xfrm>
            <a:off x="7879867" y="3202993"/>
            <a:ext cx="1115781" cy="351130"/>
          </a:xfrm>
          <a:prstGeom prst="roundRect">
            <a:avLst/>
          </a:prstGeom>
          <a:solidFill>
            <a:srgbClr val="CDC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4F6C22-C21F-FBD3-DB72-86CAFE424DA9}"/>
              </a:ext>
            </a:extLst>
          </p:cNvPr>
          <p:cNvSpPr txBox="1"/>
          <p:nvPr/>
        </p:nvSpPr>
        <p:spPr>
          <a:xfrm>
            <a:off x="9115389" y="2644193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C9DCBF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630C39-7091-3948-5E1D-EA5AF24BBD93}"/>
              </a:ext>
            </a:extLst>
          </p:cNvPr>
          <p:cNvSpPr txBox="1"/>
          <p:nvPr/>
        </p:nvSpPr>
        <p:spPr>
          <a:xfrm>
            <a:off x="9115389" y="3193892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CDC088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64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8CFD144-DC2B-6799-02EA-3A6D3DBAB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405247"/>
              </p:ext>
            </p:extLst>
          </p:nvPr>
        </p:nvGraphicFramePr>
        <p:xfrm>
          <a:off x="7362376" y="1453746"/>
          <a:ext cx="4595810" cy="3950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D133C586-3443-3DB6-AA3B-37089725E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7" y="1342092"/>
            <a:ext cx="4511906" cy="39671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7C97171-FDCE-AB3C-0395-E1751D71F9E4}"/>
              </a:ext>
            </a:extLst>
          </p:cNvPr>
          <p:cNvSpPr/>
          <p:nvPr/>
        </p:nvSpPr>
        <p:spPr>
          <a:xfrm>
            <a:off x="4836061" y="2861474"/>
            <a:ext cx="1115781" cy="3511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BCE3D9E-4B5C-58E2-0051-290C277E3C9A}"/>
              </a:ext>
            </a:extLst>
          </p:cNvPr>
          <p:cNvSpPr/>
          <p:nvPr/>
        </p:nvSpPr>
        <p:spPr>
          <a:xfrm>
            <a:off x="4836060" y="3420274"/>
            <a:ext cx="1115781" cy="351130"/>
          </a:xfrm>
          <a:prstGeom prst="roundRect">
            <a:avLst/>
          </a:prstGeom>
          <a:solidFill>
            <a:srgbClr val="FFC9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E2529B-EE75-BA93-8706-7A266CF971B2}"/>
              </a:ext>
            </a:extLst>
          </p:cNvPr>
          <p:cNvSpPr txBox="1"/>
          <p:nvPr/>
        </p:nvSpPr>
        <p:spPr>
          <a:xfrm>
            <a:off x="6071582" y="2861474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00B050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E4084A-E398-5180-F0F7-3A4FB874885B}"/>
              </a:ext>
            </a:extLst>
          </p:cNvPr>
          <p:cNvSpPr txBox="1"/>
          <p:nvPr/>
        </p:nvSpPr>
        <p:spPr>
          <a:xfrm>
            <a:off x="6071582" y="3411173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FFC927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7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ECDEA6A-FE6B-12AC-8DB9-78E3D2F71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024289"/>
              </p:ext>
            </p:extLst>
          </p:nvPr>
        </p:nvGraphicFramePr>
        <p:xfrm>
          <a:off x="7115611" y="1493240"/>
          <a:ext cx="4536696" cy="406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A2B14CC0-5F64-D12D-A8CA-548C6EAFFC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0" y="1291904"/>
            <a:ext cx="5315444" cy="46894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A1B22048-0346-307C-7989-9796E04E8849}"/>
              </a:ext>
            </a:extLst>
          </p:cNvPr>
          <p:cNvSpPr/>
          <p:nvPr/>
        </p:nvSpPr>
        <p:spPr>
          <a:xfrm>
            <a:off x="4860478" y="2858223"/>
            <a:ext cx="1115781" cy="351130"/>
          </a:xfrm>
          <a:prstGeom prst="roundRect">
            <a:avLst/>
          </a:prstGeom>
          <a:solidFill>
            <a:srgbClr val="5299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8E162B-9705-7966-2286-ADAB84C05F57}"/>
              </a:ext>
            </a:extLst>
          </p:cNvPr>
          <p:cNvSpPr txBox="1"/>
          <p:nvPr/>
        </p:nvSpPr>
        <p:spPr>
          <a:xfrm>
            <a:off x="6096000" y="2849122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5299CA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400CBDF-46FE-CC08-E5CA-916F43DE48D5}"/>
              </a:ext>
            </a:extLst>
          </p:cNvPr>
          <p:cNvSpPr/>
          <p:nvPr/>
        </p:nvSpPr>
        <p:spPr>
          <a:xfrm>
            <a:off x="4860478" y="3392573"/>
            <a:ext cx="1115781" cy="351130"/>
          </a:xfrm>
          <a:prstGeom prst="roundRect">
            <a:avLst/>
          </a:prstGeom>
          <a:solidFill>
            <a:srgbClr val="DD9E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C62EC1-3B15-DC3F-997D-CC4CCDB1F82E}"/>
              </a:ext>
            </a:extLst>
          </p:cNvPr>
          <p:cNvSpPr txBox="1"/>
          <p:nvPr/>
        </p:nvSpPr>
        <p:spPr>
          <a:xfrm>
            <a:off x="6096000" y="3383472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DD9E59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E8FE9B4-47E7-F849-8209-C496FAF6FADD}"/>
              </a:ext>
            </a:extLst>
          </p:cNvPr>
          <p:cNvSpPr/>
          <p:nvPr/>
        </p:nvSpPr>
        <p:spPr>
          <a:xfrm>
            <a:off x="4866818" y="3926923"/>
            <a:ext cx="1115781" cy="351130"/>
          </a:xfrm>
          <a:prstGeom prst="roundRect">
            <a:avLst/>
          </a:prstGeom>
          <a:solidFill>
            <a:srgbClr val="5BB5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0DD649-3877-6CC0-B21D-69229F451011}"/>
              </a:ext>
            </a:extLst>
          </p:cNvPr>
          <p:cNvSpPr txBox="1"/>
          <p:nvPr/>
        </p:nvSpPr>
        <p:spPr>
          <a:xfrm>
            <a:off x="6102340" y="3917822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5BB584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3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59</Words>
  <Application>Microsoft Office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奥喆 窦</dc:creator>
  <cp:lastModifiedBy>奥喆 窦</cp:lastModifiedBy>
  <cp:revision>3</cp:revision>
  <dcterms:created xsi:type="dcterms:W3CDTF">2024-01-21T02:17:49Z</dcterms:created>
  <dcterms:modified xsi:type="dcterms:W3CDTF">2024-01-21T06:44:24Z</dcterms:modified>
</cp:coreProperties>
</file>