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7" r:id="rId5"/>
    <p:sldId id="258" r:id="rId6"/>
    <p:sldId id="260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B036"/>
    <a:srgbClr val="299729"/>
    <a:srgbClr val="2DBC2A"/>
    <a:srgbClr val="489E48"/>
    <a:srgbClr val="3B853B"/>
    <a:srgbClr val="95CF95"/>
    <a:srgbClr val="79C379"/>
    <a:srgbClr val="61B761"/>
    <a:srgbClr val="409040"/>
    <a:srgbClr val="83C7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6700;&#38754;\23C\&#39640;&#26031;&#22122;&#22768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6700;&#38754;\23C\&#25240;&#32447;&#2227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66934527019739"/>
          <c:y val="0.16084292750258808"/>
          <c:w val="0.64748166325099776"/>
          <c:h val="0.75324560027606113"/>
        </c:manualLayout>
      </c:layout>
      <c:radarChart>
        <c:radarStyle val="marker"/>
        <c:varyColors val="0"/>
        <c:ser>
          <c:idx val="0"/>
          <c:order val="0"/>
          <c:tx>
            <c:v>original data</c:v>
          </c:tx>
          <c:spPr>
            <a:ln w="1270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Sheet1!$A$1:$A$7</c:f>
              <c:strCache>
                <c:ptCount val="7"/>
                <c:pt idx="0">
                  <c:v>1 try</c:v>
                </c:pt>
                <c:pt idx="1">
                  <c:v>2 tries</c:v>
                </c:pt>
                <c:pt idx="2">
                  <c:v>3 tries</c:v>
                </c:pt>
                <c:pt idx="3">
                  <c:v>4 tries</c:v>
                </c:pt>
                <c:pt idx="4">
                  <c:v>5 tries</c:v>
                </c:pt>
                <c:pt idx="5">
                  <c:v>6 tries</c:v>
                </c:pt>
                <c:pt idx="6">
                  <c:v>7 tries</c:v>
                </c:pt>
              </c:strCache>
            </c:strRef>
          </c:cat>
          <c:val>
            <c:numRef>
              <c:f>Sheet1!$B$1:$B$7</c:f>
              <c:numCache>
                <c:formatCode>General</c:formatCode>
                <c:ptCount val="7"/>
                <c:pt idx="0">
                  <c:v>1</c:v>
                </c:pt>
                <c:pt idx="1">
                  <c:v>5</c:v>
                </c:pt>
                <c:pt idx="2">
                  <c:v>20</c:v>
                </c:pt>
                <c:pt idx="3">
                  <c:v>30</c:v>
                </c:pt>
                <c:pt idx="4">
                  <c:v>20</c:v>
                </c:pt>
                <c:pt idx="5">
                  <c:v>10</c:v>
                </c:pt>
                <c:pt idx="6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CA-416C-A620-CEA27186DB50}"/>
            </c:ext>
          </c:extLst>
        </c:ser>
        <c:ser>
          <c:idx val="1"/>
          <c:order val="1"/>
          <c:tx>
            <c:v>after noise</c:v>
          </c:tx>
          <c:spPr>
            <a:ln w="1270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Sheet1!$A$1:$A$7</c:f>
              <c:strCache>
                <c:ptCount val="7"/>
                <c:pt idx="0">
                  <c:v>1 try</c:v>
                </c:pt>
                <c:pt idx="1">
                  <c:v>2 tries</c:v>
                </c:pt>
                <c:pt idx="2">
                  <c:v>3 tries</c:v>
                </c:pt>
                <c:pt idx="3">
                  <c:v>4 tries</c:v>
                </c:pt>
                <c:pt idx="4">
                  <c:v>5 tries</c:v>
                </c:pt>
                <c:pt idx="5">
                  <c:v>6 tries</c:v>
                </c:pt>
                <c:pt idx="6">
                  <c:v>7 tries</c:v>
                </c:pt>
              </c:strCache>
            </c:strRef>
          </c:cat>
          <c:val>
            <c:numRef>
              <c:f>Sheet1!$C$1:$C$7</c:f>
              <c:numCache>
                <c:formatCode>General</c:formatCode>
                <c:ptCount val="7"/>
                <c:pt idx="0">
                  <c:v>1</c:v>
                </c:pt>
                <c:pt idx="1">
                  <c:v>4</c:v>
                </c:pt>
                <c:pt idx="2">
                  <c:v>22</c:v>
                </c:pt>
                <c:pt idx="3">
                  <c:v>29</c:v>
                </c:pt>
                <c:pt idx="4">
                  <c:v>20</c:v>
                </c:pt>
                <c:pt idx="5">
                  <c:v>9</c:v>
                </c:pt>
                <c:pt idx="6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CA-416C-A620-CEA27186DB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6202416"/>
        <c:axId val="1254277152"/>
      </c:radarChart>
      <c:catAx>
        <c:axId val="1256202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erlin Sans FB" panose="020E0602020502020306" pitchFamily="34" charset="0"/>
                <a:ea typeface="+mn-ea"/>
                <a:cs typeface="+mn-cs"/>
              </a:defRPr>
            </a:pPr>
            <a:endParaRPr lang="zh-CN"/>
          </a:p>
        </c:txPr>
        <c:crossAx val="1254277152"/>
        <c:crosses val="autoZero"/>
        <c:auto val="1"/>
        <c:lblAlgn val="ctr"/>
        <c:lblOffset val="100"/>
        <c:noMultiLvlLbl val="0"/>
      </c:catAx>
      <c:valAx>
        <c:axId val="1254277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erlin Sans FB" panose="020E0602020502020306" pitchFamily="34" charset="0"/>
                <a:ea typeface="+mn-ea"/>
                <a:cs typeface="+mn-cs"/>
              </a:defRPr>
            </a:pPr>
            <a:endParaRPr lang="zh-CN"/>
          </a:p>
        </c:txPr>
        <c:crossAx val="1256202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0079594239100409"/>
          <c:y val="6.6419306074054274E-2"/>
          <c:w val="0.34635591984873176"/>
          <c:h val="0.115162583843686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solidFill>
                <a:srgbClr val="5299CA"/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rgbClr val="5299CA"/>
              </a:solidFill>
              <a:ln w="9525">
                <a:noFill/>
              </a:ln>
              <a:effectLst/>
            </c:spPr>
          </c:marker>
          <c:xVal>
            <c:numRef>
              <c:f>Sheet1!$A$1:$A$8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Sheet1!$B$1:$B$8</c:f>
              <c:numCache>
                <c:formatCode>General</c:formatCode>
                <c:ptCount val="8"/>
                <c:pt idx="0">
                  <c:v>100</c:v>
                </c:pt>
                <c:pt idx="1">
                  <c:v>50</c:v>
                </c:pt>
                <c:pt idx="2">
                  <c:v>30</c:v>
                </c:pt>
                <c:pt idx="3">
                  <c:v>15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EA6-46A7-BE3E-DF63E1CBDC7A}"/>
            </c:ext>
          </c:extLst>
        </c:ser>
        <c:ser>
          <c:idx val="1"/>
          <c:order val="1"/>
          <c:spPr>
            <a:ln w="25400" cap="rnd">
              <a:solidFill>
                <a:srgbClr val="DD9E59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rgbClr val="DD9E59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Sheet1!$A$1:$A$8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Sheet1!$C$1:$C$8</c:f>
              <c:numCache>
                <c:formatCode>General</c:formatCode>
                <c:ptCount val="8"/>
                <c:pt idx="0">
                  <c:v>60</c:v>
                </c:pt>
                <c:pt idx="1">
                  <c:v>30</c:v>
                </c:pt>
                <c:pt idx="2">
                  <c:v>15</c:v>
                </c:pt>
                <c:pt idx="3">
                  <c:v>10</c:v>
                </c:pt>
                <c:pt idx="4">
                  <c:v>6</c:v>
                </c:pt>
                <c:pt idx="5">
                  <c:v>3</c:v>
                </c:pt>
                <c:pt idx="6">
                  <c:v>1.5</c:v>
                </c:pt>
                <c:pt idx="7">
                  <c:v>0.75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EA6-46A7-BE3E-DF63E1CBDC7A}"/>
            </c:ext>
          </c:extLst>
        </c:ser>
        <c:ser>
          <c:idx val="2"/>
          <c:order val="2"/>
          <c:spPr>
            <a:ln w="25400" cap="rnd">
              <a:solidFill>
                <a:srgbClr val="5BB584"/>
              </a:solidFill>
              <a:round/>
            </a:ln>
            <a:effectLst/>
          </c:spPr>
          <c:marker>
            <c:symbol val="square"/>
            <c:size val="8"/>
            <c:spPr>
              <a:solidFill>
                <a:srgbClr val="5BB584"/>
              </a:solidFill>
              <a:ln w="9525">
                <a:noFill/>
              </a:ln>
              <a:effectLst/>
            </c:spPr>
          </c:marker>
          <c:xVal>
            <c:numRef>
              <c:f>Sheet1!$A$1:$A$8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Sheet1!$D$1:$D$8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EA6-46A7-BE3E-DF63E1CBDC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9754735"/>
        <c:axId val="645557487"/>
      </c:scatterChart>
      <c:valAx>
        <c:axId val="449754735"/>
        <c:scaling>
          <c:orientation val="minMax"/>
          <c:max val="8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zh-CN"/>
          </a:p>
        </c:txPr>
        <c:crossAx val="645557487"/>
        <c:crosses val="autoZero"/>
        <c:crossBetween val="midCat"/>
      </c:valAx>
      <c:valAx>
        <c:axId val="645557487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zh-CN"/>
          </a:p>
        </c:txPr>
        <c:crossAx val="449754735"/>
        <c:crosses val="autoZero"/>
        <c:crossBetween val="midCat"/>
      </c:valAx>
      <c:spPr>
        <a:noFill/>
        <a:ln>
          <a:solidFill>
            <a:schemeClr val="tx1">
              <a:lumMod val="65000"/>
              <a:lumOff val="3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50" b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A19B0-7FCC-6912-29FC-3A575F516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3D7793-E3AA-5D29-6325-1AC468788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89EA89-139A-6641-334E-710BCEB68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52C6-0BA9-4878-8BE6-140AB7893ED2}" type="datetimeFigureOut">
              <a:rPr lang="zh-CN" altLang="en-US" smtClean="0"/>
              <a:t>2024-01-21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055A4A-53EB-99F5-7191-032F1E042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FA694A-4DBC-7EE9-3D88-957E66EF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E57-193C-4405-92B3-2BF09552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621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EE01F-0A5B-1B5F-A862-F8334D4F4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15E232-2374-C029-7F6F-A0D199188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DD29A0-6BC1-E457-50C8-DB01B7A8E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52C6-0BA9-4878-8BE6-140AB7893ED2}" type="datetimeFigureOut">
              <a:rPr lang="zh-CN" altLang="en-US" smtClean="0"/>
              <a:t>2024-01-21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BDF7B9-1759-3DAC-86FF-5684A0EF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49627-4CC7-D982-657A-807B13685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E57-193C-4405-92B3-2BF09552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386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263091-B781-577E-09A7-F37E1EEAC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A47EB6-F6E1-0AC0-0BE8-DF1AD8D48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3D3F44-8EEA-AEFD-8D13-7B040199F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52C6-0BA9-4878-8BE6-140AB7893ED2}" type="datetimeFigureOut">
              <a:rPr lang="zh-CN" altLang="en-US" smtClean="0"/>
              <a:t>2024-01-21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1897E8-1CBD-41CA-1E48-A10249EC5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F508FE-6951-433A-309A-DEF59E5A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E57-193C-4405-92B3-2BF09552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68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1463C-160D-805D-F9CD-2F6203FC4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FEDD71-E6F0-AA71-39F3-2EFA10DAC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D6DF0A-D85D-EB41-F424-5B7129D4D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52C6-0BA9-4878-8BE6-140AB7893ED2}" type="datetimeFigureOut">
              <a:rPr lang="zh-CN" altLang="en-US" smtClean="0"/>
              <a:t>2024-01-21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5886C0-14CD-C7A5-62F3-DB8C19FE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F30DBE-45D4-92E6-BC5D-E919E39E4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E57-193C-4405-92B3-2BF09552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654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FFECC-24C3-BB59-3EA5-2A8141091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C29144-ED5F-0A35-6ABB-2333660C9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FB7D69-2D25-19DD-88F2-DD6BE832B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52C6-0BA9-4878-8BE6-140AB7893ED2}" type="datetimeFigureOut">
              <a:rPr lang="zh-CN" altLang="en-US" smtClean="0"/>
              <a:t>2024-01-21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F95E54-B69F-3BA5-B394-C4A4E8089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A69332-9967-C8FB-2E21-EF422F3C1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E57-193C-4405-92B3-2BF09552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28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67593-F629-95D6-D7F6-899454C35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CA661-2481-C805-C949-01A0E95CE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DEDEFB-8A01-57CA-9094-AAEC993D7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E38FD9-550C-1F95-B41A-0642A3321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52C6-0BA9-4878-8BE6-140AB7893ED2}" type="datetimeFigureOut">
              <a:rPr lang="zh-CN" altLang="en-US" smtClean="0"/>
              <a:t>2024-01-21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0E20AF-855A-92F6-858A-5024F2CA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335489-E71E-5E2F-62E1-21340CE17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E57-193C-4405-92B3-2BF09552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16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9C805-155C-A8CD-F85C-91CF686F3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6EB562-FEEB-D004-3C14-2194EDB1E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DFE37A-71B4-5666-B7A2-073DA59B5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2C92FA-018E-9DBD-B06D-8CBE7FA95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3BEDEA-DB3F-A91F-6482-3F8CFB0114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D3243A-5A8F-D364-2B66-0CEC93022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52C6-0BA9-4878-8BE6-140AB7893ED2}" type="datetimeFigureOut">
              <a:rPr lang="zh-CN" altLang="en-US" smtClean="0"/>
              <a:t>2024-01-21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8F860A-1712-629D-70C4-B53F701E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82FD83-1939-74E1-8388-C898A2432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E57-193C-4405-92B3-2BF09552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929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BDD66-3E7E-FCEA-AF6A-5FD21DD9B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C3E956-54C5-F6C0-96E1-B4FC01DDD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52C6-0BA9-4878-8BE6-140AB7893ED2}" type="datetimeFigureOut">
              <a:rPr lang="zh-CN" altLang="en-US" smtClean="0"/>
              <a:t>2024-01-21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7040EB-1605-E94C-AD4E-3E0745553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60D7D5-01A1-74FF-8FA6-1D4F5AA2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E57-193C-4405-92B3-2BF09552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36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718F5C-3364-DC6A-3473-2E576F34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52C6-0BA9-4878-8BE6-140AB7893ED2}" type="datetimeFigureOut">
              <a:rPr lang="zh-CN" altLang="en-US" smtClean="0"/>
              <a:t>2024-01-21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8EC5E1-2131-CC69-B9AF-DF99BB339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1E64A8-CDEE-EE86-D629-F0E1E79C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E57-193C-4405-92B3-2BF09552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46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7C0F0-43D9-32C2-EB1B-69772E995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A3EA1B-CD4A-25CF-7FA2-BB12A5B86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A4DF27-6D20-6731-6525-6A71B6C1D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E83035-61BC-9109-B318-457CBB7C1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52C6-0BA9-4878-8BE6-140AB7893ED2}" type="datetimeFigureOut">
              <a:rPr lang="zh-CN" altLang="en-US" smtClean="0"/>
              <a:t>2024-01-21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996A15-B835-241E-65B9-3F679C281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06F7CE-8627-52DB-AB61-2A4CBA6E2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E57-193C-4405-92B3-2BF09552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24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6E76C-CF89-B0AA-B857-B08F2812A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CB3C97-855B-1B33-D8C4-0C7D250AD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B74957-A56C-3CB5-D5E9-8B9B09784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DF6E13-80D5-2735-9CC8-4294BBE2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52C6-0BA9-4878-8BE6-140AB7893ED2}" type="datetimeFigureOut">
              <a:rPr lang="zh-CN" altLang="en-US" smtClean="0"/>
              <a:t>2024-01-21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6734B5-7E13-3630-629D-02845FAEC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9613F7-0D62-3E78-ADBD-5406C9CD4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E57-193C-4405-92B3-2BF09552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83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0409A4-29A2-EB84-4BAF-915093B92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9780AB-864C-3F74-EB85-8C80DA0EE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263B07-C037-9AD6-861D-5EAD344A6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F52C6-0BA9-4878-8BE6-140AB7893ED2}" type="datetimeFigureOut">
              <a:rPr lang="zh-CN" altLang="en-US" smtClean="0"/>
              <a:t>2024-01-21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BA0DF2-9D35-DF91-CB36-D97B07458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1473EE-9819-D521-21E7-EC9FCF906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CEE57-193C-4405-92B3-2BF09552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55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1F096F7-6792-FDDF-C576-41AF9DC51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499"/>
            <a:ext cx="4980219" cy="5881990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597D00C6-75F4-023A-81E6-BBF9CA4CFCDF}"/>
              </a:ext>
            </a:extLst>
          </p:cNvPr>
          <p:cNvSpPr/>
          <p:nvPr/>
        </p:nvSpPr>
        <p:spPr>
          <a:xfrm>
            <a:off x="4422329" y="1441094"/>
            <a:ext cx="1115781" cy="351130"/>
          </a:xfrm>
          <a:prstGeom prst="roundRect">
            <a:avLst/>
          </a:prstGeom>
          <a:solidFill>
            <a:srgbClr val="00126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5E6B50C-D64A-82D7-FB8D-51C7545C17ED}"/>
              </a:ext>
            </a:extLst>
          </p:cNvPr>
          <p:cNvSpPr/>
          <p:nvPr/>
        </p:nvSpPr>
        <p:spPr>
          <a:xfrm>
            <a:off x="4422328" y="1999894"/>
            <a:ext cx="1115781" cy="351130"/>
          </a:xfrm>
          <a:prstGeom prst="roundRect">
            <a:avLst/>
          </a:prstGeom>
          <a:solidFill>
            <a:srgbClr val="0944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EA2CD7C-B6F8-C484-B88B-52FEED12E3B6}"/>
              </a:ext>
            </a:extLst>
          </p:cNvPr>
          <p:cNvSpPr/>
          <p:nvPr/>
        </p:nvSpPr>
        <p:spPr>
          <a:xfrm>
            <a:off x="4422328" y="2558694"/>
            <a:ext cx="1115781" cy="351130"/>
          </a:xfrm>
          <a:prstGeom prst="roundRect">
            <a:avLst/>
          </a:prstGeom>
          <a:solidFill>
            <a:srgbClr val="1D79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516E93E-8055-7B6A-CBA2-F24DBAAD4D40}"/>
              </a:ext>
            </a:extLst>
          </p:cNvPr>
          <p:cNvSpPr/>
          <p:nvPr/>
        </p:nvSpPr>
        <p:spPr>
          <a:xfrm>
            <a:off x="4422328" y="3117494"/>
            <a:ext cx="1115781" cy="351130"/>
          </a:xfrm>
          <a:prstGeom prst="roundRect">
            <a:avLst/>
          </a:prstGeom>
          <a:solidFill>
            <a:srgbClr val="5BB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4CCC4DB-3D75-4DFE-7025-6E428D7B0262}"/>
              </a:ext>
            </a:extLst>
          </p:cNvPr>
          <p:cNvSpPr/>
          <p:nvPr/>
        </p:nvSpPr>
        <p:spPr>
          <a:xfrm>
            <a:off x="4422328" y="3676294"/>
            <a:ext cx="1115781" cy="351130"/>
          </a:xfrm>
          <a:prstGeom prst="roundRect">
            <a:avLst/>
          </a:prstGeom>
          <a:solidFill>
            <a:srgbClr val="B1E5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7E592EB-1B49-17C8-C724-BF22803819B9}"/>
              </a:ext>
            </a:extLst>
          </p:cNvPr>
          <p:cNvSpPr txBox="1"/>
          <p:nvPr/>
        </p:nvSpPr>
        <p:spPr>
          <a:xfrm>
            <a:off x="5657850" y="1441094"/>
            <a:ext cx="118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#001267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43A89F3-C759-C2A1-F631-305385AF3FA9}"/>
              </a:ext>
            </a:extLst>
          </p:cNvPr>
          <p:cNvSpPr txBox="1"/>
          <p:nvPr/>
        </p:nvSpPr>
        <p:spPr>
          <a:xfrm>
            <a:off x="5657850" y="1990793"/>
            <a:ext cx="118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en-US" altLang="zh-CN" dirty="0" err="1"/>
              <a:t>09449F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85AE01-2483-6B78-2CCC-5BBAE397141D}"/>
              </a:ext>
            </a:extLst>
          </p:cNvPr>
          <p:cNvSpPr txBox="1"/>
          <p:nvPr/>
        </p:nvSpPr>
        <p:spPr>
          <a:xfrm>
            <a:off x="5657850" y="2549593"/>
            <a:ext cx="118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en-US" altLang="zh-CN" dirty="0" err="1"/>
              <a:t>1D79D3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E172D5A-22C5-9155-04AA-64A96F2B8482}"/>
              </a:ext>
            </a:extLst>
          </p:cNvPr>
          <p:cNvSpPr txBox="1"/>
          <p:nvPr/>
        </p:nvSpPr>
        <p:spPr>
          <a:xfrm>
            <a:off x="5657850" y="3101687"/>
            <a:ext cx="118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en-US" altLang="zh-CN" dirty="0" err="1"/>
              <a:t>5BB1F6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ABAD1ED-9B6E-7BAA-2782-F5A38EEF89EF}"/>
              </a:ext>
            </a:extLst>
          </p:cNvPr>
          <p:cNvSpPr txBox="1"/>
          <p:nvPr/>
        </p:nvSpPr>
        <p:spPr>
          <a:xfrm>
            <a:off x="5657850" y="3667193"/>
            <a:ext cx="118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en-US" altLang="zh-CN" dirty="0" err="1"/>
              <a:t>B1E5FC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487442F-33EE-3941-1E4C-795E22322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437" y="808043"/>
            <a:ext cx="4980219" cy="420356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0E275175-7A0E-41B5-F9EA-F18D39CC841E}"/>
              </a:ext>
            </a:extLst>
          </p:cNvPr>
          <p:cNvSpPr txBox="1"/>
          <p:nvPr/>
        </p:nvSpPr>
        <p:spPr>
          <a:xfrm>
            <a:off x="1175657" y="5011604"/>
            <a:ext cx="1972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原图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C21888A-152F-242F-C215-C5C6C278607D}"/>
              </a:ext>
            </a:extLst>
          </p:cNvPr>
          <p:cNvSpPr txBox="1"/>
          <p:nvPr/>
        </p:nvSpPr>
        <p:spPr>
          <a:xfrm>
            <a:off x="8416300" y="5165611"/>
            <a:ext cx="1972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复现结果</a:t>
            </a:r>
          </a:p>
        </p:txBody>
      </p:sp>
    </p:spTree>
    <p:extLst>
      <p:ext uri="{BB962C8B-B14F-4D97-AF65-F5344CB8AC3E}">
        <p14:creationId xmlns:p14="http://schemas.microsoft.com/office/powerpoint/2010/main" val="29561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7305394-9EB8-ED7C-830C-408EE3F21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9744"/>
            <a:ext cx="6664682" cy="499851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4B81ED5-488F-C25C-38F0-31C9EC1FC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204" y="1481666"/>
            <a:ext cx="5412848" cy="40596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680BF6D-2995-B837-74F1-F4C080198DD4}"/>
              </a:ext>
            </a:extLst>
          </p:cNvPr>
          <p:cNvSpPr/>
          <p:nvPr/>
        </p:nvSpPr>
        <p:spPr>
          <a:xfrm>
            <a:off x="4428067" y="4893733"/>
            <a:ext cx="1346200" cy="4402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4E97FE9-B954-9BD4-BEDF-E986C5AF3B8F}"/>
              </a:ext>
            </a:extLst>
          </p:cNvPr>
          <p:cNvCxnSpPr/>
          <p:nvPr/>
        </p:nvCxnSpPr>
        <p:spPr>
          <a:xfrm flipV="1">
            <a:off x="5774267" y="1481666"/>
            <a:ext cx="863937" cy="3412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2404AB7-D7B1-B568-8069-059A80330EBD}"/>
              </a:ext>
            </a:extLst>
          </p:cNvPr>
          <p:cNvCxnSpPr/>
          <p:nvPr/>
        </p:nvCxnSpPr>
        <p:spPr>
          <a:xfrm>
            <a:off x="5774267" y="5334000"/>
            <a:ext cx="863937" cy="207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0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285C009-9DCC-539A-DBF7-67CDD5223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44" y="1162050"/>
            <a:ext cx="7181850" cy="45339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BF394E7-F615-B7FA-825D-7F4C89C59C77}"/>
              </a:ext>
            </a:extLst>
          </p:cNvPr>
          <p:cNvSpPr txBox="1"/>
          <p:nvPr/>
        </p:nvSpPr>
        <p:spPr>
          <a:xfrm>
            <a:off x="852444" y="545284"/>
            <a:ext cx="267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扩展 多层圆角环图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04A3582-82DD-13D4-1270-078FBA72A951}"/>
              </a:ext>
            </a:extLst>
          </p:cNvPr>
          <p:cNvSpPr/>
          <p:nvPr/>
        </p:nvSpPr>
        <p:spPr>
          <a:xfrm>
            <a:off x="8188985" y="2776808"/>
            <a:ext cx="1115781" cy="351130"/>
          </a:xfrm>
          <a:prstGeom prst="roundRect">
            <a:avLst/>
          </a:prstGeom>
          <a:solidFill>
            <a:srgbClr val="FFD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E77AD36-53FD-4E72-51FD-CC625E3039C1}"/>
              </a:ext>
            </a:extLst>
          </p:cNvPr>
          <p:cNvSpPr/>
          <p:nvPr/>
        </p:nvSpPr>
        <p:spPr>
          <a:xfrm>
            <a:off x="8188985" y="3335608"/>
            <a:ext cx="1115781" cy="351130"/>
          </a:xfrm>
          <a:prstGeom prst="round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0D9DF9F-76BB-0991-04D5-D808F6856871}"/>
              </a:ext>
            </a:extLst>
          </p:cNvPr>
          <p:cNvSpPr/>
          <p:nvPr/>
        </p:nvSpPr>
        <p:spPr>
          <a:xfrm>
            <a:off x="8188985" y="3894408"/>
            <a:ext cx="1115781" cy="351130"/>
          </a:xfrm>
          <a:prstGeom prst="roundRect">
            <a:avLst/>
          </a:prstGeom>
          <a:solidFill>
            <a:srgbClr val="FF4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2EB0468-6D5D-0013-F719-B18BD5CF5F6F}"/>
              </a:ext>
            </a:extLst>
          </p:cNvPr>
          <p:cNvSpPr txBox="1"/>
          <p:nvPr/>
        </p:nvSpPr>
        <p:spPr>
          <a:xfrm>
            <a:off x="9424507" y="2767707"/>
            <a:ext cx="1187450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en-US" altLang="zh-CN" dirty="0" err="1"/>
              <a:t>FFD700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6E2D880-6A26-B345-C71F-5FFDA1DF211D}"/>
              </a:ext>
            </a:extLst>
          </p:cNvPr>
          <p:cNvSpPr txBox="1"/>
          <p:nvPr/>
        </p:nvSpPr>
        <p:spPr>
          <a:xfrm>
            <a:off x="9424507" y="3319801"/>
            <a:ext cx="118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en-US" altLang="zh-CN" dirty="0" err="1"/>
              <a:t>FFA500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BD9B091-6021-4BC4-2040-FA484E80AF80}"/>
              </a:ext>
            </a:extLst>
          </p:cNvPr>
          <p:cNvSpPr txBox="1"/>
          <p:nvPr/>
        </p:nvSpPr>
        <p:spPr>
          <a:xfrm>
            <a:off x="9424507" y="3885307"/>
            <a:ext cx="118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en-US" altLang="zh-CN" dirty="0" err="1"/>
              <a:t>FF4500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4767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82B4CF0-86F2-A5D1-7446-F64C2B00B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570" y="1388232"/>
            <a:ext cx="4380302" cy="36569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A04DD606-F9FA-4D34-61D9-98E0B86DF730}"/>
              </a:ext>
            </a:extLst>
          </p:cNvPr>
          <p:cNvSpPr/>
          <p:nvPr/>
        </p:nvSpPr>
        <p:spPr>
          <a:xfrm>
            <a:off x="4331134" y="1135413"/>
            <a:ext cx="1115781" cy="351130"/>
          </a:xfrm>
          <a:prstGeom prst="roundRect">
            <a:avLst/>
          </a:prstGeom>
          <a:solidFill>
            <a:srgbClr val="E2EE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2BFB65B-E6AE-B5DB-D1DB-0CEDF15ECE88}"/>
              </a:ext>
            </a:extLst>
          </p:cNvPr>
          <p:cNvSpPr/>
          <p:nvPr/>
        </p:nvSpPr>
        <p:spPr>
          <a:xfrm>
            <a:off x="4331133" y="1694213"/>
            <a:ext cx="1115781" cy="351130"/>
          </a:xfrm>
          <a:prstGeom prst="roundRect">
            <a:avLst/>
          </a:prstGeom>
          <a:solidFill>
            <a:srgbClr val="C4DF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07DF75D-AC70-2C11-5D79-55AAA8687AD3}"/>
              </a:ext>
            </a:extLst>
          </p:cNvPr>
          <p:cNvSpPr/>
          <p:nvPr/>
        </p:nvSpPr>
        <p:spPr>
          <a:xfrm>
            <a:off x="4331133" y="2253013"/>
            <a:ext cx="1115781" cy="351130"/>
          </a:xfrm>
          <a:prstGeom prst="roundRect">
            <a:avLst/>
          </a:prstGeom>
          <a:solidFill>
            <a:srgbClr val="A9CE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8304E38-D4AF-2058-83F1-5FD4A3519CAB}"/>
              </a:ext>
            </a:extLst>
          </p:cNvPr>
          <p:cNvSpPr/>
          <p:nvPr/>
        </p:nvSpPr>
        <p:spPr>
          <a:xfrm>
            <a:off x="4320847" y="3363452"/>
            <a:ext cx="1115781" cy="351130"/>
          </a:xfrm>
          <a:prstGeom prst="roundRect">
            <a:avLst/>
          </a:prstGeom>
          <a:solidFill>
            <a:srgbClr val="DEEA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22DC65A-FB9F-7258-86D8-CAA74498C8D5}"/>
              </a:ext>
            </a:extLst>
          </p:cNvPr>
          <p:cNvSpPr/>
          <p:nvPr/>
        </p:nvSpPr>
        <p:spPr>
          <a:xfrm>
            <a:off x="4320847" y="3922252"/>
            <a:ext cx="1115781" cy="351130"/>
          </a:xfrm>
          <a:prstGeom prst="round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B4841F0-C93E-5F71-3A09-20BEA74CD783}"/>
              </a:ext>
            </a:extLst>
          </p:cNvPr>
          <p:cNvSpPr txBox="1"/>
          <p:nvPr/>
        </p:nvSpPr>
        <p:spPr>
          <a:xfrm>
            <a:off x="5566655" y="1135413"/>
            <a:ext cx="118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en-US" altLang="zh-CN" dirty="0" err="1"/>
              <a:t>E2EED8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B2C71FB-94AB-FD05-0D93-F654413A9249}"/>
              </a:ext>
            </a:extLst>
          </p:cNvPr>
          <p:cNvSpPr txBox="1"/>
          <p:nvPr/>
        </p:nvSpPr>
        <p:spPr>
          <a:xfrm>
            <a:off x="5566655" y="1685112"/>
            <a:ext cx="118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en-US" altLang="zh-CN" dirty="0" err="1"/>
              <a:t>C4DFB2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BF09F43-827A-D652-4914-65C104EF0821}"/>
              </a:ext>
            </a:extLst>
          </p:cNvPr>
          <p:cNvSpPr txBox="1"/>
          <p:nvPr/>
        </p:nvSpPr>
        <p:spPr>
          <a:xfrm>
            <a:off x="5566655" y="2243912"/>
            <a:ext cx="118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en-US" altLang="zh-CN" dirty="0" err="1"/>
              <a:t>A9CE8F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12E8EE-5CE0-1559-5AB5-ADDDE42CFA80}"/>
              </a:ext>
            </a:extLst>
          </p:cNvPr>
          <p:cNvSpPr txBox="1"/>
          <p:nvPr/>
        </p:nvSpPr>
        <p:spPr>
          <a:xfrm>
            <a:off x="5556369" y="3347645"/>
            <a:ext cx="118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en-US" altLang="zh-CN" dirty="0" err="1"/>
              <a:t>DEEAF6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6BC7066-9F6B-B172-FF44-1AEBD4DBA9A4}"/>
              </a:ext>
            </a:extLst>
          </p:cNvPr>
          <p:cNvSpPr txBox="1"/>
          <p:nvPr/>
        </p:nvSpPr>
        <p:spPr>
          <a:xfrm>
            <a:off x="5556369" y="3913151"/>
            <a:ext cx="118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en-US" altLang="zh-CN" dirty="0" err="1"/>
              <a:t>BDD7EE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FC457FD-179B-5550-DDEA-42B033A6E346}"/>
              </a:ext>
            </a:extLst>
          </p:cNvPr>
          <p:cNvSpPr/>
          <p:nvPr/>
        </p:nvSpPr>
        <p:spPr>
          <a:xfrm>
            <a:off x="4320847" y="4456602"/>
            <a:ext cx="1115781" cy="351130"/>
          </a:xfrm>
          <a:prstGeom prst="roundRect">
            <a:avLst/>
          </a:prstGeom>
          <a:solidFill>
            <a:srgbClr val="9CC2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26149AC-B347-4DA1-2029-B313387CD936}"/>
              </a:ext>
            </a:extLst>
          </p:cNvPr>
          <p:cNvSpPr txBox="1"/>
          <p:nvPr/>
        </p:nvSpPr>
        <p:spPr>
          <a:xfrm>
            <a:off x="5556369" y="4447501"/>
            <a:ext cx="118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en-US" altLang="zh-CN" dirty="0" err="1"/>
              <a:t>9CC2E6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83D2AF5-BB13-8DFB-9903-1FCA910BF4E7}"/>
              </a:ext>
            </a:extLst>
          </p:cNvPr>
          <p:cNvSpPr/>
          <p:nvPr/>
        </p:nvSpPr>
        <p:spPr>
          <a:xfrm>
            <a:off x="4327187" y="4990952"/>
            <a:ext cx="1115781" cy="351130"/>
          </a:xfrm>
          <a:prstGeom prst="roundRect">
            <a:avLst/>
          </a:prstGeom>
          <a:solidFill>
            <a:srgbClr val="3D73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CC676BF-0DC0-849D-63E4-9AD5EC1C2430}"/>
              </a:ext>
            </a:extLst>
          </p:cNvPr>
          <p:cNvSpPr txBox="1"/>
          <p:nvPr/>
        </p:nvSpPr>
        <p:spPr>
          <a:xfrm>
            <a:off x="5562709" y="4981851"/>
            <a:ext cx="118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en-US" altLang="zh-CN" dirty="0" err="1"/>
              <a:t>3D73A5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49CDB88-1573-ACA7-FB96-211DE253B49E}"/>
              </a:ext>
            </a:extLst>
          </p:cNvPr>
          <p:cNvSpPr/>
          <p:nvPr/>
        </p:nvSpPr>
        <p:spPr>
          <a:xfrm>
            <a:off x="4331133" y="2777805"/>
            <a:ext cx="1115781" cy="351130"/>
          </a:xfrm>
          <a:prstGeom prst="roundRect">
            <a:avLst/>
          </a:prstGeom>
          <a:solidFill>
            <a:srgbClr val="7BB4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AC461DB-F372-FAA8-3BE5-651A9362F9A5}"/>
              </a:ext>
            </a:extLst>
          </p:cNvPr>
          <p:cNvSpPr txBox="1"/>
          <p:nvPr/>
        </p:nvSpPr>
        <p:spPr>
          <a:xfrm>
            <a:off x="5566655" y="2768704"/>
            <a:ext cx="118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en-US" altLang="zh-CN" dirty="0" err="1"/>
              <a:t>7BB454</a:t>
            </a:r>
            <a:endParaRPr lang="zh-CN" alt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BBCAD5A-97F1-727F-F190-35E85D5596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592" y="1613232"/>
            <a:ext cx="5529697" cy="343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75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F75CDE0-C58A-383D-FD6B-159685E64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61" y="941051"/>
            <a:ext cx="6036265" cy="4559092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A608D582-96FF-2822-C184-A487808872AD}"/>
              </a:ext>
            </a:extLst>
          </p:cNvPr>
          <p:cNvSpPr/>
          <p:nvPr/>
        </p:nvSpPr>
        <p:spPr>
          <a:xfrm>
            <a:off x="7099692" y="2509969"/>
            <a:ext cx="1115781" cy="351130"/>
          </a:xfrm>
          <a:prstGeom prst="roundRect">
            <a:avLst/>
          </a:prstGeom>
          <a:solidFill>
            <a:srgbClr val="ACD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112F68A-38AA-4CD0-A1AC-F1185F5D25E6}"/>
              </a:ext>
            </a:extLst>
          </p:cNvPr>
          <p:cNvSpPr/>
          <p:nvPr/>
        </p:nvSpPr>
        <p:spPr>
          <a:xfrm>
            <a:off x="7099691" y="3068769"/>
            <a:ext cx="1115781" cy="351130"/>
          </a:xfrm>
          <a:prstGeom prst="roundRect">
            <a:avLst/>
          </a:prstGeom>
          <a:solidFill>
            <a:srgbClr val="E160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CB9509-C626-19C7-A4BB-81C0D53009E5}"/>
              </a:ext>
            </a:extLst>
          </p:cNvPr>
          <p:cNvSpPr txBox="1"/>
          <p:nvPr/>
        </p:nvSpPr>
        <p:spPr>
          <a:xfrm>
            <a:off x="8335213" y="2509969"/>
            <a:ext cx="118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en-US" altLang="zh-CN" dirty="0" err="1"/>
              <a:t>ACD399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1BBB38-287B-30AB-25CF-4B9F4A0AA993}"/>
              </a:ext>
            </a:extLst>
          </p:cNvPr>
          <p:cNvSpPr txBox="1"/>
          <p:nvPr/>
        </p:nvSpPr>
        <p:spPr>
          <a:xfrm>
            <a:off x="8335213" y="3059668"/>
            <a:ext cx="118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en-US" altLang="zh-CN" dirty="0" err="1"/>
              <a:t>E16029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0667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075462D-2C4D-ECA7-3B2B-824BD1EFE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93" y="683059"/>
            <a:ext cx="6511714" cy="549188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74DDD53C-F659-16EE-AE63-BA4639707CDC}"/>
              </a:ext>
            </a:extLst>
          </p:cNvPr>
          <p:cNvSpPr/>
          <p:nvPr/>
        </p:nvSpPr>
        <p:spPr>
          <a:xfrm>
            <a:off x="7879868" y="2644193"/>
            <a:ext cx="1115781" cy="351130"/>
          </a:xfrm>
          <a:prstGeom prst="roundRect">
            <a:avLst/>
          </a:prstGeom>
          <a:solidFill>
            <a:srgbClr val="C9DC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3676BB5-4092-FF2C-7C3D-C93A8D134A90}"/>
              </a:ext>
            </a:extLst>
          </p:cNvPr>
          <p:cNvSpPr/>
          <p:nvPr/>
        </p:nvSpPr>
        <p:spPr>
          <a:xfrm>
            <a:off x="7879867" y="3202993"/>
            <a:ext cx="1115781" cy="351130"/>
          </a:xfrm>
          <a:prstGeom prst="roundRect">
            <a:avLst/>
          </a:prstGeom>
          <a:solidFill>
            <a:srgbClr val="CDC0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F4F6C22-C21F-FBD3-DB72-86CAFE424DA9}"/>
              </a:ext>
            </a:extLst>
          </p:cNvPr>
          <p:cNvSpPr txBox="1"/>
          <p:nvPr/>
        </p:nvSpPr>
        <p:spPr>
          <a:xfrm>
            <a:off x="9115389" y="2644193"/>
            <a:ext cx="118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en-US" altLang="zh-CN" dirty="0" err="1"/>
              <a:t>C9DCBF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B630C39-7091-3948-5E1D-EA5AF24BBD93}"/>
              </a:ext>
            </a:extLst>
          </p:cNvPr>
          <p:cNvSpPr txBox="1"/>
          <p:nvPr/>
        </p:nvSpPr>
        <p:spPr>
          <a:xfrm>
            <a:off x="9115389" y="3193892"/>
            <a:ext cx="118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en-US" altLang="zh-CN" dirty="0" err="1"/>
              <a:t>CDC088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0649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E8CFD144-DC2B-6799-02EA-3A6D3DBAB2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7405247"/>
              </p:ext>
            </p:extLst>
          </p:nvPr>
        </p:nvGraphicFramePr>
        <p:xfrm>
          <a:off x="7362376" y="1453746"/>
          <a:ext cx="4595810" cy="3950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D133C586-3443-3DB6-AA3B-37089725EB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47" y="1342092"/>
            <a:ext cx="4511906" cy="3967125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7C97171-FDCE-AB3C-0395-E1751D71F9E4}"/>
              </a:ext>
            </a:extLst>
          </p:cNvPr>
          <p:cNvSpPr/>
          <p:nvPr/>
        </p:nvSpPr>
        <p:spPr>
          <a:xfrm>
            <a:off x="4836061" y="2861474"/>
            <a:ext cx="1115781" cy="3511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BCE3D9E-4B5C-58E2-0051-290C277E3C9A}"/>
              </a:ext>
            </a:extLst>
          </p:cNvPr>
          <p:cNvSpPr/>
          <p:nvPr/>
        </p:nvSpPr>
        <p:spPr>
          <a:xfrm>
            <a:off x="4836060" y="3420274"/>
            <a:ext cx="1115781" cy="351130"/>
          </a:xfrm>
          <a:prstGeom prst="roundRect">
            <a:avLst/>
          </a:prstGeom>
          <a:solidFill>
            <a:srgbClr val="FFC9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7E2529B-EE75-BA93-8706-7A266CF971B2}"/>
              </a:ext>
            </a:extLst>
          </p:cNvPr>
          <p:cNvSpPr txBox="1"/>
          <p:nvPr/>
        </p:nvSpPr>
        <p:spPr>
          <a:xfrm>
            <a:off x="6071582" y="2861474"/>
            <a:ext cx="118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en-US" altLang="zh-CN" dirty="0" err="1"/>
              <a:t>00B050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8E4084A-E398-5180-F0F7-3A4FB874885B}"/>
              </a:ext>
            </a:extLst>
          </p:cNvPr>
          <p:cNvSpPr txBox="1"/>
          <p:nvPr/>
        </p:nvSpPr>
        <p:spPr>
          <a:xfrm>
            <a:off x="6071582" y="3411173"/>
            <a:ext cx="118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en-US" altLang="zh-CN" dirty="0" err="1"/>
              <a:t>FFC927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575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FECDEA6A-FE6B-12AC-8DB9-78E3D2F710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1024289"/>
              </p:ext>
            </p:extLst>
          </p:nvPr>
        </p:nvGraphicFramePr>
        <p:xfrm>
          <a:off x="7115611" y="1493240"/>
          <a:ext cx="4536696" cy="4064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A2B14CC0-5F64-D12D-A8CA-548C6EAFFC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40" y="1291904"/>
            <a:ext cx="5315444" cy="468944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A1B22048-0346-307C-7989-9796E04E8849}"/>
              </a:ext>
            </a:extLst>
          </p:cNvPr>
          <p:cNvSpPr/>
          <p:nvPr/>
        </p:nvSpPr>
        <p:spPr>
          <a:xfrm>
            <a:off x="4860478" y="2858223"/>
            <a:ext cx="1115781" cy="351130"/>
          </a:xfrm>
          <a:prstGeom prst="roundRect">
            <a:avLst/>
          </a:prstGeom>
          <a:solidFill>
            <a:srgbClr val="5299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78E162B-9705-7966-2286-ADAB84C05F57}"/>
              </a:ext>
            </a:extLst>
          </p:cNvPr>
          <p:cNvSpPr txBox="1"/>
          <p:nvPr/>
        </p:nvSpPr>
        <p:spPr>
          <a:xfrm>
            <a:off x="6096000" y="2849122"/>
            <a:ext cx="118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en-US" altLang="zh-CN" dirty="0" err="1"/>
              <a:t>5299CA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400CBDF-46FE-CC08-E5CA-916F43DE48D5}"/>
              </a:ext>
            </a:extLst>
          </p:cNvPr>
          <p:cNvSpPr/>
          <p:nvPr/>
        </p:nvSpPr>
        <p:spPr>
          <a:xfrm>
            <a:off x="4860478" y="3392573"/>
            <a:ext cx="1115781" cy="351130"/>
          </a:xfrm>
          <a:prstGeom prst="roundRect">
            <a:avLst/>
          </a:prstGeom>
          <a:solidFill>
            <a:srgbClr val="DD9E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5C62EC1-3B15-DC3F-997D-CC4CCDB1F82E}"/>
              </a:ext>
            </a:extLst>
          </p:cNvPr>
          <p:cNvSpPr txBox="1"/>
          <p:nvPr/>
        </p:nvSpPr>
        <p:spPr>
          <a:xfrm>
            <a:off x="6096000" y="3383472"/>
            <a:ext cx="118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en-US" altLang="zh-CN" dirty="0" err="1"/>
              <a:t>DD9E59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E8FE9B4-47E7-F849-8209-C496FAF6FADD}"/>
              </a:ext>
            </a:extLst>
          </p:cNvPr>
          <p:cNvSpPr/>
          <p:nvPr/>
        </p:nvSpPr>
        <p:spPr>
          <a:xfrm>
            <a:off x="4866818" y="3926923"/>
            <a:ext cx="1115781" cy="351130"/>
          </a:xfrm>
          <a:prstGeom prst="roundRect">
            <a:avLst/>
          </a:prstGeom>
          <a:solidFill>
            <a:srgbClr val="5BB5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B0DD649-3877-6CC0-B21D-69229F451011}"/>
              </a:ext>
            </a:extLst>
          </p:cNvPr>
          <p:cNvSpPr txBox="1"/>
          <p:nvPr/>
        </p:nvSpPr>
        <p:spPr>
          <a:xfrm>
            <a:off x="6102340" y="3917822"/>
            <a:ext cx="118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en-US" altLang="zh-CN" dirty="0" err="1"/>
              <a:t>5BB584</a:t>
            </a:r>
            <a:endParaRPr lang="zh-CN" altLang="en-US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123A5A66-AF3E-71FE-F23C-8CCE5FED255B}"/>
              </a:ext>
            </a:extLst>
          </p:cNvPr>
          <p:cNvSpPr/>
          <p:nvPr/>
        </p:nvSpPr>
        <p:spPr>
          <a:xfrm>
            <a:off x="4860478" y="4479475"/>
            <a:ext cx="1115781" cy="351130"/>
          </a:xfrm>
          <a:prstGeom prst="roundRect">
            <a:avLst/>
          </a:prstGeom>
          <a:solidFill>
            <a:srgbClr val="EE64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632BCD6-0761-75B2-7A0F-B0A1B7911973}"/>
              </a:ext>
            </a:extLst>
          </p:cNvPr>
          <p:cNvSpPr txBox="1"/>
          <p:nvPr/>
        </p:nvSpPr>
        <p:spPr>
          <a:xfrm>
            <a:off x="6096000" y="4470374"/>
            <a:ext cx="118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en-US" altLang="zh-CN" dirty="0" err="1"/>
              <a:t>EE6464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932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90ACF2D7-51F1-B4DA-417E-2EAB8B5EF0A6}"/>
              </a:ext>
            </a:extLst>
          </p:cNvPr>
          <p:cNvGrpSpPr/>
          <p:nvPr/>
        </p:nvGrpSpPr>
        <p:grpSpPr>
          <a:xfrm>
            <a:off x="1170739" y="966369"/>
            <a:ext cx="9850522" cy="4925261"/>
            <a:chOff x="527072" y="966369"/>
            <a:chExt cx="9850522" cy="492526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1F2FC44D-F504-BF14-A152-5CFBEFD7D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072" y="966369"/>
              <a:ext cx="9850522" cy="4925261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5D9D09C-F751-70CA-A759-6C4B0708A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4334" y="1684868"/>
              <a:ext cx="3454635" cy="25909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9A2C962-5DBA-209C-7343-2B08A5BBBBE5}"/>
                </a:ext>
              </a:extLst>
            </p:cNvPr>
            <p:cNvSpPr/>
            <p:nvPr/>
          </p:nvSpPr>
          <p:spPr>
            <a:xfrm>
              <a:off x="7069667" y="4834467"/>
              <a:ext cx="1972733" cy="482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9E319B4E-C310-BB59-F274-256EA4ADE754}"/>
                </a:ext>
              </a:extLst>
            </p:cNvPr>
            <p:cNvCxnSpPr/>
            <p:nvPr/>
          </p:nvCxnSpPr>
          <p:spPr>
            <a:xfrm flipH="1" flipV="1">
              <a:off x="4614334" y="4275845"/>
              <a:ext cx="2455333" cy="5586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866DBF5-0B51-8E5A-E9C4-257A83D45EFB}"/>
                </a:ext>
              </a:extLst>
            </p:cNvPr>
            <p:cNvCxnSpPr/>
            <p:nvPr/>
          </p:nvCxnSpPr>
          <p:spPr>
            <a:xfrm flipH="1" flipV="1">
              <a:off x="8068969" y="4275845"/>
              <a:ext cx="973431" cy="5586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4539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BB063B8-B40F-A948-A30E-64B0A52D61C2}"/>
              </a:ext>
            </a:extLst>
          </p:cNvPr>
          <p:cNvSpPr/>
          <p:nvPr/>
        </p:nvSpPr>
        <p:spPr>
          <a:xfrm>
            <a:off x="246605" y="213604"/>
            <a:ext cx="1115781" cy="351130"/>
          </a:xfrm>
          <a:prstGeom prst="roundRect">
            <a:avLst/>
          </a:prstGeom>
          <a:solidFill>
            <a:srgbClr val="318A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89D531-A69A-4917-93C0-E953C5719902}"/>
              </a:ext>
            </a:extLst>
          </p:cNvPr>
          <p:cNvSpPr txBox="1"/>
          <p:nvPr/>
        </p:nvSpPr>
        <p:spPr>
          <a:xfrm>
            <a:off x="1482127" y="204503"/>
            <a:ext cx="118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en-US" altLang="zh-CN" dirty="0" err="1"/>
              <a:t>318AE3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7317C16-31E8-B473-3883-C601CD10E4DC}"/>
              </a:ext>
            </a:extLst>
          </p:cNvPr>
          <p:cNvSpPr/>
          <p:nvPr/>
        </p:nvSpPr>
        <p:spPr>
          <a:xfrm>
            <a:off x="246605" y="747954"/>
            <a:ext cx="1115781" cy="351130"/>
          </a:xfrm>
          <a:prstGeom prst="roundRect">
            <a:avLst/>
          </a:prstGeom>
          <a:solidFill>
            <a:srgbClr val="E68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FF93F1A-FE74-528B-D84A-28AE8EEB4A7E}"/>
              </a:ext>
            </a:extLst>
          </p:cNvPr>
          <p:cNvSpPr txBox="1"/>
          <p:nvPr/>
        </p:nvSpPr>
        <p:spPr>
          <a:xfrm>
            <a:off x="1482127" y="738853"/>
            <a:ext cx="118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en-US" altLang="zh-CN" dirty="0" err="1"/>
              <a:t>E68300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D825CE2-78B2-B2CD-9B07-F350A0DB20CD}"/>
              </a:ext>
            </a:extLst>
          </p:cNvPr>
          <p:cNvSpPr/>
          <p:nvPr/>
        </p:nvSpPr>
        <p:spPr>
          <a:xfrm>
            <a:off x="2795658" y="249599"/>
            <a:ext cx="1115781" cy="351130"/>
          </a:xfrm>
          <a:prstGeom prst="roundRect">
            <a:avLst/>
          </a:prstGeom>
          <a:solidFill>
            <a:srgbClr val="39B0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38E5132-AA84-D1E6-2B7B-E3F02945D058}"/>
              </a:ext>
            </a:extLst>
          </p:cNvPr>
          <p:cNvSpPr txBox="1"/>
          <p:nvPr/>
        </p:nvSpPr>
        <p:spPr>
          <a:xfrm>
            <a:off x="4031180" y="240498"/>
            <a:ext cx="118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en-US" altLang="zh-CN" dirty="0" err="1"/>
              <a:t>39B036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45CFB38-6D83-D372-64B8-AD6C214FA976}"/>
              </a:ext>
            </a:extLst>
          </p:cNvPr>
          <p:cNvSpPr/>
          <p:nvPr/>
        </p:nvSpPr>
        <p:spPr>
          <a:xfrm>
            <a:off x="5451772" y="213604"/>
            <a:ext cx="1115781" cy="351130"/>
          </a:xfrm>
          <a:prstGeom prst="roundRect">
            <a:avLst/>
          </a:prstGeom>
          <a:solidFill>
            <a:srgbClr val="FF1E0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AD95E8-FBF8-B58C-E2DE-4339062D43D4}"/>
              </a:ext>
            </a:extLst>
          </p:cNvPr>
          <p:cNvSpPr txBox="1"/>
          <p:nvPr/>
        </p:nvSpPr>
        <p:spPr>
          <a:xfrm>
            <a:off x="6687294" y="204503"/>
            <a:ext cx="118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en-US" altLang="zh-CN" dirty="0" err="1"/>
              <a:t>FF1E0D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837E297-F8ED-3A4E-0AC3-37ADC738F721}"/>
              </a:ext>
            </a:extLst>
          </p:cNvPr>
          <p:cNvSpPr/>
          <p:nvPr/>
        </p:nvSpPr>
        <p:spPr>
          <a:xfrm>
            <a:off x="5451772" y="738853"/>
            <a:ext cx="1115781" cy="351130"/>
          </a:xfrm>
          <a:prstGeom prst="roundRect">
            <a:avLst/>
          </a:prstGeom>
          <a:solidFill>
            <a:srgbClr val="ED69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1B6BD9A-EB14-6DF6-E38D-176A80A6ECE8}"/>
              </a:ext>
            </a:extLst>
          </p:cNvPr>
          <p:cNvSpPr txBox="1"/>
          <p:nvPr/>
        </p:nvSpPr>
        <p:spPr>
          <a:xfrm>
            <a:off x="6687294" y="729752"/>
            <a:ext cx="118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en-US" altLang="zh-CN" dirty="0" err="1"/>
              <a:t>ED6969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106A80C-F7E7-BCBD-DF6C-65D8FD799CE0}"/>
              </a:ext>
            </a:extLst>
          </p:cNvPr>
          <p:cNvSpPr/>
          <p:nvPr/>
        </p:nvSpPr>
        <p:spPr>
          <a:xfrm>
            <a:off x="2789318" y="707956"/>
            <a:ext cx="1115781" cy="351130"/>
          </a:xfrm>
          <a:prstGeom prst="roundRect">
            <a:avLst/>
          </a:prstGeom>
          <a:solidFill>
            <a:srgbClr val="2997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68B2BAB-1A9F-E834-3779-C30478F5362A}"/>
              </a:ext>
            </a:extLst>
          </p:cNvPr>
          <p:cNvSpPr txBox="1"/>
          <p:nvPr/>
        </p:nvSpPr>
        <p:spPr>
          <a:xfrm>
            <a:off x="4024840" y="698855"/>
            <a:ext cx="118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#299729</a:t>
            </a:r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D749515B-CE78-3719-4505-74E655061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72" y="1992426"/>
            <a:ext cx="7660604" cy="383030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A6B0DB5-0670-C089-F3F1-1BB759379E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876" y="2330505"/>
            <a:ext cx="4269775" cy="32023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7EE1F9E4-29A7-A918-8AE0-7A1AE093B39E}"/>
              </a:ext>
            </a:extLst>
          </p:cNvPr>
          <p:cNvSpPr/>
          <p:nvPr/>
        </p:nvSpPr>
        <p:spPr>
          <a:xfrm>
            <a:off x="5199600" y="4893733"/>
            <a:ext cx="1566334" cy="4995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837A880-C0AC-2D6E-5841-DF79D739BB68}"/>
              </a:ext>
            </a:extLst>
          </p:cNvPr>
          <p:cNvCxnSpPr/>
          <p:nvPr/>
        </p:nvCxnSpPr>
        <p:spPr>
          <a:xfrm flipV="1">
            <a:off x="6765934" y="2321404"/>
            <a:ext cx="862942" cy="25723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8B3B3B0-B1AC-2009-3C92-BB49FE7C7D4E}"/>
              </a:ext>
            </a:extLst>
          </p:cNvPr>
          <p:cNvCxnSpPr/>
          <p:nvPr/>
        </p:nvCxnSpPr>
        <p:spPr>
          <a:xfrm>
            <a:off x="6765934" y="5393267"/>
            <a:ext cx="862942" cy="13046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074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73</Words>
  <Application>Microsoft Office PowerPoint</Application>
  <PresentationFormat>宽屏</PresentationFormat>
  <Paragraphs>35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奥喆 窦</dc:creator>
  <cp:lastModifiedBy>奥喆 窦</cp:lastModifiedBy>
  <cp:revision>4</cp:revision>
  <dcterms:created xsi:type="dcterms:W3CDTF">2024-01-21T02:17:49Z</dcterms:created>
  <dcterms:modified xsi:type="dcterms:W3CDTF">2024-01-21T08:50:19Z</dcterms:modified>
</cp:coreProperties>
</file>