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9"/>
  </p:notesMasterIdLst>
  <p:sldIdLst>
    <p:sldId id="256" r:id="rId2"/>
    <p:sldId id="258" r:id="rId3"/>
    <p:sldId id="260" r:id="rId4"/>
    <p:sldId id="261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8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81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3T01:36:56.8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5779 5804,'0'25,"0"0,0 25,0-26,0 1,0 0,25-25,0 0,0 0,74-74,25 24,-49 0,-1 1,-49 49,0-25,-1 25,1 0,0-25</inkml:trace>
  <inkml:trace contextRef="#ctx0" brushRef="#br0" timeOffset="9214.53">13940 5779,'25'25,"-25"0,25 0,0 0,-25 24,0-24,0 0,24-25,-24 25,25-25,0-25,-25 0,50 0,-26-24,26 24,-25-50,24 51,-24-1,0-25,0 50,-25-25,25 25</inkml:trace>
  <inkml:trace contextRef="#ctx0" brushRef="#br0" timeOffset="11929.67">22299 5581,'25'0,"0"0,0 0,-25 25,25 0,-25 24,0-24,24 0,1-25,0 0,0 0,24 0,75 0,50-99,-25-1,0 26,-75 24,50-24,0 24,-25 1,1-1,-51 25,-24 1,0 24,-25-25</inkml:trace>
  <inkml:trace contextRef="#ctx0" brushRef="#br0" timeOffset="14985.22">9401 7813,'0'0,"25"0,0 0,24 0,26 0,49 0,0 0,24 0,1 0,0 0,0 0,0 0,24 0,-73 0,-1 0,-25 0,1 0,-1 0,1 0,24 0,-25 0,-24 0,-1 0,-24 0,0 0,0 0,0 0,-1 0,1 0,0 0</inkml:trace>
  <inkml:trace contextRef="#ctx0" brushRef="#br0" timeOffset="18228.06">18008 7813,'0'0,"25"-24,49-1,26 25,48 0,125 0,-25 0,-24 0,-1 0,50 0,-75 25,1-1,49 1,-75 0,-98-25,-26 0,1 0,-25 0,49 0,125 0,-1-25,0 25,1 0,24 0,-74 0,-25 0,-50 0,1 0,-26 0,26 0,-26 0,1 0,-25 0,24 0,-24 0,0-25,0 25,0-24,-1 24,1-25,0 0,0 25,0 0,-1 0,1 0</inkml:trace>
  <inkml:trace contextRef="#ctx0" brushRef="#br0" timeOffset="50780.71">5333 9922,'0'0,"0"25,0-1,0 1,0 0,0 50,0-51,25 1,-25 0,25-25,-25 25,0 0,0-1,0 1,24-25,1 0,50-25,-51 1,26-26,24 0,-24 26,-25-51,24 50,-49 0,75-24,-50-1,24 1,-49 24,50 0,-25 0,0 25,-25-25,24 25</inkml:trace>
  <inkml:trace contextRef="#ctx0" brushRef="#br0" timeOffset="66367.53">8582 9773,'0'25,"0"0,25 49,0-49,-25 0,0-1,0 1,25-25,-25 25,0 0,25-25,-1 0,1 0,0 0,25-50,-1 1,26-26,-1 26,-49-26,0 75,-25-25,25 25</inkml:trace>
  <inkml:trace contextRef="#ctx0" brushRef="#br0" timeOffset="67807.65">10716 11385,'24'0,"-24"50,25-25,-25 0,25-1,-25 1,0 0,25-25,-25 25,25-25,-1 0,76-50,48-24,1-25,-25 24,0-24,-24 49,24 1,-50-1,0 25,-24 25,24-25,-49 25,0-24,25 24</inkml:trace>
  <inkml:trace contextRef="#ctx0" brushRef="#br0" timeOffset="82205.03">7640 13841,'0'25,"0"24,0-24,0 0,0 0,0 0,0-1,25-24,-1 0,26 0,24-24,26-76,49 1,-50 25,-25 24,50 1,-49-1,-26 50,-24 0,25-25,-26 25,1-25,0 25</inkml:trace>
  <inkml:trace contextRef="#ctx0" brushRef="#br0" timeOffset="88884.52">13667 11237,'25'49,"0"26,-25-1,25 25,-25-49,25-1,-25 1,0-25,74-50,50-99,25 0,49-50,1 50,24 25,-49 25,-1-1,-98 26,-1 24,0 0,-49 25,0 0,25 0,-50-25,25 25</inkml:trace>
  <inkml:trace contextRef="#ctx0" brushRef="#br0" timeOffset="92951.23">15131 14263,'0'-25,"25"25,-1 25,1-1,-25 1,0 25,25 74,-25-25,0-24,25 24,0-74,-25 24,24-24,1-25,25-25,24 0,-24-49,99-100,-50 50,-49 75,-1-1,-24 50,0 0,24-25,-24 0,25 25,-25-24,-1-1,26 25,-25 0,-25-25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3T01:39:57.9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6400 6970,'0'50,"0"-1,0 1,0 24,0-24,24-25,-24 0,0-1,50-24,-50-24,74-51,-24 1,173-100,-74 50,-25 50,-49 49,-26 0,1 0,-1 25,-24 0,0-25,25 25,-50-24,24 24,1 0</inkml:trace>
  <inkml:trace contextRef="#ctx0" brushRef="#br0" timeOffset="12395.51">17289 7838,'-50'99,"-49"1,0 49,0-25,24 0,-24 0,-25 74,25 0,0-49,24-49,1 24,49-50,-74 25,49-24,-24 24,-100 74,75-24,0-25,49 0,-24-49,49-26,-25 26,25-50,25-1,0 1,-24 0</inkml:trace>
  <inkml:trace contextRef="#ctx0" brushRef="#br0" timeOffset="13071.44">15850 8657,'25'0,"25"0,24 49,-49 26,0-26,-1 1,1 24,0-24,0 0,74 49,-25-25,1-24,-25-25,-26 24,26-49,-50 25,25-25,0 0,-1 25,26 0,0 0,-50-1</inkml:trace>
  <inkml:trace contextRef="#ctx0" brushRef="#br0" timeOffset="14138.99">13444 10294,'0'0,"0"50,25 24,0 0,-25-24,0 0,0-1,0 1,0-1,0-24,0 0,25-25,-1 0,26-50,49-24,50-25,0-25,-75 49,1 51,-51-26,1 50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3T01:48:30.2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21828 4465,'0'-25,"0"75,0-26,0 1,0 0,0 0,25 0,-25-1,25-24,0 0,24 0,26-49,24-26,149-73,-75-26,-73 100,-26 24,-49 0,25 26,-50-1,24 25,-24 25</inkml:trace>
  <inkml:trace contextRef="#ctx0" brushRef="#br0" timeOffset="3270.66">3150 6424,'25'0,"0"0,74 0,-25 0,26 0,-51 0,50 0,1 0,24 0,74 0,-74 0,-49 0,-1 0,-49 0,24 0,26 25,-26-25,100 25,-25 0,-49-25,-26 0,1 0,0 0,-26 25,1-25,0 0,0 0,0 0,-1 0,1 0,25 0,-25 0,74 0,-25 0,-24 0,-1 0,-24 0,25 0,-1 0,-24 0,0 0</inkml:trace>
  <inkml:trace contextRef="#ctx0" brushRef="#br0" timeOffset="14296.65">14238 8111,'0'-25,"0"1,49-1,-24 25,25-25,-50 0,25 25,0 0,-1 0,1 0,0 0,0 0,0 0,-25 25,0 0,0 0,0-1,0 1,0 74,-25-49,-25 0,50-26,-49 26,24-25,25 24,-25-49,25 25,-25 0,0 0,25 24,-25-49,25 25,0 0,0 0,0 0,0-1,0 1,0 0,0 0,0 0,0-75,0 25,25 0,-25 1,25 24,-25-25,0 0,25 25,25 0,-26-25,26 25,-25 0,0 0,-1 0,1 0,25-25,-25 25</inkml:trace>
  <inkml:trace contextRef="#ctx0" brushRef="#br0" timeOffset="15187.79">15205 8384,'0'-25,"25"0,0 1,74-1,-24 0,24 0,25-24,-25 24,50 0,-50 25,-25-25,-49 0,25 1,-25 24,-1 0</inkml:trace>
  <inkml:trace contextRef="#ctx0" brushRef="#br0" timeOffset="16036.24">16173 7888,'24'0,"1"0,25 0,-1 0,1 0,-25 0,25 0,-26 25,1-25,-25 24,25-24,-25 25,0 0,0 25,-25-25,25 24,-25-24,1 25,24-26,0 1,0 0,-25 0,0 0,0-25,25 24</inkml:trace>
  <inkml:trace contextRef="#ctx0" brushRef="#br0" timeOffset="24031.81">14213 9302,'25'0,"0"0,24 0,-24 0,0 0,0 0,0 0,-25 25,0-1,0 26,0 0,0-26,-25 26,25-25,0 0,0-1,74-24,-24 0,-25 0,-1 25,26-25,-25 0,-25 25,25 0,-25 0,0 24,-25-24,0 0,0 24,-24-24,49 0,-25-25,25 25,-25-25,0 25,0-25</inkml:trace>
  <inkml:trace contextRef="#ctx0" brushRef="#br0" timeOffset="24812.72">14982 9748,'50'-25,"-1"1,-24 24,25-50,24 25,25 0,-49 1,49-26,-24 50,-26-25,26 0,-26 1,1 24,-25-25,24 25,-24-25,0 25,24-25,-24 0,25 1,-1 24,1 0,-25-25,0 25</inkml:trace>
  <inkml:trace contextRef="#ctx0" brushRef="#br0" timeOffset="25757.71">15825 9079,'0'-25,"25"25,0 0,0 0,24 0,26 25,-1-25,25 24,-49-24,-25 0,0 0,24 0,-24 0,0 25,0-25,-25 25,0 25,-25-26,25 26,-25-25,25 0,0-1,0 1,0 0,-25 0,0 24,25-24,-24-25,24 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3T01:53:50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7640 4440,'0'25,"0"0,0 24,0 1,0-25,0-1,0 1,49-25,-24 0,0-25,25-24,24-26,50 1,124-75,-74 50,-25 25,-75 24,-24 50,-1-25,-24 25,0-25,0 25</inkml:trace>
  <inkml:trace contextRef="#ctx0" brushRef="#br0" timeOffset="2282.57">14362 5482,'25'0,"0"0,-1 0,26 0,0 0,-26 0,51 0,-1-25,1 25,-1-25,-24 25,-1 0,1 0,-25 0,24-25,1 25,-1-24,1-1,74 25,-25-25,-49 0,0 0,-26 25,26 0,-50-49,50 49,-50-50,49 25,-49-24,25 24,0 0,-25 0,25 25,-25-24,0-1,0 0,0 0,0 0,0-24,0 24,0 0,0 0,-50-24,25 24,-74-50,0 26,24 24,1 0,-1 25,1-25,24 25,-49 0,25 0,-1 0,26 0,-50 25,24 0,-49 25,25-1,0 1,-1 74,51-50,24-49,25 0,0 25,0-26</inkml:trace>
  <inkml:trace contextRef="#ctx0" brushRef="#br0" timeOffset="3957.88">18554 4514,'-50'0,"1"-24,-26 24,26 0,-26 0,1 0,-1 0,1 0,24 0,-24 0,24 0,26 0,-26 24,-24-24,49 25,0 25,-25-25,26-1,-26 51,0-50,1 49,24 1,0-26,0 1,25 24,-25 1,25-1,0-49,0 49,0-49,0 0,0 24,50-24,0 0,-26 0,51 24,-25-49,-26 50,26-50,0 0,-1 0,1 0,24 0,-24 0,49 0,-25 0,50 0,-49 0,-26 0,26-25,-50 0,-1 1,26-1,-25 25,25-25,-26 0,1 25,25-25,-1-24,1 49,0-25,-1 0,-24 25,-25-25,25 25,-25-24,25-1,-25 0,0 0</inkml:trace>
  <inkml:trace contextRef="#ctx0" brushRef="#br0" timeOffset="6467.21">15304 4589,'0'-25,"25"0,0 0,25-24,-1 24,51-49,-51 49,1-25,-1 25,1 1,-25 24,24-25,1 0,24 0,-24 25,0 0,-1 0,50 0,-49 0,0 0,24 0,-49 0,25 0,-1 0,1 0,-1 0,1 0,24 25,1 0,-26-25,-24 0,50 25,-51-1,1-24,0 0,0 25,0-25,-1 0,1 25,0 0,0-25,0 25,-1-1,1-24,25 25,-25 0,-25 0,24-25,1 25,0-25,-25 24</inkml:trace>
  <inkml:trace contextRef="#ctx0" brushRef="#br0" timeOffset="11873.89">28352 5358,'25'0,"-1"0,26 0,0 0,49-25,-50 25,75-25,-24 25,-26 0,0-25,-24 25,-25-24,0 24,0 0,-1 0,1 0</inkml:trace>
  <inkml:trace contextRef="#ctx0" brushRef="#br0" timeOffset="14017.34">4713 6300,'0'0,"0"25,25-25,74 50,0-50,-24 0,49 25,-25-25,-25 0,1 0,-1 0,-24 0,-1 0,1 0,-1 0,1 0,0 0,-26 0,26 0,-25 0,49 24,-49-24,0 0,0 0,49 25,-49-25,0 25,0-25,-1 0,1 0,0 0,25 0,-26 0,1 0,0-25</inkml:trace>
  <inkml:trace contextRef="#ctx0" brushRef="#br0" timeOffset="16331.95">10368 6648,'0'-25,"50"0,49 25,0 0,25 0,25 0,99 0,-49 0,-100 0,25 0,-74 0,-1 0,1 0,-25 0,-1 0,-24-50,25 50,50 0,24 0,248 0,25 0,-49 0,-26 0,-24 0,-99 0,-50 0,-50 25,-24-25,-1 25,-49-50,0-24,50 49,24 0,150 0,-26 0,50 0,-25 0,-24 0,-25 0,-50 24,0 1,-50 0,-24 0,-1-25,1 25,-1-25,1 0,-25 0,24 0,26 0,-1 0,25 0,100 0,-75 0,0 0,-74 0,-1 0,-24 0,0 0,0 0,-75 24,-74-24</inkml:trace>
  <inkml:trace contextRef="#ctx0" brushRef="#br0" timeOffset="19807.03">18405 6548,'25'0,"0"0,24 0,-24 0,0 0,49 0,26 0,-26 0,-24 0,-1 0,-24 0,0 0,0 0,-1 0,1 0,-25-24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62481" y="2524835"/>
            <a:ext cx="3996226" cy="17878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if-else Statement in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29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if-else Statement in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2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If-else Statement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Problem 1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Problem 2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Day 29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If-else Statement in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if else statement</a:t>
            </a:r>
          </a:p>
          <a:p>
            <a:r>
              <a:rPr lang="en-US" dirty="0">
                <a:solidFill>
                  <a:srgbClr val="002060"/>
                </a:solidFill>
              </a:rPr>
              <a:t>It take a condition, if condition is </a:t>
            </a:r>
            <a:r>
              <a:rPr lang="en-US" dirty="0">
                <a:solidFill>
                  <a:srgbClr val="7030A0"/>
                </a:solidFill>
              </a:rPr>
              <a:t>true</a:t>
            </a:r>
            <a:r>
              <a:rPr lang="en-US" dirty="0">
                <a:solidFill>
                  <a:srgbClr val="002060"/>
                </a:solidFill>
              </a:rPr>
              <a:t>, then it execute a statement or set of statement. If condition is </a:t>
            </a:r>
            <a:r>
              <a:rPr lang="en-US" dirty="0">
                <a:solidFill>
                  <a:srgbClr val="7030A0"/>
                </a:solidFill>
              </a:rPr>
              <a:t>false</a:t>
            </a:r>
            <a:r>
              <a:rPr lang="en-US" dirty="0">
                <a:solidFill>
                  <a:srgbClr val="002060"/>
                </a:solidFill>
              </a:rPr>
              <a:t>, it will display a false like statement or set of statements.</a:t>
            </a:r>
          </a:p>
          <a:p>
            <a:r>
              <a:rPr lang="en-US" b="1" dirty="0">
                <a:solidFill>
                  <a:srgbClr val="002060"/>
                </a:solidFill>
              </a:rPr>
              <a:t>Syntax</a:t>
            </a:r>
          </a:p>
          <a:p>
            <a:r>
              <a:rPr lang="en-US" dirty="0">
                <a:solidFill>
                  <a:srgbClr val="002060"/>
                </a:solidFill>
              </a:rPr>
              <a:t>if (expression/condition):</a:t>
            </a:r>
          </a:p>
          <a:p>
            <a:r>
              <a:rPr lang="en-US" dirty="0">
                <a:solidFill>
                  <a:srgbClr val="7030A0"/>
                </a:solidFill>
              </a:rPr>
              <a:t>	Statement or set of statement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else:</a:t>
            </a:r>
          </a:p>
          <a:p>
            <a:r>
              <a:rPr lang="en-US" dirty="0">
                <a:solidFill>
                  <a:srgbClr val="7030A0"/>
                </a:solidFill>
              </a:rPr>
              <a:t>	Statement or set of statement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919880" y="1839600"/>
              <a:ext cx="6635160" cy="3509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0520" y="1830240"/>
                <a:ext cx="6653880" cy="352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Example: If-else Statement in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2"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</a:t>
            </a:r>
          </a:p>
          <a:p>
            <a:r>
              <a:rPr lang="en-US" dirty="0">
                <a:solidFill>
                  <a:srgbClr val="002060"/>
                </a:solidFill>
              </a:rPr>
              <a:t>marks =60</a:t>
            </a:r>
          </a:p>
          <a:p>
            <a:r>
              <a:rPr lang="en-US" dirty="0">
                <a:solidFill>
                  <a:srgbClr val="002060"/>
                </a:solidFill>
              </a:rPr>
              <a:t>if( marks &gt; 70 ):</a:t>
            </a:r>
          </a:p>
          <a:p>
            <a:r>
              <a:rPr lang="en-US" dirty="0">
                <a:solidFill>
                  <a:srgbClr val="002060"/>
                </a:solidFill>
              </a:rPr>
              <a:t>	print("</a:t>
            </a:r>
            <a:r>
              <a:rPr lang="en-US" dirty="0">
                <a:solidFill>
                  <a:srgbClr val="7030A0"/>
                </a:solidFill>
              </a:rPr>
              <a:t>Qualified for admission</a:t>
            </a:r>
            <a:r>
              <a:rPr lang="en-US" dirty="0">
                <a:solidFill>
                  <a:srgbClr val="002060"/>
                </a:solidFill>
              </a:rPr>
              <a:t>")</a:t>
            </a:r>
          </a:p>
          <a:p>
            <a:r>
              <a:rPr lang="en-US" dirty="0">
                <a:solidFill>
                  <a:srgbClr val="002060"/>
                </a:solidFill>
              </a:rPr>
              <a:t>else:</a:t>
            </a:r>
          </a:p>
          <a:p>
            <a:r>
              <a:rPr lang="en-US" dirty="0">
                <a:solidFill>
                  <a:srgbClr val="002060"/>
                </a:solidFill>
              </a:rPr>
              <a:t>	print(“</a:t>
            </a:r>
            <a:r>
              <a:rPr lang="en-US" dirty="0">
                <a:solidFill>
                  <a:srgbClr val="7030A0"/>
                </a:solidFill>
              </a:rPr>
              <a:t>Sorry, not Qualified</a:t>
            </a:r>
            <a:r>
              <a:rPr lang="en-US" dirty="0">
                <a:solidFill>
                  <a:srgbClr val="002060"/>
                </a:solidFill>
              </a:rPr>
              <a:t>")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304000" y="2393280"/>
              <a:ext cx="3920400" cy="1491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4640" y="2383920"/>
                <a:ext cx="3939120" cy="151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Problem 1 Related to if else statement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Bodoni MT" panose="02070603080606020203" pitchFamily="18" charset="0"/>
              </a:rPr>
              <a:t>1) Write a Python Program to Get a Number From User Display a Message “Number is Even” If Number is Even Otherwise Display A Message “Number is Odd”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134000" y="1428840"/>
              <a:ext cx="7081560" cy="2152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4640" y="1419480"/>
                <a:ext cx="7100280" cy="217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Problem 2 Related to if else statement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Bodoni MT" panose="02070603080606020203" pitchFamily="18" charset="0"/>
              </a:rPr>
              <a:t>2) Write a Python Program to Get Age And Name Of Student And Display Age And Name of the User, If Age is Greater Than 18, Otherwise a Error Message Should Display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696680" y="1446480"/>
              <a:ext cx="8813880" cy="955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7320" y="1437120"/>
                <a:ext cx="8832600" cy="97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30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298129" y="1674621"/>
            <a:ext cx="7418428" cy="23514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Nested if Statement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7030A0"/>
                </a:solidFill>
              </a:rPr>
              <a:t>With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FFFF00"/>
                </a:solidFill>
              </a:rPr>
              <a:t>Problems and Solution </a:t>
            </a:r>
            <a:endParaRPr lang="en-US" sz="320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6707</TotalTime>
  <Words>208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Aharoni</vt:lpstr>
      <vt:lpstr>Algerian</vt:lpstr>
      <vt:lpstr>Arial</vt:lpstr>
      <vt:lpstr>Bodoni MT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Oladosu Kola</cp:lastModifiedBy>
  <cp:revision>499</cp:revision>
  <dcterms:created xsi:type="dcterms:W3CDTF">2021-11-08T00:20:31Z</dcterms:created>
  <dcterms:modified xsi:type="dcterms:W3CDTF">2023-11-23T10:10:04Z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2023-11-23T10:09:55Z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e7ccf950-970e-432e-84b4-ff182dec4fd7</vt:lpwstr>
  </property>
  <property fmtid="{D5CDD505-2E9C-101B-9397-08002B2CF9AE}" pid="7" name="MSIP_Label_defa4170-0d19-0005-0004-bc88714345d2_ActionId">
    <vt:lpwstr>c12bf78d-e413-4e4f-a755-6909a80ceca2</vt:lpwstr>
  </property>
  <property fmtid="{D5CDD505-2E9C-101B-9397-08002B2CF9AE}" pid="8" name="MSIP_Label_defa4170-0d19-0005-0004-bc88714345d2_ContentBits">
    <vt:lpwstr>0</vt:lpwstr>
  </property>
</Properties>
</file>