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0" r:id="rId4"/>
    <p:sldId id="261" r:id="rId5"/>
    <p:sldId id="270" r:id="rId6"/>
    <p:sldId id="267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6T00:00:58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16371 9500 0,'0'-25'78,"0"50"0,0 0-62,25 0-16,-25 0 15,0-1 1,0 26-1,25-25 1,-25 0 0,0-1 31,25-24 15,-1 0-31,26 0 1,0 0-17,49-24 1,25-26-1,25 0-15,-50 1 16,0-1 0,-25 1-1,26 24 1,24-25 0,-75 25-16,1 1 15,-25 24 16,0 0 1,-1-25-17,26-25 1,-25 50 265,0 0-281,-1 0 16,1 0 15,0 0 0,0 0 1</inkml:trace>
  <inkml:trace contextRef="#ctx0" brushRef="#br0" timeOffset="12121.19">3845 9550 0,'25'0'125,"24"0"-125,26 0 15,24 0 1,25 0 0,25 0-1,-25 0-15,173 0 16,-73 0-1,24 0 1,-100 0 0,26 0-1,-25 0 1,-25 0-16,-25 0 16,-49 0-1,-1 0 1,-24 0-1,0 0 17,0 0 233,0 0-249,49 0 0,-49 0-1,0 0-15,24 0 16,1 0-1,-25 0 1,-1 0 0,1 0-1,0 0 1,25 0 0,-26 0 15,1 0-16,25 0 1,-25 0-16,49 0 16,-24 0-1,-1 0 1,-24 0 0,0 0-1,25 0 1,-26 0 15,26 0 250,0 0-265,49 0 0,-50 0-16,1 0 15,-25 0 1,24 0-1,-24 0 17,25 0-17,-25 0 1,-1 0 0,26 0-1,24 0 1,-49 0-1,0 0-15,0 0 16,0 0 31,-1 0 0,1 0 0,0 0 93,0 0-108,0 0 14,-1 0-30,1 0 343,0 0-343,0 0 0,-25 25 156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6T00:02:33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11286 8830 0,'0'-24'15,"25"48"48,-25 1-48,0 0 1,0 25 0,0-1-1,0-24 1,25 0 0,-25 0-16,0 0 31,25-25-16,-1 24 17,1-24-17,50 0 1,24 0 0,25 0-1,198-49 1,-74-26-1,0 26 1,25-1-16,-74 0 16,-1 1-1,-74 24 1,-49 0 0,-26 0-1,1 1 1,-1 24 312,-24 0-312,25 0 15</inkml:trace>
  <inkml:trace contextRef="#ctx0" brushRef="#br0" timeOffset="18249.26">14486 11361 0,'25'0'110,"0"0"-110,-1 24 15,-24 1 1,25-25 0,-25 50-1,25-25 1,0-1-1,-25 1 1,0 0 0,0 0 15,25 0 16,24-25 47,-24 0-63,25 0-31,24-50 15,25 0 1,0 26 0,1-26-1,24 0 1,-75 50-16,26-24 16,-26-1-1,-24 25 1,0 0-1,0 0 17</inkml:trace>
  <inkml:trace contextRef="#ctx0" brushRef="#br0" timeOffset="58046.3">14163 13816 0,'0'0'0,"0"25"78,0 0-63,0 24-15,0-24 32,25 25-32,-25-25 15,0-1 17,25-24 30,25 0-15,-1 0-31,26-24-16,49-1 15,0-25 1,0 1-1,-50-1 1,-24 50 0,24-25-1,-49 0-15,25 25 16,-1-24 0,-24 24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6T00:09:36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8086 6176 0,'0'25'187,"0"0"-140,0 0-31,25-25 0,-25 25-1,25-25 1,0 0-1,-25 24 1,25-24 31,-25 25-16,0 0-15,24-25-16,-24 25 94,25-25-79,0 0 1,0 0-1,0 0 1,24 0 0,50-25-1,1-25 1,-26 26 0,0-1-1,-24-25 1,24 25-16,1 1 15,-26-1 1,1 25 15,0-50-31,-25 50 16,24 0 15,-24 0-15,0-25 15,0 25-15,-1 0-1,1 0 17,-25-24 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ancer.pk/jobs" TargetMode="External"/><Relationship Id="rId2" Type="http://schemas.openxmlformats.org/officeDocument/2006/relationships/hyperlink" Target="https://www.ziprecruiter.com/Jobs/Entry-Level-Python-Develop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iverr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Overview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500937" y="1280019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43138" y="302896"/>
            <a:ext cx="698021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Different Fields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Used In Variety Of Fields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Artificial intelligence 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Create a system that work, behave and take decision like a human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Data Science 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Using different methods to get useful information from unstructured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Data analytics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Analysis a data in depth to get useful information to make decision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Machine learning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The system that give response as it have experience like a human, branch of AI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Web development 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To create website or web applications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84200" y="3330720"/>
              <a:ext cx="5027760" cy="169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40" y="3321360"/>
                <a:ext cx="504648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0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43138" y="302896"/>
            <a:ext cx="698021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Different Fields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6) Image processing or face recognition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To process on image to get any type of information using different libraries of Python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7) Video processing 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To perform operations on video frame by frame, or to process on videos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8) Speech recognition 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To create a system in which speech will be recognized to process on that speech</a:t>
            </a:r>
          </a:p>
          <a:p>
            <a:r>
              <a:rPr lang="en-US" sz="2800" dirty="0">
                <a:solidFill>
                  <a:srgbClr val="002060"/>
                </a:solidFill>
              </a:rPr>
              <a:t>9) Game development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Python provide powerful libraries to develop high quality games for entertainment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62960" y="3125520"/>
              <a:ext cx="1527480" cy="1928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3600" y="3116160"/>
                <a:ext cx="1546200" cy="19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109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43074" y="345759"/>
            <a:ext cx="8886825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Companies that used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Company Name 	Which Type Of Company 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u="sng" dirty="0">
                <a:solidFill>
                  <a:srgbClr val="002060"/>
                </a:solidFill>
              </a:rPr>
              <a:t>Google</a:t>
            </a:r>
            <a:r>
              <a:rPr lang="en-US" dirty="0">
                <a:solidFill>
                  <a:srgbClr val="002060"/>
                </a:solidFill>
              </a:rPr>
              <a:t> 		Search Engine </a:t>
            </a:r>
          </a:p>
          <a:p>
            <a:r>
              <a:rPr lang="en-US" u="sng" dirty="0">
                <a:solidFill>
                  <a:srgbClr val="002060"/>
                </a:solidFill>
              </a:rPr>
              <a:t>Google's YouTube</a:t>
            </a:r>
            <a:r>
              <a:rPr lang="en-US" dirty="0">
                <a:solidFill>
                  <a:srgbClr val="002060"/>
                </a:solidFill>
              </a:rPr>
              <a:t>	Video Search engine </a:t>
            </a:r>
          </a:p>
          <a:p>
            <a:r>
              <a:rPr lang="en-US" u="sng" dirty="0">
                <a:solidFill>
                  <a:srgbClr val="002060"/>
                </a:solidFill>
              </a:rPr>
              <a:t>Intel</a:t>
            </a:r>
            <a:r>
              <a:rPr lang="en-US" dirty="0">
                <a:solidFill>
                  <a:srgbClr val="002060"/>
                </a:solidFill>
              </a:rPr>
              <a:t>			American manufacturer of semiconductor computer circuits </a:t>
            </a:r>
          </a:p>
          <a:p>
            <a:r>
              <a:rPr lang="en-US" u="sng" dirty="0">
                <a:solidFill>
                  <a:srgbClr val="002060"/>
                </a:solidFill>
              </a:rPr>
              <a:t>IBM</a:t>
            </a:r>
            <a:r>
              <a:rPr lang="en-US" dirty="0">
                <a:solidFill>
                  <a:srgbClr val="002060"/>
                </a:solidFill>
              </a:rPr>
              <a:t>	 		American multinational technology corporation</a:t>
            </a:r>
          </a:p>
          <a:p>
            <a:r>
              <a:rPr lang="en-US" u="sng" dirty="0">
                <a:solidFill>
                  <a:srgbClr val="002060"/>
                </a:solidFill>
              </a:rPr>
              <a:t>NASA</a:t>
            </a:r>
            <a:r>
              <a:rPr lang="en-US" dirty="0">
                <a:solidFill>
                  <a:srgbClr val="002060"/>
                </a:solidFill>
              </a:rPr>
              <a:t>			U.S. government agency</a:t>
            </a:r>
          </a:p>
          <a:p>
            <a:r>
              <a:rPr lang="en-US" u="sng" dirty="0">
                <a:solidFill>
                  <a:srgbClr val="002060"/>
                </a:solidFill>
              </a:rPr>
              <a:t>Pixar</a:t>
            </a:r>
            <a:r>
              <a:rPr lang="en-US" dirty="0">
                <a:solidFill>
                  <a:srgbClr val="002060"/>
                </a:solidFill>
              </a:rPr>
              <a:t>			American computer animation studio</a:t>
            </a:r>
          </a:p>
          <a:p>
            <a:r>
              <a:rPr lang="en-US" u="sng" dirty="0">
                <a:solidFill>
                  <a:srgbClr val="002060"/>
                </a:solidFill>
              </a:rPr>
              <a:t>Netflix</a:t>
            </a:r>
            <a:r>
              <a:rPr lang="en-US" dirty="0">
                <a:solidFill>
                  <a:srgbClr val="002060"/>
                </a:solidFill>
              </a:rPr>
              <a:t>			American subscription streaming service and production company</a:t>
            </a:r>
          </a:p>
        </p:txBody>
      </p:sp>
    </p:spTree>
    <p:extLst>
      <p:ext uri="{BB962C8B-B14F-4D97-AF65-F5344CB8AC3E}">
        <p14:creationId xmlns:p14="http://schemas.microsoft.com/office/powerpoint/2010/main" val="83380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43074" y="345759"/>
            <a:ext cx="8886825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Companies that used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Company Name 	Which Type Of Company 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u="sng" dirty="0">
                <a:solidFill>
                  <a:srgbClr val="002060"/>
                </a:solidFill>
              </a:rPr>
              <a:t>Facebook</a:t>
            </a:r>
            <a:r>
              <a:rPr lang="en-US" dirty="0">
                <a:solidFill>
                  <a:srgbClr val="002060"/>
                </a:solidFill>
              </a:rPr>
              <a:t>		Famous social network</a:t>
            </a:r>
          </a:p>
          <a:p>
            <a:r>
              <a:rPr lang="en-US" u="sng" dirty="0">
                <a:solidFill>
                  <a:srgbClr val="002060"/>
                </a:solidFill>
              </a:rPr>
              <a:t>Spotify</a:t>
            </a:r>
            <a:r>
              <a:rPr lang="en-US" dirty="0">
                <a:solidFill>
                  <a:srgbClr val="002060"/>
                </a:solidFill>
              </a:rPr>
              <a:t>			Swedish Audio streaming and media services</a:t>
            </a:r>
          </a:p>
          <a:p>
            <a:r>
              <a:rPr lang="en-US" u="sng" dirty="0">
                <a:solidFill>
                  <a:srgbClr val="002060"/>
                </a:solidFill>
              </a:rPr>
              <a:t>Reddit</a:t>
            </a:r>
            <a:r>
              <a:rPr lang="en-US" dirty="0">
                <a:solidFill>
                  <a:srgbClr val="002060"/>
                </a:solidFill>
              </a:rPr>
              <a:t>			American social news aggregation,</a:t>
            </a:r>
          </a:p>
          <a:p>
            <a:r>
              <a:rPr lang="en-US" u="sng" dirty="0">
                <a:solidFill>
                  <a:srgbClr val="002060"/>
                </a:solidFill>
              </a:rPr>
              <a:t>Pinterest</a:t>
            </a:r>
            <a:r>
              <a:rPr lang="en-US" dirty="0">
                <a:solidFill>
                  <a:srgbClr val="002060"/>
                </a:solidFill>
              </a:rPr>
              <a:t>		Image sharing social network</a:t>
            </a:r>
          </a:p>
          <a:p>
            <a:r>
              <a:rPr lang="en-US" u="sng" dirty="0">
                <a:solidFill>
                  <a:srgbClr val="002060"/>
                </a:solidFill>
              </a:rPr>
              <a:t>Instagram</a:t>
            </a:r>
            <a:r>
              <a:rPr lang="en-US" dirty="0">
                <a:solidFill>
                  <a:srgbClr val="002060"/>
                </a:solidFill>
              </a:rPr>
              <a:t>		Photo and video sharing social network</a:t>
            </a:r>
          </a:p>
          <a:p>
            <a:r>
              <a:rPr lang="en-US" u="sng" dirty="0">
                <a:solidFill>
                  <a:srgbClr val="002060"/>
                </a:solidFill>
              </a:rPr>
              <a:t>JP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u="sng" dirty="0">
                <a:solidFill>
                  <a:srgbClr val="002060"/>
                </a:solidFill>
              </a:rPr>
              <a:t>Morgan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u="sng" dirty="0">
                <a:solidFill>
                  <a:srgbClr val="002060"/>
                </a:solidFill>
              </a:rPr>
              <a:t>Chase</a:t>
            </a:r>
            <a:r>
              <a:rPr lang="en-US" dirty="0">
                <a:solidFill>
                  <a:srgbClr val="002060"/>
                </a:solidFill>
              </a:rPr>
              <a:t>	American multinational investment bank &amp; financial services company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9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013986" y="2043113"/>
            <a:ext cx="7986713" cy="1000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Download &amp; Installation of Python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910960" y="2170080"/>
              <a:ext cx="420120" cy="125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1600" y="2160720"/>
                <a:ext cx="4388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What Is Python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Scope Of Python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Examples for Software / App/ Website that Develop in Python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Jobs Opportunity (Physical as well as Online)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Python Developer Salaries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Different Field Of Python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Companies That Used Python In Their Project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Next Day Topic???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01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Python?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Developer</a:t>
            </a:r>
            <a:r>
              <a:rPr lang="en-US" dirty="0">
                <a:solidFill>
                  <a:srgbClr val="002060"/>
                </a:solidFill>
              </a:rPr>
              <a:t>: Guido Van Rossum on February 20, 1991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General purpose programming language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Used in variety of field like AI, ML, DS, DA, web development etc.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Most trended programming language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Easy and simple syntax, readable code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Less write and get more 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Interpreted, object oriented programming (OOP) and high level programming language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Can be used to create any type of software or website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Python have powerful libraries to work with variety of different fields like mathematics, engineering, data science, artificial intelligence, machine learning etc.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Of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Python Trending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Most used programming language in the field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33372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Of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Python Trending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https://www.northeastern.edu/graduate/blog/most-popular-programming-languages/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https://bootcamp.berkeley.edu/blog/most-in-demand-programming-languages/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https://www.simplilearn.com/best-programming-languages-start-learning-today-article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https://towardsdatascience.com/top-10-in-demand-programming-languages-to-learn-in-2020-4462eb7d8d3e?gi=247ba55ec03d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https://statisticstimes.com/tech/top-computer-languages.php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Of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Used In Variety Of Fields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Artificial intelligence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Data Science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Data analytics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Machine learning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Image processing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Video processing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Speech recognition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Web development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Game development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Different application/websites that developed with Python 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This topics is covered in Video Lecture</a:t>
            </a:r>
          </a:p>
          <a:p>
            <a:r>
              <a:rPr lang="en-US" u="sng" dirty="0">
                <a:solidFill>
                  <a:srgbClr val="002060"/>
                </a:solidFill>
              </a:rPr>
              <a:t>https://www.botreetechnologies.com/blog/top-15-websites-built-with-python/</a:t>
            </a:r>
          </a:p>
        </p:txBody>
      </p:sp>
    </p:spTree>
    <p:extLst>
      <p:ext uri="{BB962C8B-B14F-4D97-AF65-F5344CB8AC3E}">
        <p14:creationId xmlns:p14="http://schemas.microsoft.com/office/powerpoint/2010/main" val="2238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7400" y="331471"/>
            <a:ext cx="704373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Jobs Opportunities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Online / Remotely and Physical Jobs For Python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Python Jobs On Online Market Place Like Fiverr, </a:t>
            </a:r>
            <a:r>
              <a:rPr lang="en-US" dirty="0" err="1">
                <a:solidFill>
                  <a:srgbClr val="002060"/>
                </a:solidFill>
              </a:rPr>
              <a:t>Upwork</a:t>
            </a:r>
            <a:r>
              <a:rPr lang="en-US" dirty="0">
                <a:solidFill>
                  <a:srgbClr val="002060"/>
                </a:solidFill>
              </a:rPr>
              <a:t>, Freelancer </a:t>
            </a:r>
            <a:r>
              <a:rPr lang="en-US" dirty="0" err="1">
                <a:solidFill>
                  <a:srgbClr val="002060"/>
                </a:solidFill>
              </a:rPr>
              <a:t>Etc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https://www.linkedin.com/jobs/python-jobs?position=1&amp;pageNum=0</a:t>
            </a:r>
          </a:p>
          <a:p>
            <a:r>
              <a:rPr lang="en-US" dirty="0">
                <a:solidFill>
                  <a:srgbClr val="002060"/>
                </a:solidFill>
              </a:rPr>
              <a:t>https://www.indeed.com/q-Python-Developer-jobs.html</a:t>
            </a:r>
          </a:p>
          <a:p>
            <a:r>
              <a:rPr lang="en-US" dirty="0">
                <a:solidFill>
                  <a:srgbClr val="002060"/>
                </a:solidFill>
              </a:rPr>
              <a:t>https://www.python.org/jobs/</a:t>
            </a:r>
          </a:p>
          <a:p>
            <a:r>
              <a:rPr lang="en-US" dirty="0">
                <a:solidFill>
                  <a:srgbClr val="002060"/>
                </a:solidFill>
              </a:rPr>
              <a:t>https://www.glassdoor.com/Job/us-python-jobs-SRCH_IL.0,2_IN1_KO3,9.htm</a:t>
            </a:r>
          </a:p>
          <a:p>
            <a:r>
              <a:rPr lang="en-US" dirty="0">
                <a:solidFill>
                  <a:srgbClr val="002060"/>
                </a:solidFill>
                <a:hlinkClick r:id="rId2"/>
              </a:rPr>
              <a:t>https://www.ziprecruiter.com/Jobs/Entry-Level-Python-Developer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Freelancing platform</a:t>
            </a:r>
          </a:p>
          <a:p>
            <a:r>
              <a:rPr lang="en-US" dirty="0">
                <a:solidFill>
                  <a:srgbClr val="002060"/>
                </a:solidFill>
                <a:hlinkClick r:id="rId3"/>
              </a:rPr>
              <a:t>https://www.freelancer.pk/jobs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hlinkClick r:id="rId4"/>
              </a:rPr>
              <a:t>https://www.fiverr.com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https://www.upwork.com/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43138" y="302896"/>
            <a:ext cx="698021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Developer Salaries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Python Developer Get Highest Salaries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Or</a:t>
            </a:r>
            <a:r>
              <a:rPr lang="en-US" dirty="0">
                <a:solidFill>
                  <a:srgbClr val="002060"/>
                </a:solidFill>
              </a:rPr>
              <a:t> If You Start Your Own Business To Get Different Projects Related To Python, You Can Earn More Than Jobs Salaries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Getting start freelancing on </a:t>
            </a:r>
            <a:r>
              <a:rPr lang="en-US" dirty="0" err="1">
                <a:solidFill>
                  <a:srgbClr val="002060"/>
                </a:solidFill>
              </a:rPr>
              <a:t>fiverr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upwork</a:t>
            </a:r>
            <a:endParaRPr lang="en-US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Get local projects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Create your website and provide your python services and market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http://www.salaryexplorer.com/salary-survey.php?loc=227&amp;loctype=1&amp;job=6273&amp;jobtype=3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https://www.daxx.com/blog/development-trends/python-developer-salary-usa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https://www.ziprecruiter.com/Salaries/Python-Programmer-Salary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6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5104</TotalTime>
  <Words>801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307</cp:revision>
  <dcterms:created xsi:type="dcterms:W3CDTF">2021-11-08T00:20:31Z</dcterms:created>
  <dcterms:modified xsi:type="dcterms:W3CDTF">2023-11-23T09:39:35Z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2023-11-23T09:36:17Z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2687fcda-fca5-4a85-8169-95f676107f66</vt:lpwstr>
  </property>
  <property fmtid="{D5CDD505-2E9C-101B-9397-08002B2CF9AE}" pid="8" name="MSIP_Label_defa4170-0d19-0005-0004-bc88714345d2_ContentBits">
    <vt:lpwstr>0</vt:lpwstr>
  </property>
</Properties>
</file>