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7"/>
  </p:notesMasterIdLst>
  <p:sldIdLst>
    <p:sldId id="256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0T06:15:32.9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3249 6052 0,'0'0'0,"75"0"31,74 0-31,-25 25 15,25 0 1,-50 0 0,50-25-1,-25 25 1,0-25 0,-75 0-16,1 0 15,-25 24 16,-1-24-15,1 0 47,0 0-48,0 0 16,0 0-15</inkml:trace>
  <inkml:trace contextRef="#ctx0" brushRef="#br0" timeOffset="1457.96">6648 5879 0,'24'0'109,"1"0"-93,25 0 0,-25 0-1,49 0 1,-24 0-16,24 0 16,1 0-1,-1 0 1,0 0-1,1 0 1,49 0 0,-75 0-1,1 0 1,-25 0-16,0 0 16,24 0-1,-24 0 1,0 0-1,0 0 1,-1 0-16,1 0 31,0 0-15,0 0 31,0 0-32,-1 0 48,1 0-16,0 25-16,-25-1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0T09:26:48.1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7764 9426 0,'0'-25'140,"25"25"-124,24 0 0,-24 0-1,49 0 1,-24 0 0,0 0-16,-1 0 15,-24 0 1,25 0-1,24 0 1,25 0 0,25 0-1,0 0 1,-49 0 0,-1 0-16,1 0 15,24 0 1,149 0-1,-50 0 1,-49 0 0,-50 0-1,-24 0 1,-1 0 0,-49 0-1,0 0-15,24 0 16,1 0 281,0 0-282,24 25 1,1-25 0,-1 25-1,-24-25 1,24 0-16,0 0 15,-24 0 1,0 0 0,-1 0-1,1 0 1,-1 0 0,26 0-1,-26 0 1,1 0-1,-25 0-15,24 0 16,1 0 0,24 0-1,-24 0 1,74 0 0,-25 0-1,-24 0 1,-1 0-16,-24 0 15,-25 0 1,24 0 0,-24 0-1,0 0 17,0 0-17,-1 0 235,76 0-234,-26 0-1,-24 0-15,-26 0 16,1-25 0,0 25-1,0 0 1,0 0 0,24 0-1,-24 0 1,0 0-16,24 0 15,-24 0 17,25 0-17,24 0 1,-24 0 0,0 0-1,-26 0 1,1 0-1,0 0-15,0 0 16,0 0 15,-1 0-15,-24-25 0,50 25-1,-25 0 1,24 0-16,1-25 15,0 25 1,24 0 0,0 0-1,-49 0 1,0 0 0,0 0 15</inkml:trace>
  <inkml:trace contextRef="#ctx0" brushRef="#br0" timeOffset="8959.94">15230 8806 0,'25'0'31,"0"0"16,24 0-47,-24 0 15,0 0 1,25 0 0,-26 0 15,1 0 0,-25 24-15,0 1-1,0 0 17,0 25-17,0-26 1,0 1-1,0 0 1,0 0 0,0 0-1,0 0 1</inkml:trace>
  <inkml:trace contextRef="#ctx0" brushRef="#br0" timeOffset="9885.56">15503 8855 0,'0'0'0,"25"-25"15,-25 1 1,0-1-1,0 0 17,0 0-17,0 0 1,25 1 0,-25 48 140,0 1-141,0 0 17,0 0-1,0 0-31,0-1 16,24-24-1,-24 25 1,25-25-1,-25 25 1,0 0 15,25-25-15,-25 25 15,25-25-15,0 24 31,-1-24-32,1 0 32,0 0-16,0 0-15,0 0 0,-25 25 15,24-25 0</inkml:trace>
  <inkml:trace contextRef="#ctx0" brushRef="#br0" timeOffset="11644.72">15354 9327 0,'50'0'93,"-25"0"-61,-1 0-17,1 0-15,25 0 16,-25-25-1,49 25 1,-24-25 0,-26 25-1,26-25 1,-25 25 0,0 0-1,-1-25-15,1 25 31,0-24-15,0-1 0,24 0 15,-24-25 0,0 26-15,0-51-1,-25 50 1,25 25 0,-25-49-1,0-1 1,0 0 0,0 1-16,0-50 15,0 49 1,0 0-1,-50 1 1,25 24 0,0-25-1,-24 50 1,-1-49 0,25 24-1,1 25-15,-26-25 16,25 0-1,0 25 1,-49-24 0,0 24-1,49 0 1,-25-25 0,25 25-1,-24 0-15,-1 0 16,-24 0-1,49 0 1,0 25 0,-25-25-1,26 49 1,-1-24 0,25 0-1,-25 0 1,25-1 15,-25 1-15,25 0-1,0 0 63</inkml:trace>
  <inkml:trace contextRef="#ctx0" brushRef="#br0" timeOffset="13578.01">15379 8285 0,'0'0'0,"0"-25"32,0-25-17,-50 1 1,1-1 0,-26-49-1,1 24 1,-1 1-1,1 24 1,-124-74 0,24 0-1,25 75 1,50 49-16,24 0 16,26 0-1,-1-25 188,-371-99-187,-249 25 0,-49-25-1,24 49 1,149 26-1,125 49 1,98 0-16,26 0 31,-76 49-31,125 1 16,75 0 0,74-26-1,24-24 1,50 25-1,1-25 1,-26 0 172,-124 0-173,-347 75 1,-198 24-1,74 25 1,99 25 0,224-75-16,-1 50 15,51-25 1,48-24 0,-123 74-1,99-50 1,99-50-1,75-24 1,24 0 0,25-25-1,1 25 267,-26-25-282,0 25 15,-49-1 1,-50 51-1,25-50 1,75-1 0,-1 1-1,25-25 1</inkml:trace>
  <inkml:trace contextRef="#ctx0" brushRef="#br0" timeOffset="14579.67">3820 8434 0,'0'49'62,"0"-24"-46,-25 0-1,25 0 1,0-1 0,-25 1-16,25 0 47,0 0 15,0 0 63,25-25-109,0 0-1,0 0 17,0 0 14,-1 0-14,1 0-32,0 0 31</inkml:trace>
  <inkml:trace contextRef="#ctx0" brushRef="#br0" timeOffset="17124.36">2183 9128 0,'25'0'157,"-1"0"-142,26 0 1,0 0 0,-26 0-1,26 0 1,-25 0-1,24 0 1,1 0-16,0 0 16,-26 0-1,26 0 1,-25 0 15,25 0-15,-26 0-1,1 0 1,0 0-16,0 0 16,0 0 15,-1 0-15,51 0-1,-26 0 1,26 0-1,-50 0 1,-1 0 0,1 0-16,25 0 15,-25 0 17,24 0-17,-24 0 16,25 0-31,-26 0 16,1 0 0,25 0-1,49 0 1,-25 0 0,1 0-1,-25 0 1,-26 0 15,1 0-15,0 0-16,0 0 31,24 25 375,-24 0-375,0-25-15,25 0 15,-26 25 1,1-25-17,0 0 1,0 0 15,0 0-15,-1 0 77,1 0-30</inkml:trace>
  <inkml:trace contextRef="#ctx0" brushRef="#br0" timeOffset="27908.52">18380 11956 0,'25'0'109,"25"0"-93,-1 0 0,-24 0-16,25-25 15,24 25 1,-49 0-1,49-25 1,-49 25 0,25 0-1,-1 0-15,-24 0 16,0 0 0,0 0-1,49 0 1,-49 0-1,25 0 1,-26 0 0,26 0-1,-25 0-15,0 0 16,-1 0 0,1 0-1,0 0 1,0 0-1,0 0 17,-1 0-1,1 0-31,0 0 31</inkml:trace>
  <inkml:trace contextRef="#ctx0" brushRef="#br0" timeOffset="32848.8">6102 8136 0,'25'0'94,"-25"25"-79,0 0 16,0 24-15,25 1 15,-1-25-15,-24-1-16,0 1 16,0 0 30,25-25 48,0 0-16,25 0-46,-26-25-17,26 0 1,0-24-1,-1 24 1,1-25 0,-1 50-1,51-74 1,-76 49 0,26 0-16,-25 1 15,0 24 1,-25-25-1,24 25 1,-24-25 0,25 25-1,-25-25 32,25 25 0</inkml:trace>
  <inkml:trace contextRef="#ctx0" brushRef="#br0" timeOffset="35304.43">18926 10641 0,'0'25'78,"0"25"-47,0-1-15,0-24 0,0 0-16,0 0 15,25-25 1,-25 24-1,0 1 1,25 0 15,-25 0 16,24-25-31,1 0 46,25 0-46,-50-25 0,25 0-1,74-49 1,-50 24-1,1 1 1,24 24 0,-24-25-1,0 1 1,49-1 0,0-24-1,-24 24 1,-26 25-16,26 0 15,-51 1 1,1 24 0,25-50-1,-25 50 17</inkml:trace>
  <inkml:trace contextRef="#ctx0" brushRef="#br0" timeOffset="50277.37">4490 15701 0,'24'0'125,"1"0"-109,0 0 0,0 0 31,0 0-32,-1 0 1,1 0-1,0 0 1,0-24 0,0 24-1,-1 0 17,1 0-1,0 0-16,0 0 17,0 0-32,0 0 15,-1 0 17,1 0-17,0 0 1,25-25-16,-26 25 15,1 0 1,25-25 0,-25 25-1,-1 0 17,1 0-17,0 0 1,0 0 31,0 0 31</inkml:trace>
  <inkml:trace contextRef="#ctx0" brushRef="#br0" timeOffset="52660.95">4961 15677 0,'25'0'140,"0"0"-140,24-25 16,-24 25 0,25 0-1,-26 0 16,1-25 1,0 25-1,0 0-31,-25-25 16,25 25 15,-1 0 16,1 0 15,0 0-31,-25-25 48,25 25-17,0 0 79,-1 0-63</inkml:trace>
  <inkml:trace contextRef="#ctx0" brushRef="#br0" timeOffset="56541.52">6598 14064 0,'-50'0'31,"-24"25"-15,-25 0-1,24-25 1,1 25 0,24-1-1,26 1-15,-26-25 16,0 25-1,26 0 1,-1-25 0,25 25-1,-25-25 1,25 24 15,-50 1-31,50 25 16,-24-50-1,24 25 1,-25 0 0,25-1 15,-25-24-15,25 25-1,0 0 48</inkml:trace>
  <inkml:trace contextRef="#ctx0" brushRef="#br0" timeOffset="57192.96">5804 14362 0,'-25'0'78,"25"25"-46,0 0-17,0-1 1,0 1-16,0 0 15,0 0 1,0 0 0,0-1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0T09:37:42.6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11832 4688 0,'0'-25'47,"0"50"16,0 0-48,0 0 1,0-1-1,0 1 1,0 0 0,0 25 15,0-25 16,25-25-16,-25 24 16,24-24 47,-24 25-1,0 0-46,25-25 16,0 0 31,0 0-63,24 0-16,26-50 1,49 26 0,149-76-1,-100 26 1,-73 24 0,-26 50-16,-24-25 15,24 1 1,-49 24-1,24 0 1,-24 0 0,50 0-1,-26 0-15,-24 0 16,0 0 0,25 0-1,-26 0 16,1 0-15,0 0 31,0 0 250,0-25-282,-1 25 17,26-25-17,-25 25 1,49-25 0,25-24-16,-74 24 15,0 25 1,0 0-1,-25-25 1,25 25 0,-1 0 15,1 0 219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0T09:53:43.7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14188 5680 0,'0'-25'47,"-49"25"-32,-1 0 1,-24 0-16,24 0 16,0 0-1,26 0 1,-26 0-1,50 25 1,-25 0 0,0-25-1,-24 74 1,-1 51 0,1 48-1,-1 26 1,0 24-16,26-25 15,-1-24 1,25 223 0,0-50-1,0-99 1,0-49-16,0-75 16,25 24-1,-1 1 1,1-25-1,-25 50 1,25-25 0,-25-25-16,0-50 15,0-49 1,0 0 0,0 0 15,-25 49 203,-24 75-218,-1 74-1,0 50 1,26-75 0,24-24-16,-25-75 15,25 0 1,0 1 0,0 48-1,0-24 1,0 25-1,0 0-15,0 0 16,0-25 0,0-25-1,0 25 1,0-49 0,0-1-1,0-24-15,0-1 16,0-24-1,0 25 1,25-1 0,-25 1-1,0-1-15,0-24 16,0 25 0,0-25-1,0 0 1,0-1-1,0 51 1,0-1 0,0 1-1,0-26-15,0-24 16,0 0 0,0 0-1,0-1 16</inkml:trace>
  <inkml:trace contextRef="#ctx0" brushRef="#br0" timeOffset="5756.81">18876 5631 0,'50'0'140,"24"-25"-124,1 0 0,-1 25-1,-24 0 1,-1-25 0,-24 25-1,0-25-15,0 25 16,0 0 15,-1 0 0,1 0 1,0 0-17,0 0 1,24 0 15,-24 0-15,0 25-1,0 0 1,0 25 0,0 49-1,-1 50 1,-24-75-16,0 1 15,25-26 1,-25 26 0,0 24-1,0 25 1,0 74 0,25 25-16,-25-98 15,0-1 1,25 0-1,-25-25 1,0 0 0,0 25-1,25-25-15,-25 0 16,0-74 0,0 0-1,0 0 1,0 0 265,24-1-265,-24 51-1,0-1 1,0 1 0,0 74-1,0-50-15,0-25 16,0 1-1,0-1 1,0-24 0,0 24-1,0 100 1,0-1 0,0-49-16,0-49 15,0-1 1,25 1-1,-25-1 1,25-24 0,0 98-1,0-48 1,-25-1 0,0-25-16,24 1 15,1-26 1,-25-24-1,0 0 1,0 0 0,25-25-1,0 49 282,-25 26-297,0-1 16,0-49-1,0 25 1,0-1 0,0-24-1,0 0-15,25 24 16,-25 1 0,0-25-1,24 24 16,-24-24-15,0 0-16,0 0 16,0 0-1,0-1 1,0 26 0,25-25-1,-25 0 1,0-1-16,0 51 15,0-26 1,0-24 0,0 25-1,0-25 1,0-1 0,0 1-1,0 0-15,0 0 16,0 0-1,0 24 1,0-24 0,0 0 15,0 0-15,0 0 15,0-1-31,0 1 15,25-25 17,-25 25-17,0 0 1,0 0 0,0-1-1,0 1 1,0 0-1,0 0-15,0 24 32,0 1-1,0-25-15,0 24-1,0-24 1,0 25 343,0 24-343,0-24-1,0-1 1,0-24 0,0 0-16,0 25 15,0-1 1,0-24 0,0 0-1,25 25 1,-25-26-1,0 1 1,0 25-16,0-1 16,0 1-1,0 0 1,0-26 0,0 1-1,0 0 1,0 0-1,25-25 1,-25 25 0,0-1 15,0 1 0,0 0-31,0 0 47,0 0 31,24-25-62,1 0 578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800B3-D891-4F54-8A41-A6A06488F6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24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15176" y="2551752"/>
            <a:ext cx="3014735" cy="26071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Input &amp; Output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Function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04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573015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47223" y="331471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Input And Output Function In Python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Input And Output Function In Python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Python Exercise 1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Python Exercise 2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Python Exercise 3 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Day 04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169640" y="2116440"/>
              <a:ext cx="1661400" cy="107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0280" y="2107080"/>
                <a:ext cx="168012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Input And Output Function In Python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Input: </a:t>
            </a:r>
            <a:r>
              <a:rPr lang="en-US" dirty="0">
                <a:solidFill>
                  <a:srgbClr val="002060"/>
                </a:solidFill>
              </a:rPr>
              <a:t>To Get Any Thing From User, We Used input() Function In Puthon3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 </a:t>
            </a:r>
            <a:r>
              <a:rPr lang="en-US" dirty="0">
                <a:solidFill>
                  <a:srgbClr val="002060"/>
                </a:solidFill>
              </a:rPr>
              <a:t>= </a:t>
            </a:r>
            <a:r>
              <a:rPr lang="en-US" dirty="0">
                <a:solidFill>
                  <a:srgbClr val="00B050"/>
                </a:solidFill>
              </a:rPr>
              <a:t>input</a:t>
            </a:r>
            <a:r>
              <a:rPr lang="en-US" dirty="0">
                <a:solidFill>
                  <a:srgbClr val="002060"/>
                </a:solidFill>
              </a:rPr>
              <a:t>(“</a:t>
            </a:r>
            <a:r>
              <a:rPr lang="en-US" dirty="0">
                <a:solidFill>
                  <a:srgbClr val="00B0F0"/>
                </a:solidFill>
              </a:rPr>
              <a:t>Enter your name</a:t>
            </a:r>
            <a:r>
              <a:rPr lang="en-US" dirty="0">
                <a:solidFill>
                  <a:srgbClr val="002060"/>
                </a:solidFill>
              </a:rPr>
              <a:t>”)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Output:</a:t>
            </a:r>
            <a:r>
              <a:rPr lang="en-US" dirty="0">
                <a:solidFill>
                  <a:srgbClr val="002060"/>
                </a:solidFill>
              </a:rPr>
              <a:t> To Display Anything To User We Used print() Function In Python3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Example: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print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>
                <a:solidFill>
                  <a:srgbClr val="00B0F0"/>
                </a:solidFill>
              </a:rPr>
              <a:t>Name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85880" y="2527200"/>
              <a:ext cx="6411960" cy="3125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6520" y="2517840"/>
                <a:ext cx="6430680" cy="314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67606" y="263232"/>
            <a:ext cx="8079474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Exercises Related to I/O Function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Get Name From The User And Display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Get Age And Name From The User And Display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Get 2 Number From The User And Add Both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259520" y="1598400"/>
              <a:ext cx="714600" cy="187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0160" y="1589040"/>
                <a:ext cx="733320" cy="20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727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05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117827" y="1660974"/>
            <a:ext cx="3779032" cy="33750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Program 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&amp;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Statement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Comment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Terminator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Indentation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813200" y="1991160"/>
              <a:ext cx="2446920" cy="2599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3840" y="1981800"/>
                <a:ext cx="2465640" cy="261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5742</TotalTime>
  <Words>126</Words>
  <Application>Microsoft Office PowerPoint</Application>
  <PresentationFormat>Widescreen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Aharoni</vt:lpstr>
      <vt:lpstr>Algerian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Oladosu Kola</cp:lastModifiedBy>
  <cp:revision>379</cp:revision>
  <dcterms:created xsi:type="dcterms:W3CDTF">2021-11-08T00:20:31Z</dcterms:created>
  <dcterms:modified xsi:type="dcterms:W3CDTF">2023-11-23T09:19:51Z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2023-11-23T09:19:51Z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e7ccf950-970e-432e-84b4-ff182dec4fd7</vt:lpwstr>
  </property>
  <property fmtid="{D5CDD505-2E9C-101B-9397-08002B2CF9AE}" pid="7" name="MSIP_Label_defa4170-0d19-0005-0004-bc88714345d2_ActionId">
    <vt:lpwstr>54b88537-0aab-419d-855b-8fd405dd9f51</vt:lpwstr>
  </property>
  <property fmtid="{D5CDD505-2E9C-101B-9397-08002B2CF9AE}" pid="8" name="MSIP_Label_defa4170-0d19-0005-0004-bc88714345d2_ContentBits">
    <vt:lpwstr>0</vt:lpwstr>
  </property>
</Properties>
</file>