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261" r:id="rId6"/>
    <p:sldId id="269" r:id="rId7"/>
    <p:sldId id="270" r:id="rId8"/>
    <p:sldId id="265" r:id="rId9"/>
    <p:sldId id="263" r:id="rId10"/>
    <p:sldId id="264" r:id="rId11"/>
    <p:sldId id="266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06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09:56:16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18876 13146 0,'25'-24'94,"25"-1"-79,24 25 1,1 0 0,49 0-1,24 0 1,-24-25-16,-24 25 15,-26 0 1,1 0 0,-1 0-1,75 0 1,-25 0 0,-25 0-1,-25 0-15,-24 0 16,0 0-1,-26-25 1,26 25 0,-25 0 15,24 0-31,1 0 16,-25 0-1,0 0 1,49 0-1,1 0 1,-26 0 0,1 0-1,24 0 1,-24 0 0,-25 0-16,-1 0 15,1 0 16,0 0 1,0 0-1</inkml:trace>
  <inkml:trace contextRef="#ctx0" brushRef="#br0" timeOffset="17654.59">17959 5283 0,'-25'0'47,"0"25"31,25 0-62,0 25 0,0 24-16,0-24 15,0 24 1,0 0 0,0-24-1,0-25 16,0-50 79,0 0-95,0-24 1,0 24 0,0-25-1,0 1 1,0 24-16,0-50 16,0 1-1,0 49 1,0-24 15,0 24-15,0 0-1,0 0 1,0 0 15,25 25 94,-25 25-109,25-25-1,-25 25 1,0 0 0,0 24-1,0-24 17,0 25-17,0-1 1,0-24-16,0 0 15,0 0 1,0 0 15,0-1 1</inkml:trace>
  <inkml:trace contextRef="#ctx0" brushRef="#br0" timeOffset="19005.82">18256 5308 0,'-25'0'47,"25"25"-32,0 0 32,0 0-15,0-1-1,25-24 31,0 0-30,0 0-17,0-24 32,-25-1-31,24 25 31,-24 25 46,25 24-77,0 1 0,-25 24-1,0-24-15,25-25 16,-25-1-1,0 1 1,0 0 0,0 0 62,-25-25 0,0 0-47,25-25 32,0 0-48,0 0 1,0 1 0,0-1 30</inkml:trace>
  <inkml:trace contextRef="#ctx0" brushRef="#br0" timeOffset="19863.78">18703 5531 0,'0'25'78,"0"0"-63,0 0 1,0 0 0,0 24 15,0-24 0,0 0-15,0 0 46,0-1-46,-25-24 0,0 0 15,25 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09:59:55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22423 5606 0,'-49'-25'63,"24"25"-47,0 0-1,-24 0 1,24 0-1,0 0 1,-25 0 0,1 0-1,24 25 17,25 0-17,-25-1 1,0 51-16,-24 24 15,24-24 1,25-1 0,0-24-1,-25-1 1,25-24 0,0 25-1,0-26 1,25-24-1,0 0 1,0 0 15,-1 0 1,26 0-17,-25 0 16,-25-24-15,25-1 0,-1-25-1,-24 25-15,25-49 16,25 24 0,-25-24-1,-1 24 1,1 25-1,25-49 1,-25 24-16,-25 26 16,24-1-1,1 25 17,-25-25-17,25 25 1,-25 25 124,0 0-124,0 24 0,0 1-1,0-25-15,0-1 16,0 1 15,0 0 0,0 0-15,0 0 0,0 0 15,0-1 0,0 1 0,0 0-15</inkml:trace>
  <inkml:trace contextRef="#ctx0" brushRef="#br0" timeOffset="627.88">22671 5904 0,'0'-25'47,"50"25"-47,-25-25 16,49 0-1,-24 0 1,24 25-1,1 0 1,-26-25 0,1 1-16,-25 24 15,0 0 1</inkml:trace>
  <inkml:trace contextRef="#ctx0" brushRef="#br0" timeOffset="1175.32">22994 5631 0,'0'24'94,"0"26"-78,0 0-1,0-1 1,0 1 0,0-25-16,0 24 31,0-24 0</inkml:trace>
  <inkml:trace contextRef="#ctx0" brushRef="#br0" timeOffset="2537.94">23391 5358 0,'0'74'79,"0"-49"-64,0 25 1,0 24-1,0 0 1,0-24 0,0 0-16,0 24 15,0-24 1,0-1 0,0 1-1,25-50 1,-25 25-1,49-25 64,-49-50-64,25 25 1,0-24-1,0 24 1,-1-25 0,1 25-1,25-24 1,-1-1-16,-24 25 31,0 25-15,0 0 15,0 0-15,-1 0-1,-24 25 1,0 0 31,0 0-32,0 0 17,0-1-17,0 1 48,0 0-48,-24-25 1,-1 25 0,0-25-1,0 0 17,25 25-17,-49-25 1,24 0-1,0 0 17,0 25-17,0-25 1,1 0 15,-1 0 0</inkml:trace>
  <inkml:trace contextRef="#ctx0" brushRef="#br0" timeOffset="4055.36">21927 6499 0,'25'0'78,"25"0"-46,-1 0-17,1 0 1,0 0-16,24 0 16,0 0-1,26 0 1,98-25-1,1 0 1,-26 0 0,-24 1-1,-75 24-15,1 0 16,-26-25 0,-24 25-1,50-25 1,-51 25-1,51-25 1,-50 25 0,-1 0-1,26 0 1,0-25-16,-26 25 16,1 0-1,25 0 1,-25-24-1,-1 24 1,1 0 15</inkml:trace>
  <inkml:trace contextRef="#ctx0" brushRef="#br0" timeOffset="8879.96">23763 5110 0,'0'25'78,"25"-1"-47,-25 1-15,24-25 0,-24 50-1,0-25 1,0-1-1,25-24-15,-25 25 16,0 0 0,0 0-1,25-25 17,-25 25-17,25-25 1,0 0 62,0 0-62,-1 0-16,1 0 15,0 0 1,0 0-1,0-25 1,-25 0 0,24 25-1,-24-25 1,50 0-16,-50 1 16,25-1-1,0 25 1,-1-25-1,1 25 17,0-25-17,0 25 48</inkml:trace>
  <inkml:trace contextRef="#ctx0" brushRef="#br0" timeOffset="13939.49">21729 4390 0,'0'-24'79,"-50"-1"-64,25 0-15,1 25 16,-26-25-1,25 25 1,0 0 0,1 0-1,-26 0 17,25 0-17,25 25 1,-25 0-1,1 24 1,-1 1 0,-25 24-16,25 26 15,1-51 1,-1 26 0,25-26-1,0-24 1,0 25-1,0-1 1,0-24 0,25-25-1,-1 25 1,1-25 0,0 0 15,0 0-16,0 0 1,-1 0 15,1-25-15,0-24 0,-25 24-1,25 0 1,24-50-16,-49 51 15,25-1 1,0-50 0,-25 51-1,0-1 1,25-25 0,-25 25 15,25 1-16,-25-1 1,0 0 0,24 0-1,-24 50 95,0 0-95,0 0-15,0 24 16,0 26 0,0-51-1,0 26 1,0-25-1,0 0 1,0-1 0,0 1 15,25-25 63,0 0-79</inkml:trace>
  <inkml:trace contextRef="#ctx0" brushRef="#br0" timeOffset="14412.8">22299 4390 0,'50'0'109,"0"-74"-93,24 49 0,-24 0-1,-1 1 1,-24-1 0,0 25-1,-25-25-15,25 25 16</inkml:trace>
  <inkml:trace contextRef="#ctx0" brushRef="#br0" timeOffset="15032.34">22448 4589 0,'0'0'0,"25"0"110,0 0-95,0-25 1,-1 25 0,26-25-1,0 0 1,-26 1-1,26-1 1</inkml:trace>
  <inkml:trace contextRef="#ctx0" brushRef="#br0" timeOffset="15908.12">23168 4068 0,'0'0'0,"0"25"109,0 24-93,0 1-1,0 24 1,0 1 0,0-1-16,0-24 15,0-25 1,0 24-1,0 1 1,0-25 0,0-1-1,0 1 1,24-25 31</inkml:trace>
  <inkml:trace contextRef="#ctx0" brushRef="#br0" timeOffset="17209.51">23763 4068 0,'0'50'94,"-25"-50"-79,25 24-15,0 1 31,0 25 1,0-1-1,0-24-15,0 0-16,0 0 15,0 0 16,25-25-15,0 24 15,-1-24 16,1 0-47,0 0 16,25 0 15,-25 0 0,-1 0-15,1-49 0,-25 24-1,0 0-15,25-24 16,0-26-1,-25 26 1,0 24 0,0 0-1,0 0 1,0 0 15,-25 1-15,0 24-16,25-25 15,-25 25 1,1-25 15,-1 25 1,0 0-1,0 0 16,0 25-16,0-25-15,25 25-1,-24-1 1,24 1 15,-25-25-31</inkml:trace>
  <inkml:trace contextRef="#ctx0" brushRef="#br0" timeOffset="19231.18">24135 3746 0,'0'0'0,"-25"-50"15,0 50 1,-49-50 0,24 25-1,-24-24 1,-1-1 0,-98 50-1,24-25 1,50 1-16,0 24 15,24 0 1,1 0 0,-50 0-1,25 0 1,49 0 0,-24 0-1,49 0 1,-25 0-1,25 24-15,0-24 16,25 25 0,-24 0-1,-76 25 173,1-50-173,0 49-15,25-24 16,-1 0 0,26 0-1,-1 0 1,-24-1 0,24-24-1,25 25 1,0 0-1,1-25 17,-1 25-32,0 0 15,25-1 1,-25-24 0,25 25-1,-25 0 1,1 0-1,-1-25 1,25 25 15</inkml:trace>
  <inkml:trace contextRef="#ctx0" brushRef="#br0" timeOffset="20088.04">21754 3671 0,'0'25'47,"0"25"-16,0-26-15,0 1 0,0 25-1,0-25 1,0-1 15,0 1-15,0 25-1,0-25 1,0-1 0,0 1 46,25-25-46,-1 0 15,1 0 0,0 0 1,0 0-1,0 0 0,-1 0-31</inkml:trace>
  <inkml:trace contextRef="#ctx0" brushRef="#br0" timeOffset="23158.5">20588 4366 0,'0'24'78,"0"26"-62,0-25-16,0 0 15,0-1 1,0 1-1,0 0 1,0 25 0,0-1 15,0-24 0,25-25 16,-1 0 0,1 0-31,25 0-1,-25-25 1,0 25-16,-1-25 15,26 1 1,-25-1 15,-25 0-15,25 0 0,-1 0-1,1 25 1,0-49-16,0 49 15,0-25 1,-25 0 0,49 0-1,1 1 1,-50-1 0,49 25-1,-49-25 1,0 0-1,25 25 1,0-25 0,0 25 31,-25-24-32,25 24 1</inkml:trace>
  <inkml:trace contextRef="#ctx0" brushRef="#br0" timeOffset="24703.36">20985 6003 0,'0'-25'15,"0"50"95,0 0-95,25 24 1,-25 1 0,24 74-1,1-50 1,-25-24-16,25-1 16,-25-24 15,0 0-16,25-25 32,24-25 16,1-24-48,-25 24 1,49-50 0,-49 51-1,25-26 1,-1 0-16,1 1 16,-1-1-1,1 50 1,-50-25-1,25 25 1</inkml:trace>
  <inkml:trace contextRef="#ctx0" brushRef="#br0" timeOffset="31747.34">24656 6796 0,'0'25'94,"0"25"-63,0 24-15,0-49-1,0 25 1,25-25 0,-25-1-1,24-24 1,1 0 0,0 0 15,0 0-16,-25-24 17,25-1-17,-25 0-15,0-49 16,0 49 0,0 0 15,0 0-16,-50 0 17,25 25-17,0 0 1,1 0-16,-26 0 16,25 0-1,0 0 1</inkml:trace>
  <inkml:trace contextRef="#ctx0" brushRef="#br0" timeOffset="32305.88">25127 6921 0,'0'24'78,"0"51"-63,0-1 1,-25-24 0,25-25-1,-24-1 1,24 1 0</inkml:trace>
  <inkml:trace contextRef="#ctx0" brushRef="#br0" timeOffset="32976.41">25474 6449 0,'0'50'47,"0"24"-32,0-24 1,25-25 0,-25-1-1,0 1 1,25-25 15,-25 25-15,0 0-1,0 0 1,0-1 15,0 26-15,0 0-1,0-1 1,0 26 0,0-26-16,25 26 15,-25-26 1</inkml:trace>
  <inkml:trace contextRef="#ctx0" brushRef="#br0" timeOffset="46819.74">24656 3894 0</inkml:trace>
  <inkml:trace contextRef="#ctx0" brushRef="#br0" timeOffset="47656.62">24755 4217 0,'0'25'15,"0"-1"17,0 1-17,0 0 1,0 25 15,0-26-15,-25 1 15,25 0-15,0 0 30,-25-25-30</inkml:trace>
  <inkml:trace contextRef="#ctx0" brushRef="#br0" timeOffset="48930.89">24557 5531 0</inkml:trace>
  <inkml:trace contextRef="#ctx0" brushRef="#br0" timeOffset="49996.99">24581 5953 0,'0'25'62,"0"0"-31,0 0-15,0-1 0,0 1-16,0 0 31,0 0 47,-24-25-62,24 25-1,-25-25 32,0 0-31,25 24 31</inkml:trace>
  <inkml:trace contextRef="#ctx0" brushRef="#br0" timeOffset="61032.69">28848 5804 0</inkml:trace>
  <inkml:trace contextRef="#ctx0" brushRef="#br0" timeOffset="105858.53">23068 9773 0,'0'-25'62,"25"25"-46,0 0-1,49 0 1,1 0 0,24 0-1,50 0 1,24-25 0,-24 25-16,174-49 15,49 24 1,-75-49-1,1 49 1,198 0 0,199-25-1,-323 50-15,-50 0 16,125 0 0,-75 0-1,-124 0 1,-50 0-1,-49 0-15,-74 0 16,-51 0 0,1 0-1,0 0 1,25-24 250,-26 24-251,51 0 1,24-50-1,99 25 1,51-24 0,-76 24-1,-98 0-15,-26 0 16,-24 25 0,49-25-1,-49 25 1,0 0-1,0 0 1,0 0-16,-1 0 16,1 0-1,0 0 32</inkml:trace>
  <inkml:trace contextRef="#ctx0" brushRef="#br0" timeOffset="116395.26">11410 13593 0,'75'0'110,"-51"0"-95,26 0 1,24 0 0,1 0-1,49 0 1,-50 0 0,1-25-1,-1 25 1,0 0-1,26-25 1,-26 25-16,75 0 16,-50 0-1,-24 0 1,-26 0 0,-24 0-1,25 0 1,-26 0-1,26 0-15,24 0 16,1 0 0,-26 0-1,1 0 1,0 0 0,-26 0-1,26 0 1,0 0-1,-25 0 1,-1 0 0,1 0-1,-25 25 173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10:05:26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13841 6400 0</inkml:trace>
  <inkml:trace contextRef="#ctx0" brushRef="#br0" timeOffset="843.1">14015 6871 0,'0'25'156,"0"0"-140,-25-1 15,25 1-15,-25-25 15</inkml:trace>
  <inkml:trace contextRef="#ctx0" brushRef="#br0" timeOffset="3179.68">13841 6449 0,'-25'0'297,"25"-25"-16,0 1-249,0 48 139</inkml:trace>
  <inkml:trace contextRef="#ctx0" brushRef="#br0" timeOffset="5732.52">13866 6201 0,'0'0'0,"-25"0"31,-25 0-16,1 0 1,24 0 0,-25 25-16,1 0 15,24 0 17,0-25-17,0 0 1,25 24-1,-24-24 1,24 25-16,-25 0 16,25 0 15,-25 0-15,25-1-1,0 1-15,-25-25 31,25 25-31,0 0 16,0 0 0,0 24-1,0 1 1,0-1 0,0 1-16,0-25 15,0 24 1,0-24-1,0 0 1,25 25 0,-25-25-1,0 49 1,25-49 0,0 0-1,-25 24 1,24-24-1,-24 0-15,25 24 16,0-24 0,0 0-1,0 25 1,-1-26 15,26 1-15,0 0-1,-26-25 1,1 0 0,0 0-1,0 0 1,0 0 0,-1 0-16,1 0 15,25-25 1,-1-24-1,26-1 1,-26 0 0,51-24-1,-26 0 1,100-50 0,-75 49-1,-25 25-15,1 1 16,-26-26-1,1 26 1,-25-26 0,24-49-1,-24 50 1,-25 24 0,0 1-1,0-1 1,0 1-16,0-1 15,-49 0 1,-26 1 0,26 24-1,-26-25 1,1 50 0,24-24-1,1 24 1,-100-50-1,74 50 1,1-25-16,-25 25 16,24 0-1,-24 0 1,25 0 0,24 0-1,25 0 1,0 0-1,1 0 1,-1 0-16,25 25 109,0 0-30,0 0-64,0-1 32,0 1-31,0 0 31,0 0 15,0 0 157,0-1-204,0 1 17,0 0 15</inkml:trace>
  <inkml:trace contextRef="#ctx0" brushRef="#br0" timeOffset="16621.43">21406 9401 0,'25'0'156,"0"0"-140,25 0 0,-1 0-1,1 0 1,-1 0 0,1-25-1,0 25-15,-25 0 16,-25-25-1,24 25 1,1 0 0,0 0-1,0 0 1,24 0-16,-24 0 16,0 0-1,-25-24 1,25 24-1,0 0 1</inkml:trace>
  <inkml:trace contextRef="#ctx0" brushRef="#br0" timeOffset="17871.69">22647 9277 0,'0'-25'125,"0"0"-79,49 25-14,26 0-17,-1-24 1,-24 24 0,24-25-1,-24 0 1,-1 25-1,1 0 1,0 0 0,-26 0 15,1 0-31,0 0 31,0 0-15,0 0 15</inkml:trace>
  <inkml:trace contextRef="#ctx0" brushRef="#br0" timeOffset="19224.12">23812 9079 0,'0'-25'156,"25"25"-140,25 0-1,-25 0 1,24-25 0,1 25-1,0 0 1,-1-25-1,26 0 1,-26 0-16,50 25 16,-24 0-1,-26-24 1,1 24 0,-25 0-1,0 0 1,-1-25-1,1 25 1,0 0 0,0 0-1</inkml:trace>
  <inkml:trace contextRef="#ctx0" brushRef="#br0" timeOffset="24592.6">22151 9079 0</inkml:trace>
  <inkml:trace contextRef="#ctx0" brushRef="#br0" timeOffset="25469.69">22299 9525 0,'-24'0'125,"24"25"-78,0 24-16,-25-24-15,25 0 0,-25-25-1,25 25-15,-25 0 31,25-1-15</inkml:trace>
  <inkml:trace contextRef="#ctx0" brushRef="#br0" timeOffset="26386.6">23391 8806 0</inkml:trace>
  <inkml:trace contextRef="#ctx0" brushRef="#br0" timeOffset="26830.22">23664 9103 0,'0'25'31,"0"0"0,0 0 1,0 0-17,0-1 16,0 1-31</inkml:trace>
  <inkml:trace contextRef="#ctx0" brushRef="#br0" timeOffset="29757.12">21927 10319 0,'75'0'31,"-26"0"-15,26 0-1,49-25 1,198-74 0,-49 49-1,-25 1 1,25-26 0,0 25-1,-75 1 1,1-26-16,-100 26 15,50-50 1,-50 24 0,-49 26-1,-1-26 1,26 26 0,-26-1-1,1 0 1,74-49-1,-25 0-15,-74 49 16,25 1 0,-50 24-1,0 0 1,0 0 0,24 0-16,-24-24 15,0-26 1,0 1-1,0-25 1,-149-75 0,50 75-1,0 0-15,25 0 16,-26 74 0,26-50-1,0 51 1,-50-26-1,0 25 1,-224 25 0,51 0-16,73 0 15,26 0 1,0 0 0,24 0-1,50 0 1,-50 0-1,25 25-15,25 0 16,50-25 0,0 25-1,24 24 1,0-24 0,-24 49-1,-25-24 1,-1 74-16,1 0 15,25 0 1,-1-50 0,-24 50-1,50-74 1,-26 74-16,26-49 16,49-1-1,-25-24 1,25 24-1,-25-24 1,25-26 0,0 26-16,0-25 15,0 24 1,0-24 0,0 0-1,-25 49 1,-24-24-1,49-25 1,0 0-16,-25 24 16,25-24 15,0 0-15,0 0 15,0 24-16,0-24-15,0 0 32,0 0-17,0-1 17,25 1-1,-25 0 16,0 0-47,24-25 15,-24 25 1,0 0 31,25-1-32,-25 1 17,0 0 15,25-25-32,-25 25 1,25-25-1,0 0 17,-25 25-17,24-25 1,-24 24-16,25-24 31,0 0-15,0 0 15,0 25-15,-1-25 31,1 0-32,0 0 16,0 0-15,0 0 31,-1 0-31,1 0 15,0 0-16,0 0 1,0 0 0,-1 25 15,1-25 0,0 0-15,0 0 46,0 0-15,-1 0 16,1 0-32</inkml:trace>
  <inkml:trace contextRef="#ctx0" brushRef="#br0" timeOffset="35654.47">5159 12427 0,'0'25'94,"0"0"-63,25-25-15,0 0 15,0 0 0,0 0-15,-1 0 0</inkml:trace>
  <inkml:trace contextRef="#ctx0" brushRef="#br0" timeOffset="36777.75">9426 12154 0,'25'25'109,"-1"0"-93,1 0-1,-25 24 1,25 1-1,0-25 1,-25 0-16,25-25 63,-1 0-17,1 0-30,0-50 0,0 25-1,49-24-15,-49 24 16,25-25 0,-1 25-1,1-24 1,-25 49-1,-1-25 1,1 25-16,0 0 31</inkml:trace>
  <inkml:trace contextRef="#ctx0" brushRef="#br0" timeOffset="39727.2">2530 13568 0,'0'-25'78,"25"25"-46,24 0-17,51 0 1,148 0-1,-25 0 1,50 0-16,-50 0 16,0 0-1,50 0 1,0 0 0,25 0-1,-50 25 1,-25 0-16,0 0 15,-24 24 1,-1-24 0,25 0-1,-99-25 1,25 25 0,-50-25-1,-24 0 1,-50 0-1,-1 0 1,1 0 0,50 0 218,49 0-218,0 0-1,49 0-15,-49 0 16,50-25 0,0 25-1,49 0 1,-50 0-1,-48 0 1,-26 0 0,-25 0-1,1 0-15,-51 0 16,26 0 0,-25 0-1,49 0 1,1 0-1,-26 0 1,1 0-16,-1 0 16,-24 0-1,0 0 1,25 0 0,-26 0 15,26 0-31,-25 0 31,0 0 0,-1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10:17:49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3770 13246 0,'25'99'109,"25"-25"-109,-25-24 16,-25-25-1,24 24 1,1-49 15,-25 25 0,25-25 16,25 0-31,-1-25-1,-24 1 1,0 24 0,-25-25-1,25 0 1,-25 0 0,24 0-1,1 25-15,-25-24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10:18:27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3026 5110 0,'-25'0'16,"25"25"30,0-1-30,0 26 15,0-25-15,0 0 15,25-25 47,25 0-62,-1 0 0,-24 0-1,25-25-15,49-50 16,-74 51-1,24-26 1,-24 25 0,0 0-1,0 1 1,0-1 0,24-25-1,-24 50 16,-25-25-31</inkml:trace>
  <inkml:trace contextRef="#ctx0" brushRef="#br0" timeOffset="18982.14">5085 7045 0,'25'0'188,"0"0"-173,-1 0-15,26 0 16,-25 0 0,0 0-1,-1 0 1,1 0-1,0 0-15,0 0 16,24 0 0,-24 0-1,0 0 1,0 0 15,24 0 0,-24 0 1,0 0-17,0 0 1,0 0 0,-1 0-1,1 0 1,0 0-1,0 0 1,0 0 15,-1 0-31,1 0 16,0 0 0,0 0-1,0 0 1,0 0-1,-1 0 17,1 0-1</inkml:trace>
  <inkml:trace contextRef="#ctx0" brushRef="#br0" timeOffset="27209.52">5110 6449 0,'-25'0'63,"0"25"-48,25 25 17,0-26-17,0 1 1,0 25 0,0-1-1,0 26 1,0-1-1,0 75-15,0-25 16,0-25 0,0 1-1,0-26 1,0 0 0,0 1-1,0 24 1,0 25-16,0-25 15,0 0 1,0 1 0,0-1-1,0-49 1,0 24 0,0-49-1,0 24 1,0-24-1,0 0 1,0 25 234,0-1-234,0 75-1,0 0-15,0 50 16,-25 74 0,25 50-1,-24 24 1,24-49-1,0-25-15,0 347 16,0-223 0,0-99-1,0-124 1,0-50 0,0-24-1,0-1 1,0 0-1,0 1-15,0-1 16,0-49 0,0 0 234,0 49-235,0 75 1,0 25 0,0 24-1,0-24 1,0-50-16,0-25 15,0-24 1,0-1 0,0-24-1,0-1 1,0 26 0,0-26-1,0 75-15,0-25 16,0 1-1,0-51 1,0 26 0,0-26-1,0 1 1,0-25 0,0-1-16,0 26 15,0-25 1,0 0-1,0 24 1,0-24 15,0 0-15,0 25-16,0-1 16,0 1-1,0-1 1,0 1-1,0-25 1,0 24 15,0-24-15,0 0 0,0 0-1,0 0 1,0-1 15,0 1-15,24 25-1,-24-25 1,0-1 0,0 1-1,0 0-15,0 0 31</inkml:trace>
  <inkml:trace contextRef="#ctx0" brushRef="#br0" timeOffset="32078.18">7193 7392 0,'-24'0'15,"-1"0"16,25 25 32,0 24-47,0-24-1,0 49 1,0 1-16,0 98 15,0-24 1,0 0 0,0-25-1,25 149 1,-25 0 0,49-75-1,-24-24 1,0-50-16,-25-50 15,0 1 1,25 74 0,-25-100-1,0 26 1,0-51 0,0 1-1,0 0 1,0 25 234,0 24-235,0 0 1,0 75 0,0 447-16,-25-175 15,25 1 1,0-75 0,0 1-1,0-125 1,0-99-1,0 74 1,0-24 0,0-1-1,0 1-15,0-25 16,0 0 0,0-75-1,0 1 1,0-26-1,0-24 1,0 0 0,0 0 15,0-1 16,25-24 15,24 0 438,1 0-468,-25 0-17,49 0 1,0 0-1,75 25 1,-50 0 0,-24-25-16,49 50 15,-25-26 1,50 1 0,-25 0-1,25 25 1,-50-1-1,-25-24 1,-74 0 0,50-25 140,0 0-140,24 0-1,125 0 1,49-25-1,223 0 1,223-24 0,-148 49-1,248 0 1,-273 49-16,-298-24 16,-99 0-1,-74 0 1,-1-25-1,-24 0 1,25 0 0,-1 0 218,1 0-218,-25 0-1,24 0 1,-24 0 0,25 0-1,-1-25 1,26 0-16,-26 25 15,75-25 1,-49 0 0,24 25-1,-49-24 1,24-1 0,-24 25-1,-1 0-15,26 0 16,-1 0-1,0 0 1,26 0 0,48 0-1,-48 0 1,-26 0-16,1 0 16,-26 0-1,-24 0 1,25 0-1,-26 0 1,1 0 0,0 0-16,0 0 15,0 0 1,-1 0 31,26 0 203,124 0-235,-50 0 1,24-25 0,-98 25-1,0 0-15,-25 0 32,-25-25-1</inkml:trace>
  <inkml:trace contextRef="#ctx0" brushRef="#br0" timeOffset="45088.04">9451 8111 0,'-25'0'15,"0"0"48,25 25-16,-25-25-32,25 25 1,-25-25 0,1 0 15,24 25-15,0-1 15,-25 1-16,25 25-15,-25 24 16,0 1 0,0-1-1,1 0 1,24-24 0,0 0-16,-25-1 31,0 26-31,25-1 15,0-24 1,0-1 0,0 1 15,-25-25 0,25 0-15,0-1-1,0 1 1,-25 25 234,25 24-234,0 25-1,-24 50 1,24-25 0,0 25-1,0-75 1,0 1-1,0-1 1,0 1 0,0-1-1,0 25-15,0 1 16,0-1 0,-25 74-1,25-98 1,0-1-1,0 1 1,0-26 0,0 1-16,0-1 15,-25 26 1,25-1 0,0 1-1,0-1 1,0-49-1,0 0 1,0 0 0,0 24-1,0-24-15,0 0 16,0 24 0,0-24-1,0 0 16,0 0-15,0 0 234,0 24-234,0 26-1,25 123 1,24-24 0,-24 74-1,25-75 1,-25 1-16,-1-75 15,-24-24 1,25-1 0,0 0-1,0 1 1,-25-50 0,25 24-1,-25 1 1,24 0-1,-24-26 1,25-24 0,0 0-1,25 0 48,-26 0-48,26 25 1,0 0 0,-26-25 15,51 25-15,-1 24-1,-24-49 1,-1 50-1,1-50 1,-50 25 0,25-25-16,-25 25 15,49-25 251,1 24-266,49 1 16,-49-25-1,0 25 1,-26 0-1,26-25 1,-25 25 0,0-25-1,24 24 1,26 1 0,-26-25-16,1 25 15,-1-25 1,1 25-1,24 0 1,-49-25 0,25 0-1,-25 0 1,24 24 0,-24-24 421,0-24-421,0-1 15,-1 0-15,26 0-1,0-24 1,49 24-1,-49-25-15,74-24 16,-50 24 0,-49 25-1,49 1 1,-49-1 0,25 25-1,24-25 1,-24 0-1,-1 25 1,1-25 0,-25 25-1,-1 0-15,26 0 16,-25 0 0,24 0-1,-24 0 1,0 0 15,49 0 219,75 50-234,0 0-1,0-26 1,-50 26-16,25-25 16,-25 0-1,149 74 1,-49-50-1,-25-24 1,-75-25 0,-25 50-1,1-25 1,-1-1 0,0-24-16,1 25 15,-26-25 1,1 25-1,0-25 1,-1 0 0,1 0-1,24 0 1,-24 0 187,24 0-187,26 0-1,-1-25 1,99 0 0,50 1-1,124-26 1,-148 50-1,-125 0-15,-50 0 16,1 0 0,-25 0-1,0 0 1</inkml:trace>
  <inkml:trace contextRef="#ctx0" brushRef="#br0" timeOffset="60216.11">11559 9252 0,'-25'0'0,"0"0"31,1 0 0,-1 0-15,-25 0 15,25 0-15,1 0 0,-1 25-1,25 0 16,-25-25-15,0 25 31,25-1-31,-25 1-16,1 0 15,-1 25 1,25-1-1,-25 1 1,0 74 0,0 25-1,0-75 1,25 0 0,0-24-1,0 25 1,0-1-16,0-24 15,0-1 1,0 26 0,0-51-1,0 1 1,0 0 0,0 49-1,0-49 1,0 0-16,0 25 15,0-26 32,0 1-15,0 0-17,0 0 1,0 0-1,0-1 1,25-24 31,0 0-31,0 0-1,25 0 16,-26 0-15,1 0 0,0 0 15,0 0 0,0 0 32</inkml:trace>
  <inkml:trace contextRef="#ctx0" brushRef="#br0" timeOffset="64539.93">11038 10244 0,'0'0'0,"-25"0"78,0-24-47,25-1 1,-24 25-17,-1-50 1,0 25 15,0 25-15,-49-74-16,24 49 15,1-25 1,-26 50 0,26-49-1,24 24 1,-25-25-1,1 1-15,24 24 16,0-25 0,-25 1-1,50 24 1,-49-25 0,24 26-1,25-1 204,0 0-203,0 0-1,-25 0 1,25 1-1,-25-26 1,25 25 0,0-24-1,0 24 1,0 0 15,0 0 125,-24 0-124,24 1-17,0-1 17,0 0-1,-25 25-16,25-25 17,0 0 46,-25 25-63,25-24 32,0-1-15,0 0 14,0 0 17,-25 25 93,25 25-62,0 0-47,-25 0-16,25-1 0,0 1 1,0 0 30,0 0-31,0 0 1,0-1-17,0 26 16,0-25-15,0 0 0,0-1 15,0-48 94,0-1-109,0 0-1,25 0 1,-25 0-1,0 1 1,0-1 0,0 0-1,0 0 32,25 25-31,-50 50 171,25 24-171,-25 25 0,1 1-1,-1-26 1,0 0-1,25-49 1,0 0 0,0-50 93,25 0-109,-25 1 16,25-1-1,-25-25 1,0 1 0,0-26-1,24 1 1,-24-1-1,25 51 1,-25-1 0,0 0-1,25 25 142,-25-25-126,0 0 0,25-24 0,-25 24 1,25 25 93,-1 25-94,1 0 0,0-25-15,0 0 15,0 0-15,24 24-16,-24-24 15,0 0 1,0 0-1,-1 0 1,1 0 15</inkml:trace>
  <inkml:trace contextRef="#ctx0" brushRef="#br0" timeOffset="67300.01">11509 12204 0,'-24'0'15,"-26"0"32,25 0-15,0 0-32,1 25 15,-1-25 1,0 25-1,0-25 1,-24 0 0,24 24-1,0 1-15,0-25 32,25 25-1,-25-25-16,25 25 17,-25 0 15,25-1-32,0 26 1,-24-25-16,24 0 15,0 24 1,0-24 0,-25 0-1,25 24 1,0 51 0,0-26-1,0 0-15,0-24 16,0 0-1,0-26 1,0 1 0,0 25-16,0-25 15,0 24 1,0-24 0,0 25-1,0 24 1,0-49 15,0 0 282,49 0-298,-49 24 1,25-24-16,0-25 15,-25 25 1,25 0 15,-25-1 16,25-24-31,-25 25-1,0 0 1,0 0 0,25-25-1,-25 25 1,24-25 0,-24 24 15,25-24 0,-25 25 16,25-25 0,-25 25-32,25-25 32,0 0-15,-1 0-1,-24 25 0,25-25-15,0 0-1,0 0 32</inkml:trace>
  <inkml:trace contextRef="#ctx0" brushRef="#br0" timeOffset="69338.19">11088 12799 0,'-25'0'94,"0"0"-79,0 0-15,0 0 16,-24 0 0,24 0 15,-25 0-15,26 0 15,-26 0-31,25-25 15,0 25 1,1-24 15,-1-1 1,0 25-17,25-25 1,-25 25-1,25-25 1,-25 0 15,25 1-31,-24 24 16,-1-25 0,25 0 30,-25 25-30,25-25-16,0 0 16,0 1-1,0-1 17,0 0-17,0 0-15,0 0 31,0 1-15,0-1 0,0 0 15,0 0 0,0 0-15,0 1 15,0-1 0,0 0 1</inkml:trace>
  <inkml:trace contextRef="#ctx0" brushRef="#br0" timeOffset="124921.61">9351 8136 0,'0'25'0,"0"0"46,0-1 17,-24-24-47,24 25-1,-25 0 1,25 0 15,-25 24 0,0 1-15,0 24 0,1-24-1,-1 24-15,25-24 16,-25 24-1,-25 75 1,26-25 0,-26-49-1,25-1 1,-25 50 0,-24-25-16,49 25 15,-24-24 1,49 24-1,-25 0 1,0-50 0,0 0-1,0 1 1,25-25 0,-24 24-1,24 0 1,0 26-16,0-1 15,-25 0 1,25-25 0,0 1-1,0-26 1,0 26 0,0-50 15,0-1 0,49 26 235,-24 0-251,0 24 1,0 0 0,0 51-1,-25-26 1,0-25-1,0 25 1,24-49 0,-24 0-16,0-1 15,0 26 1,0-51 0,0 26-1,0-25 1,0 24-1,0 1 1,0-25 0,0 49-1,0-24-15,0-1 16,0-24 0,25 25-1,-25-25 1,0 0-1,0 24 1,25-24 15,-25 0-31,25 0 16,-25-1 15,0 26 0,25-50-15,-25 25 0,0 0-1,0 24 1,24-24 0,-24 0-16,25 24 15,0-49 188,0 0-187,0 0 31,24 0-16,-24 0 0,-25 25-15,25-25 93</inkml:trace>
  <inkml:trace contextRef="#ctx0" brushRef="#br0" timeOffset="137566.5">3026 16942 0,'25'0'172,"0"0"-157,0 0 1,24 0 0,1 0-1,99 0 1,-50-25 0,-25 25-1,1-25 1,-26 25-16,26 0 15,-26 0 1,51 0 0,-51 0-1,1 0 1,-25 0 0,-1 0-1,1 0-15,0 0 16,25 0 249,24 0-249,0 0-16,26 0 16,73 0-1,125 0 1,-100 0 0,-98 0-1,-26 0 1,0 0-1,-24 0 1,0 0-16,24 0 16,-24 0-1,-1 0 1,-24 0 0,0 0 15,0 0-16,-1 25 1,1-25 0,0 0-1,0 0 1,0 0 15,-1 0-15,1 0-1,0 0 17,0 0-17,0 0 17,0 0-1,-25 25 109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10:20:58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9922 0,'25'0'62,"50"0"-46,-26 0-1,26 0 1,-1 0 0,75 0-1,24 0 1,-24 0-16,25 0 15,24 0 1,26-25 0,-26 25-1,-49-25 1,-50 25 0,0 0-16,-24 0 15,-1 0 1,-24 0-1,-1 0 1,-24 0 15,74 0 188,75 0-203,0 0-1,-26 0 1,-23 0 0,-26 0-1,25 0 1,25 0-1,173 0 1,-99 0-16,-74 0 16,-25 0-1,25 0 1,-75 0 0,26 0-1,-1 0 1,-50 25-1,1-25 1,0 0 0,-26 0-16,26 0 15,0 0 1,-26 0 0,1 0-1,0 0 16,25 0 204,24 0-220,1 0 1,-1 0 0,-24 0-1,24 0 1,0 0 0,100 0-16,-75 0 15,-24 0 1,-26 0-1,-24 0 1,0 0 0,24 0-1,-24 0 1,25 0-16,-25 0 16,-1 0-1,1 0 1,0 0-1,0 0 17,0 0 30</inkml:trace>
  <inkml:trace contextRef="#ctx0" brushRef="#br0" timeOffset="6959.49">16644 11286 0,'-25'0'16,"0"25"31,25 0-32,-24 0 1,-1-25-16,25 49 16,-25-49-1,0 50 1,-24-1 0,24 26-1,-25-26 1,50 26-1,-50-1 1,1 149 0,-1-24-1,1-1-15,24-49 16,25-50 0,-25 1-1,25-26 1,0 75-1,0 0 1,0-75 0,0 1-1,0-26-15,0-24 16,0 0 0,0 24 280,0-24-280,0 25 0,0-25-1,0 24 1,0-24 0,0 0-16,0 0 15,0-1 1,0 26-1,0 0 1,25-1 0,-25 26-1,0-26 1,0-24 0,25 0-1,-25 24-15,0-24 16,0 25 15,24-50-15,-24 25-1,25-1 17,-25 1-17,25 0 1,0-25-16,-25 25 15,25 0 17,-1-1-17,1-24 1,25 25 0,-25 0-1,0-25 1,24 0-1,1 25 1,-1 0 0,26 0-16,-26-25 15,-24 24 1,0-24 0,0 0-1,24 0 16,1 0-15,-25 0 0,0 0 202,123 0-202,-48 0 0,48 0-1,-24 0 1,-24 0 0,-1 0-16,0 0 15,100 0 1,-51 0-1,-24 0 1,25 0 0,-25 25-1,-24-25 1,-26 0-16,-24 25 16,-1-25-1,1 0 1,-25 0-1,-1 0 1,1 0 15,0 0 188,25 0-203,-26 0-1,51 0 1,-26 0 0,26 0-1,24 0 1,149 0-1,-149 0-15,-49 0 16,-25 0 0,24 0-1,-24 0 1,0 0 0,25 0-1,-1 0-15,26 0 16,73 0-1,-73 0 1,-26 0 0,-24 25-1,0-25 1,0 0 0,0 0-1,-1 25 16,1-50 219,0 25-234,25 0 0,-26 0-1,1 0 1,25-25 0,-25 25-1,24 0 1,-24-25-1,25 25 1,-1 0 0,26-25-1,-50 25-15,-1 0 16,1-24 0,0 24-1,0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10:21:37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13915 11212 0,'25'0'125,"0"0"-109,0 0-1,0 0 17,49 0-17,-24 0 1,-26 0-1,26 0 1,-25 0 0,24 0-1,-24 0 1,25 0 0,-25 0-1,0 0 1,24 0-1,26 0 1,-1 0 0,-49 0-1,0 0 1,-1 0-16,1 0 31,-25 25 16,25-25 172,25 0-204,49 0 1,-25 0 0,1 0-1,-1 0 1,-24 0 0,-1 0-1,26 0 1,-26 0-1,26 0-15,-26 0 16,1 0 0,-25 0-1,0 0 1,-1 0 343,1 0-343,0 0 0,0 0-1,0 0 1,-1 0-1,26 0 1,-25 0 15,0 0-31,-1 0 16,-24 24 46,-24 1-30,-51 0-32,1-25 15,-25 50 1,-1-26 0,1 1-1,-25 0 1,25-25-1,-174 0-15,75-25 16,24-24 0,75-1-1,-1 0 1,51 26 0,24-26-1,-25 0-15,26 1 16,-51-26-1,26 1 1,-26-1 0,26 26-1,-1-1 1,0 1 0,26-26-16,-26 26 15,25-1 1,25 0-1,0 1 1,-25 24 0,1-74-16,-1 0 15,25-1 1,0 51 0,0-1-1,0 0 1,0 26 203,0-26-204,-25 0 1,0-24-1,25 0 1,0-1 0,-25 26-1,25-51 1,-24 51 0,24-1-1,0-24-15,0 24 31,0 1-31,0-1 16,0 0 0,0 1-1,0-1 1,0 25 0,0 0 15,0 1-16,0-1-15,24 0 32,-24 0-17,25 0 1,-25-24 15,25 24-31,-25-25 16,0 26-1,25-26 1,-25 25 15,0 0 32,25 25 15</inkml:trace>
  <inkml:trace contextRef="#ctx0" brushRef="#br0" timeOffset="13599">17562 13146 0,'0'0'0,"-25"0"32,0 0-17,-25 0-15,1 0 31,24 0-15,-25 0 15,26 0-15,-1 0 0,0 25 15,0-25-16,0 0 17,25 25-17,-24-25 1,24 50 15,-25-25-15,0 24-16,25 26 15,-50 49 1,26 0 0,-26 99-1,25-50 1,0-49-16,25 25 16,0-25-1,-24-24 1,24 48-1,0-48 1,0-26 0,0 0-1,0 50-15,0-49 16,0-1 0,0 1-1,0-26 1,0 26-1,0-26 1,0 1 0,0 24-16,0 1 15,0-26 1,0-24 0,0 0-1,0 0 1,24 0 15,-24-1-15,0 1-16,25-25 15,0 25 17,-25 25 14,0-26-14,25-24-17,24 0 48,-24 0-32,0 0-15,0 0 15,0 0 0,-1 0 47,26 0-62,0-24 0,-26-1-16,26 25 15,0-25 1,-1 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10:11:24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5209 0,'0'25'125,"0"24"-109,0-24-1,0 0 1,25 0 0,-25 0-1,24-1-15,1-24 78,25 0-46,-25-24-17,24-1 1,1-25 0,0 50-16,-1-49 15,26 24 1,-26 0-1,1 0 1,-25 0 0,24 25-1,-24 0 1,-25-24 0,25 24-1,0 0 1</inkml:trace>
  <inkml:trace contextRef="#ctx0" brushRef="#br0" timeOffset="3270.77">17735 6672 0,'0'25'156,"0"0"-125,0 0 1,0 0-17,0-1 32,25-24 0,0 0-16,0 0 16,0 0-31,-1 0 15,1 0-15,25-24-1,-25 24 1,24-25 0,26 0-16,-26 0 15,26 0 1,-51 1-1,1 24 1,25 0 0,-25 0-1,-25-25 1</inkml:trace>
  <inkml:trace contextRef="#ctx0" brushRef="#br0" timeOffset="6225.29">13469 9971 0,'0'25'109,"0"0"-78,25-25 48,0 0-64,-1 0 1,26-25-1,0-24 1,-26 24-16,26 0 16,-25 25-1,0-25 1,-1 0 0,26 1 15,-25 24-16</inkml:trace>
  <inkml:trace contextRef="#ctx0" brushRef="#br0" timeOffset="7562.67">14064 11435 0,'25'0'187,"-25"25"-156,25-25-15,0 0 31,-1 0-16,1 0-15,25-25-1,-25 0 1,-1 0 0,1-24-1,0 49 1,0-50 0,0 25-1,24 1 1,-24-1-1,0 0-15,0 25 16,-25-25 0,25 0-1</inkml:trace>
  <inkml:trace contextRef="#ctx0" brushRef="#br0" timeOffset="8970.45">13171 12601 0,'-25'0'47,"25"25"78,0-1-94,25-24 63,0 0-63,-25-24-31,25 24 16,0 0-1,0-25 32,-1-25-16,1 25-31,-25 1 32,25 24-17</inkml:trace>
  <inkml:trace contextRef="#ctx0" brushRef="#br0" timeOffset="10574.72">13022 13841 0,'0'25'172,"0"0"-157,0-1-15,0 1 16,0 0 15,0 0 0,25-25 110,0 0-125,0 0 31,-25-25-32,49 25 1,-49-25-1,25 25 1,-25-25 0,25 1-1,0 24 1,0 0 0,-25-25-1,25 25-15,-25-25 47,24 25-16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01627"/>
            <a:ext cx="2890836" cy="277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Concepts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05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Indentation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Indentation Means A Properly Distance Between Statements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Using Indentation We Can Make A Specific Block Of Code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We  Cannot Make A Group Of Statements Using Curly Braces In Function, Loop etc.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But We Will Used A Proper Indentation To Make A Group Of Statement In A Block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Raise Indentation Error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 print()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1" y="5322627"/>
            <a:ext cx="45719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0" y="4768560"/>
              <a:ext cx="143280" cy="116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840" y="4759200"/>
                <a:ext cx="16200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7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2" y="1863484"/>
            <a:ext cx="10058400" cy="45200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80360" y="1767960"/>
              <a:ext cx="4653000" cy="4331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1000" y="1758600"/>
                <a:ext cx="4671720" cy="43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5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29" y="2142675"/>
            <a:ext cx="8519922" cy="3261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75480" y="3553920"/>
              <a:ext cx="2679480" cy="1679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6120" y="3544560"/>
                <a:ext cx="2698200" cy="16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0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0" y="1891880"/>
            <a:ext cx="9256023" cy="4044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66840" y="3089520"/>
              <a:ext cx="1455840" cy="2652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7480" y="3080160"/>
                <a:ext cx="1474560" cy="26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8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7446" y="549196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06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94319" y="1660974"/>
            <a:ext cx="4163843" cy="43397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</a:p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Rules To Declare A Variable</a:t>
            </a:r>
          </a:p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Declaration And initialization </a:t>
            </a:r>
          </a:p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Expression </a:t>
            </a:r>
          </a:p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Undefined Variable </a:t>
            </a:r>
          </a:p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 Of Variable Only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87920" y="1848600"/>
              <a:ext cx="2143800" cy="3188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8560" y="1839240"/>
                <a:ext cx="216252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Concepts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Python3 And Python2 Difference With Practical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Comments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Program &amp; Statement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Terminator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Indentation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05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Difference Between Python2 &amp; Python3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In Python2 </a:t>
            </a:r>
            <a:r>
              <a:rPr lang="en-US" sz="2000" b="1" dirty="0">
                <a:solidFill>
                  <a:srgbClr val="002060"/>
                </a:solidFill>
              </a:rPr>
              <a:t>print "hello world"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In Python3 </a:t>
            </a:r>
            <a:r>
              <a:rPr lang="en-US" sz="2000" b="1" dirty="0">
                <a:solidFill>
                  <a:srgbClr val="002060"/>
                </a:solidFill>
              </a:rPr>
              <a:t>print("hello world")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In Python2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a = 5/2 -&gt;2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In Python3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a = 5/2 -&gt;2.5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In Python2, </a:t>
            </a:r>
            <a:r>
              <a:rPr lang="en-US" sz="2000" b="1" dirty="0" err="1">
                <a:solidFill>
                  <a:srgbClr val="002060"/>
                </a:solidFill>
              </a:rPr>
              <a:t>raw_input</a:t>
            </a:r>
            <a:r>
              <a:rPr lang="en-US" sz="20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In Python3, </a:t>
            </a:r>
            <a:r>
              <a:rPr lang="en-US" sz="2000" b="1" dirty="0">
                <a:solidFill>
                  <a:srgbClr val="002060"/>
                </a:solidFill>
              </a:rPr>
              <a:t>input()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In Python2, </a:t>
            </a:r>
            <a:r>
              <a:rPr lang="en-US" sz="2000" b="1" dirty="0" err="1">
                <a:solidFill>
                  <a:srgbClr val="002060"/>
                </a:solidFill>
              </a:rPr>
              <a:t>xrange</a:t>
            </a:r>
            <a:r>
              <a:rPr lang="en-US" sz="2000" b="1" dirty="0">
                <a:solidFill>
                  <a:srgbClr val="002060"/>
                </a:solidFill>
              </a:rPr>
              <a:t> method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In Python3, </a:t>
            </a:r>
            <a:r>
              <a:rPr lang="en-US" sz="2000" b="1" dirty="0">
                <a:solidFill>
                  <a:srgbClr val="002060"/>
                </a:solidFill>
              </a:rPr>
              <a:t>range method</a:t>
            </a:r>
          </a:p>
        </p:txBody>
      </p:sp>
    </p:spTree>
    <p:extLst>
      <p:ext uri="{BB962C8B-B14F-4D97-AF65-F5344CB8AC3E}">
        <p14:creationId xmlns:p14="http://schemas.microsoft.com/office/powerpoint/2010/main" val="118315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Comments </a:t>
            </a:r>
            <a:endParaRPr lang="en-US" u="sng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Compile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the developer not for the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write extra about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give extra information about the code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Advantages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Easy to understand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Good look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avoid any execution of statement </a:t>
            </a:r>
          </a:p>
          <a:p>
            <a:endParaRPr lang="en-US" b="1" u="sng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Types Comments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Single-line Comment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#  single line comment  </a:t>
            </a:r>
          </a:p>
          <a:p>
            <a:r>
              <a:rPr lang="en-US" b="1" dirty="0">
                <a:solidFill>
                  <a:srgbClr val="002060"/>
                </a:solidFill>
              </a:rPr>
              <a:t>Multi line Comment</a:t>
            </a:r>
          </a:p>
          <a:p>
            <a:r>
              <a:rPr lang="en-US" dirty="0">
                <a:solidFill>
                  <a:srgbClr val="002060"/>
                </a:solidFill>
              </a:rPr>
              <a:t>“”” multi line comment “””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9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Program 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Programs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Set Of Instruction That Provided To Computer, According To That Instruction Computer Able To Do Work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That Set Of Instruction Called Program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With Program, Computer Understand  That What To Do And How To Do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Computer Program Can Be Written Using Programming Language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47240" y="1857240"/>
              <a:ext cx="1152360" cy="287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7880" y="1847880"/>
                <a:ext cx="1171080" cy="28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8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Statement?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Statement is the complete action in the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Statement may be a series of bits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have to separate a statement using semicolon’;’ on single 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Statement are similar a sentence in the English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Statement may contain variables, I/O function, methods etc.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07600" y="1250280"/>
              <a:ext cx="6635160" cy="364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240" y="1240920"/>
                <a:ext cx="6653880" cy="36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1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 name = “Faisal”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age = 30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print(“How are you")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print(name)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print(age)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Terminator / Separator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In the python, there is separator used to separate statement to each other.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The semicolon used as separator in python.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We can write multiple statement on the single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print("Hi"); print("How“) # error free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print("Hi") print("How“) # give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0800" y="2098440"/>
              <a:ext cx="8081640" cy="2849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2089080"/>
                <a:ext cx="8100360" cy="28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8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Terminator / Separator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There Is No Need To Use Terminator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 = 45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 = 50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print('No Semicolons ;  in the Python')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But In Another Programming Language Like C++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 = 45;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 = 50;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&lt;&lt;“There is Semicolons ;  in the C++”;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7352</TotalTime>
  <Words>459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459</cp:revision>
  <dcterms:created xsi:type="dcterms:W3CDTF">2021-11-08T00:20:31Z</dcterms:created>
  <dcterms:modified xsi:type="dcterms:W3CDTF">2023-11-23T09:22:23Z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2023-11-23T09:22:23Z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92e7a318-0801-4601-bbd0-a9475854f964</vt:lpwstr>
  </property>
  <property fmtid="{D5CDD505-2E9C-101B-9397-08002B2CF9AE}" pid="8" name="MSIP_Label_defa4170-0d19-0005-0004-bc88714345d2_ContentBits">
    <vt:lpwstr>0</vt:lpwstr>
  </property>
</Properties>
</file>