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1" r:id="rId6"/>
    <p:sldId id="265" r:id="rId7"/>
    <p:sldId id="264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1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6T01:22:36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24805 14114 0,'0'25'94,"24"-25"-78,1 0-1,0 0 1,50 0-1,-26 0 1,1 0-16,-25 0 31,24 0-15,1 0 15,-25 0-31,-1 0 16,1 0-1,0 0 1,0 0 0,24 0-1,-24 0 1,0 0-16,0 0 16,24 0 15,-24 0 16,-25-25-16,25 25 16,0 0 62,0 0-78</inkml:trace>
  <inkml:trace contextRef="#ctx0" brushRef="#br0" timeOffset="13091.28">26020 5953 0,'0'0'0,"0"-25"78,25 25-63,25 0 1,24 0-16,-49-24 16,0 24-1,-1 0 1,26 0 15,0 0-15,-1 0-1,-24 0 1,25 0 0,-26 0-1,1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6T01:23:14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8558 5730 0,'0'25'187,"0"-1"-187,0 1 16,0 0-1,24-25 1,-24 25 0,0 0-1,0 0 1,25-1 0,-25 1-1,0 25-15,25-1 31,-25-24-31,0 0 16,25-25 15,0 0 79,-1 0-79,26-25-15,-25 0-1,0 1 1,24-1-1,1-50 1,-1 51 0,26-26-1,-25 25 1,-26-25 0,26 50-16,0-49 15,-26 49 1,26-25-1,-25 0 1,0 0 0,24 1-1,-24 24 1,0-25 0,24 0-1,26-25 1,-50 50-16,24-24 15,-24 24 48</inkml:trace>
  <inkml:trace contextRef="#ctx0" brushRef="#br0" timeOffset="11394.81">3249 8285 0,'0'-25'62,"25"25"32,0 0-78,0 0-1,24 0-15,1 0 16,24 0-1,-49 0 1,25 0 0,-25 0-1,49 25-15,-24-25 16,-25 25 0,24-25-1,26 0 1,-26 24-1,-24-24 17,0 0-1,24 0 16,-24 0-32</inkml:trace>
  <inkml:trace contextRef="#ctx0" brushRef="#br0" timeOffset="12755.9">7888 8533 0,'25'0'78,"-1"0"-62,26 0-1,-25 0 1,25 0 0,24 0-1,-24 0 1,-1 0 0,-24 0-1,25 0 1,-1 0-1,-24 0-15,25 0 16,-26 0 15</inkml:trace>
  <inkml:trace contextRef="#ctx0" brushRef="#br0" timeOffset="18550.09">2877 6102 0,'0'0'0,"-24"0"16,-1 0-16,0 0 15,0 0 1,-24 0 15,24 0-15,-50 74-1,1 1 1,-25 49 0,49-25-16,-24 0 15,24 50 1,25-75-1,0 26 1,1 24 0,24 49-1,0-24 1,0 0 0,0-25-1,0-25 1,0-24-16,24-1 15,-24 100 1,0-75 0,0 50-1,0-50 1,0-25 0,0 1-1,0-1-15,0-24 16,0-25-1,0 24 1,0 26 0,0-26-1,0 26 1,0-51 0,0 1-1,25 25 235,-25 0-234,25 24-1,0 25 1,0 50 0,24-50-16,1 25 15,-25-49 1,-1-1 0,1-24-1,-25-26 16,25-24-31,-25 25 16,25-25 47,0 0-48</inkml:trace>
  <inkml:trace contextRef="#ctx0" brushRef="#br0" timeOffset="46170.56">10492 5953 0,'0'-25'31,"0"50"172,0 0-171,0 0-1,0 0 0,0-1 0,0 1-15,0 0 46,25-25 1,0 0 15,0 0-62,0 0 15,-1 0 16,26-25-32,24-24 1,-24 24-16,24-25 16,1 25-1,-26 1 1,-49-1 0,50 25-1,-50-25-15,25 25 16,0 0-1,-1-25 1,-24 0 0,25 25-1,0 0 1,-25-25 0,25 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 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09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929800" y="2125440"/>
              <a:ext cx="625320" cy="2964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0440" y="2116080"/>
                <a:ext cx="644040" cy="29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10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 in Python Part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002060"/>
                </a:solidFill>
              </a:rPr>
              <a:t>Today: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Text Based Data Type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Numeric or Number Data Types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Sequence Data Types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002060"/>
                </a:solidFill>
              </a:rPr>
              <a:t>Next Day: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Mapping Data Type</a:t>
            </a:r>
            <a:endParaRPr lang="en-US" b="1" u="sng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Set Data Type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Boolean Data Type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Binary Data Types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09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4880" y="1982520"/>
              <a:ext cx="3232800" cy="157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1973160"/>
                <a:ext cx="3251520" cy="15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Text Based Data Type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String: </a:t>
            </a:r>
            <a:r>
              <a:rPr lang="en-US" b="1" u="sng" dirty="0">
                <a:solidFill>
                  <a:srgbClr val="002060"/>
                </a:solidFill>
              </a:rPr>
              <a:t>Short Description Of String, in later we will discuss in details about String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collection of number, alphabetic lowercase and upper case, special number 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, in the single or double quotation, are consider to be a string.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Str1  = “How are you”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Str2  = ‘How are you’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Str3 </a:t>
            </a:r>
            <a:r>
              <a:rPr lang="en-US" dirty="0">
                <a:solidFill>
                  <a:srgbClr val="002060"/>
                </a:solidFill>
              </a:rPr>
              <a:t>= “””How are you“””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Without assigning to a variable, it will consider a comment as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“”” Multiline Comment in Python “””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Numeric or Number Data 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2060"/>
                </a:solidFill>
              </a:rPr>
              <a:t>Int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Whole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Positive or negative number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</a:t>
            </a:r>
            <a:r>
              <a:rPr lang="en-US" u="sng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23, 434, -34, -1334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Float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Fraction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Pointing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 power number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23.434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-544.43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3.4 x 10</a:t>
            </a:r>
            <a:r>
              <a:rPr lang="en-US" baseline="30000" dirty="0">
                <a:solidFill>
                  <a:srgbClr val="002060"/>
                </a:solidFill>
              </a:rPr>
              <a:t>32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Complex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 number in the form  of x + </a:t>
            </a:r>
            <a:r>
              <a:rPr lang="en-US" dirty="0" err="1">
                <a:solidFill>
                  <a:srgbClr val="002060"/>
                </a:solidFill>
              </a:rPr>
              <a:t>yj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Where x is the real part and </a:t>
            </a:r>
            <a:r>
              <a:rPr lang="en-US" dirty="0" err="1">
                <a:solidFill>
                  <a:srgbClr val="002060"/>
                </a:solidFill>
              </a:rPr>
              <a:t>yj</a:t>
            </a:r>
            <a:r>
              <a:rPr lang="en-US" dirty="0">
                <a:solidFill>
                  <a:srgbClr val="002060"/>
                </a:solidFill>
              </a:rPr>
              <a:t> is the imaginary part.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3 + 3j</a:t>
            </a:r>
          </a:p>
        </p:txBody>
      </p:sp>
    </p:spTree>
    <p:extLst>
      <p:ext uri="{BB962C8B-B14F-4D97-AF65-F5344CB8AC3E}">
        <p14:creationId xmlns:p14="http://schemas.microsoft.com/office/powerpoint/2010/main" val="3321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List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</a:rPr>
              <a:t>It is the sequence data type in which different data type (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, float, string 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) elements may reside. Element inside the list, have their own index number.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</a:rPr>
              <a:t>List is the mutable data type, which element may change after creation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 = []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 = [23,4,5,6,7,3]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[1] = 14 # Where 1 is the index number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) # will display updated list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Tuple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sequence data type in which different data type (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, float, string 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) elements may reside. Element inside the tuple, have their own index number.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Tuple is the immutable data type, which element cannot  be change after creation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tpl</a:t>
            </a:r>
            <a:r>
              <a:rPr lang="en-US" dirty="0">
                <a:solidFill>
                  <a:srgbClr val="002060"/>
                </a:solidFill>
              </a:rPr>
              <a:t> = ()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tpl</a:t>
            </a:r>
            <a:r>
              <a:rPr lang="en-US" dirty="0">
                <a:solidFill>
                  <a:srgbClr val="002060"/>
                </a:solidFill>
              </a:rPr>
              <a:t> = (23,4,5,6,7,3)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tpl</a:t>
            </a:r>
            <a:r>
              <a:rPr lang="en-US" dirty="0">
                <a:solidFill>
                  <a:srgbClr val="002060"/>
                </a:solidFill>
              </a:rPr>
              <a:t>[1] = 14 # Where 1 is the index number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tpl</a:t>
            </a:r>
            <a:r>
              <a:rPr lang="en-US" dirty="0">
                <a:solidFill>
                  <a:srgbClr val="002060"/>
                </a:solidFill>
              </a:rPr>
              <a:t>) # you will get a error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5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Range: </a:t>
            </a:r>
            <a:r>
              <a:rPr lang="en-US" b="1" u="sng" dirty="0">
                <a:solidFill>
                  <a:srgbClr val="002060"/>
                </a:solidFill>
              </a:rPr>
              <a:t>Short Description Of Range, in later we will discuss in details about Range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We can generate number with proper sequence using range function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range(start, stop, step)  # as range(1, 11, 1), it will generate number from 1 to 10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Start default is 0, if not specified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Stop have a ending value minus one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 default is 1, if not specified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String: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also  categorized in sequence data type, because it have a proper sequence having each character their own index number.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collection of number, alphabetic lowercase and upper case, special number 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, in the single or double quotation, are consider to be a string.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“hello”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4110" y="5309726"/>
            <a:ext cx="3300363" cy="464457"/>
            <a:chOff x="1155523" y="5631543"/>
            <a:chExt cx="4225106" cy="798286"/>
          </a:xfrm>
        </p:grpSpPr>
        <p:sp>
          <p:nvSpPr>
            <p:cNvPr id="6" name="Rectangle 5"/>
            <p:cNvSpPr/>
            <p:nvPr/>
          </p:nvSpPr>
          <p:spPr>
            <a:xfrm>
              <a:off x="1155523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5227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2675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2379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33181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4988" y="5774183"/>
            <a:ext cx="3300363" cy="464457"/>
            <a:chOff x="1155523" y="5631543"/>
            <a:chExt cx="4225106" cy="798286"/>
          </a:xfrm>
        </p:grpSpPr>
        <p:sp>
          <p:nvSpPr>
            <p:cNvPr id="17" name="Rectangle 16"/>
            <p:cNvSpPr/>
            <p:nvPr/>
          </p:nvSpPr>
          <p:spPr>
            <a:xfrm>
              <a:off x="1155523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85227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32675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2379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3181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Str1  = “How are you”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Str1  = ‘How are you’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Str2 = “””How are you“””</a:t>
            </a:r>
          </a:p>
        </p:txBody>
      </p:sp>
    </p:spTree>
    <p:extLst>
      <p:ext uri="{BB962C8B-B14F-4D97-AF65-F5344CB8AC3E}">
        <p14:creationId xmlns:p14="http://schemas.microsoft.com/office/powerpoint/2010/main" val="24007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8178</TotalTime>
  <Words>559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474</cp:revision>
  <dcterms:created xsi:type="dcterms:W3CDTF">2021-11-08T00:20:31Z</dcterms:created>
  <dcterms:modified xsi:type="dcterms:W3CDTF">2023-11-23T09:26:04Z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2023-11-23T09:26:04Z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46cbe0e1-8347-4acb-be83-573184b8acd8</vt:lpwstr>
  </property>
  <property fmtid="{D5CDD505-2E9C-101B-9397-08002B2CF9AE}" pid="8" name="MSIP_Label_defa4170-0d19-0005-0004-bc88714345d2_ContentBits">
    <vt:lpwstr>0</vt:lpwstr>
  </property>
</Properties>
</file>