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5.xml" ContentType="application/inkml+xml"/>
  <Override PartName="/ppt/notesSlides/notesSlide3.xml" ContentType="application/vnd.openxmlformats-officedocument.presentationml.notesSlide+xml"/>
  <Override PartName="/ppt/ink/ink6.xml" ContentType="application/inkml+xml"/>
  <Override PartName="/ppt/notesSlides/notesSlide4.xml" ContentType="application/vnd.openxmlformats-officedocument.presentationml.notesSlide+xml"/>
  <Override PartName="/ppt/ink/ink7.xml" ContentType="application/inkml+xml"/>
  <Override PartName="/ppt/notesSlides/notesSlide5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notesSlides/notesSlide6.xml" ContentType="application/vnd.openxmlformats-officedocument.presentationml.notesSlide+xml"/>
  <Override PartName="/ppt/ink/ink10.xml" ContentType="application/inkml+xml"/>
  <Override PartName="/ppt/notesSlides/notesSlide7.xml" ContentType="application/vnd.openxmlformats-officedocument.presentationml.notesSlide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6"/>
  </p:notesMasterIdLst>
  <p:sldIdLst>
    <p:sldId id="256" r:id="rId2"/>
    <p:sldId id="258" r:id="rId3"/>
    <p:sldId id="263" r:id="rId4"/>
    <p:sldId id="260" r:id="rId5"/>
    <p:sldId id="261" r:id="rId6"/>
    <p:sldId id="264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382" autoAdjust="0"/>
    <p:restoredTop sz="93969" autoAdjust="0"/>
  </p:normalViewPr>
  <p:slideViewPr>
    <p:cSldViewPr snapToGrid="0">
      <p:cViewPr varScale="1">
        <p:scale>
          <a:sx n="64" d="100"/>
          <a:sy n="64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2-26T01:26:32.4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25400 5928 0,'0'-24'78,"25"24"-46,24 0-17,1 0-15,0 0 16,-1 0-1,26 0 1,-26 0 0,1 0-1,24 0 1,-24 0 0,-25 0-16,0 0 15,-1 0 1,1 0-1,0 0 1,25 0 0,-26 0-1,1 0 1,0 0 0,0 0-16,0 0 15,-1 0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15T15:32:16.7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8607 8037 0,'25'0'78,"25"0"-62,24 0-16,50 25 15,-25-25 1,-24 0 0,-1 0-1,-49 0 1,0 0-1,24 0 1,-24 0 0,25 0-16,-25 0 15,-1 0 1,1 0 31</inkml:trace>
  <inkml:trace contextRef="#ctx0" brushRef="#br0" timeOffset="994.66">13370 6499 0,'-25'0'46,"-25"-25"-46,-24 25 16,24 0 0,1 0-1,-1 0 1,25 0 0,-24 0-1,-1 0 1,25 25-1,0-25 1,-24 25 15,49-1-15,-50 1-16,50 0 16,-25-25-1,25 25 1,-24 0 15,-1-25-15,25 24-1,0 1 1,-25-25 0,25 25 30</inkml:trace>
  <inkml:trace contextRef="#ctx0" brushRef="#br0" timeOffset="1727.15">12477 6524 0,'0'24'78,"0"1"-78,0 0 16,0 0-1,0 0 1,0-1 0,0 26 15,0-25-31,0 0 16,0-1 15,25-24 16,-1 0-16,26 0 0,0 0-31,24 0 16,25-24-1,-24-26 1,-51 50 15</inkml:trace>
  <inkml:trace contextRef="#ctx0" brushRef="#br0" timeOffset="3119.08">2183 8235 0,'49'0'94,"26"0"-78,74 0-1,-25 0 1,-25 0 0,-49 0-1,-1 0 1,-24 0 0,0 0-16,0 0 31,-1 0 16</inkml:trace>
  <inkml:trace contextRef="#ctx0" brushRef="#br0" timeOffset="28025.96">8186 15900 0,'24'0'78,"-24"25"-62,25-25-1,0 24 17,0-24-17,0 0 17,-1 0-17,1 0 1,0 0-1,49 0 1,26-49 0,98-125-1,-24 25 1,-100 100 0,-24-1-1,-50 25 1,25 25-1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15T15:35:57.9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11187 8582 0,'25'0'63,"0"0"-32,-1 0 0,-24 25-15,25-25 0,0 0 15,25 0-16,-1 0 1,1-25 0,49 1-1,50-76 1,49 1 0,-24-25-1,-75 75 1,-24-1-16,-51 25 15,1 25 1</inkml:trace>
  <inkml:trace contextRef="#ctx0" brushRef="#br0" timeOffset="5978.99">6226 10988 0,'25'0'110,"49"0"-95,25 0 1,75 0-16,-50 0 16,50 0-1,-75 0 1,99 0-1,-24 0 1,-75 0 0,0 0-1,-24 25 1,-1-25 0,1 25-16,-1-25 15,50 0 1,-25 0-1,-49 25 1,0-25 0,-26 0-1,1 0 17,0 0-17,0 0-15,0 0 16,-1 0 15,1 0 16,0 0-31,-25 25-1,25-25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15T14:58:47.0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8334 8285 0,'0'-25'62,"0"0"-31,50 25-15,124 0 0,74 0-16,-50 0 15,1 0 1,-1 0 0,0 0-1,-74-25 1,-49 25-16,-1 0 15,-24 0 1,-25 0 0,-1 0-1</inkml:trace>
  <inkml:trace contextRef="#ctx0" brushRef="#br0" timeOffset="1025.68">12750 8285 0,'24'-25'78,"51"25"-62,24 0 0,50 0-1,49 0 1,174 0-16,-49 0 15,-50 0 1,-75 0 0,-24 25-1,-50-25 1,-25 0 0,-25 0-1,26 0-15,-1 0 16,-50 0-1,-24 0 1,0 0 15</inkml:trace>
  <inkml:trace contextRef="#ctx0" brushRef="#br0" timeOffset="2874.13">21406 6102 0,'0'0'0,"0"124"109,0-50-93,0 1-1,0-26-15,0 1 16,0-25 15,0 0 0,25-50 63,50-74-78,-26-1-16,26-24 15,-26 50 1,-24 24 0,-25 1-1,25 24-15,-25 0 16,25 25 46,-25 75 32,0 24-78,25 50-1,-25-75 1,24-24 0,1-1-1,25-24 16,-25-25-15,-25 25 15</inkml:trace>
  <inkml:trace contextRef="#ctx0" brushRef="#br0" timeOffset="3142.3">22200 5978 0</inkml:trace>
  <inkml:trace contextRef="#ctx0" brushRef="#br0" timeOffset="3393.47">22299 6325 0,'0'0'0</inkml:trace>
  <inkml:trace contextRef="#ctx0" brushRef="#br0" timeOffset="3997.99">22796 5879 0,'24'0'46,"1"25"-14,0-25-32,0 49 15,0-49 1,24 50 0,-24-50-1,0 25 1,0-1-16,-1-24 31,1 0-15,0-24-1,49-51 1,1-49 0,-26 25-16,1-25 15,-25 49 1,0 1-1,-1 24 1,-24 26 15</inkml:trace>
  <inkml:trace contextRef="#ctx0" brushRef="#br0" timeOffset="5675.23">21803 6871 0,'-24'0'0,"123"0"93,124 0-77,75-25 0,322-49-1,-174-1 1,-148 50-1,-100-24 1,-74-1 0,-74 25-1,0-24-15,-26 49 16,26-75 0,-25-73-1,0 48 1,-1-24-1,1 50-15,-25-25 16,25-25 0,-25-75-1,25-24 1,-25 74 0,0 0-1,0 50-15,-25 50 16,25-26-1,-74 1 1,-1-1 0,-24 26-1,0 24 1,-50 0-16,-25 0 16,-24 25-1,-1 0 1,-24 0-1,-74 0 1,73 0 0,-24 0-1,-25 99 1,50-24-16,0 24 16,49 0-1,1 50 1,-100 0-1,74 0 1,75-75 0,50 25-1,-1-49 1,51 24 0,-51 1-16,1 123 15,24-49 1,25-25-1,25-25 1,0-24 0,0-1-1,0 1 1,75 49 0,49 49-16,-25-49 15,-49-74 1,-26-25-1,1 0 1,25-1 0,0 1-1,24 0 1,100 49 0,-50-49-16,-25 0 15,25 0 1,0-25-1,-25 0 1,25 0 0,-25 0-1,-24 0 1,-26 0-16,-24 0 16,0 0-1</inkml:trace>
  <inkml:trace contextRef="#ctx0" brushRef="#br0" timeOffset="7044.14">22622 8062 0,'0'24'47,"0"26"-31,0 0-1,0-1 1,0-24 0,25 0-1,-1-25 17,-24-25 93,0 0-110,0 0-15,0 1 31,0-1-31,25 25 32,0 0 30,25 0-15,-25 0-31,-1 0-16,-24 25 15,25-25 1,-25 24 0,25-24-1,0 50 1,0 0-16,-25-1 15,24 1 1,-24-25 0,0-1-1,0 1 32</inkml:trace>
  <inkml:trace contextRef="#ctx0" brushRef="#br0" timeOffset="8026.8">23242 8186 0,'-25'0'47,"0"-25"-31,1 25-1,-1 0 17,0 0 30,0 25-31,25-1 1,0 26-1,0-25-16,0 0 1,0-1 0,25-24 15,0 25-15,0-25-16,-1 0 15,1 0 32,-25-25-16,0 1-15,25-26 0,-25 25-1,25 25 1,-25-25-1,0 1 1,0-1 0,25 25-1,24 25 95,-49-1-95,0 1 1,0 0 0,25-25-16,-25 25 62</inkml:trace>
  <inkml:trace contextRef="#ctx0" brushRef="#br0" timeOffset="9938.32">23366 8260 0,'0'0'0,"25"0"109,0 50-93,-1-1-1,1 1 1,-25-25 15,25-25 16,-25-25 0,25 0-16,-25 0-15,0 0-1,25-24-15,-25 24 32,24 0-17,1 25 48,0 0-48,0 0 1,-25 25 0,25 0-1,-1 0-15,-24-1 16,25 1 31,0-25 46,0 0-77,0-49 0,-25 24-1,24 0 17,1 25 14,25 0-30,-25 0 0,24 50-1,1-26 1,0 26 0,-26-25-16,1 0 15,0-25 1,-25 24-1,25-24 17,0 0-17,-25-24 32,24-1-31,-24-25-1,25 25-15,-25-24 16,0-26 0,0 26-1,0-1 1,0 25 0,0 1-1,-25 24 48,1 0-32,24 24-15,-50 26-1,50 0 1,-25-1-16,0 26 15,25-51 1,0 26 15,25-25-15,-25 24 0,50 26-1,-1-1 1,26-24-16,-26-1 15,1-24 1,-25-25 0,24 0-1,-24 0 17,0 0-17,0 0 1,24-25-1,-49 1 1,25-26 0,0 50-16,-25-25 15</inkml:trace>
  <inkml:trace contextRef="#ctx0" brushRef="#br0" timeOffset="10240.52">24705 8136 0</inkml:trace>
  <inkml:trace contextRef="#ctx0" brushRef="#br0" timeOffset="10491.69">24879 8384 0</inkml:trace>
  <inkml:trace contextRef="#ctx0" brushRef="#br0" timeOffset="12104.77">25350 8062 0,'0'24'656,"0"26"-641,25-25 1,0 24 0,-25-24-16,0 0 15,25-25 1,-25 25 15,25-25-15,-25 25 15,0-1 0,0 1 1,0 0 14,24-25 1</inkml:trace>
  <inkml:trace contextRef="#ctx0" brushRef="#br0" timeOffset="12719.18">25400 8161 0,'0'-50'125,"25"25"-110,24 1 1,1-26 0,-25 25-1,0 25 1</inkml:trace>
  <inkml:trace contextRef="#ctx0" brushRef="#br0" timeOffset="13278.55">25425 8334 0,'25'0'125,"-1"0"-94,1-24-15,0 24 15,0-25-15,-25 0-1,25 25-15</inkml:trace>
  <inkml:trace contextRef="#ctx0" brushRef="#br0" timeOffset="14077.09">24011 8930 0,'25'0'93,"49"0"-77,100-25 0,49-25-16,75 1 15,74-26 1,25 26 0,-174-1-1,-49 25 1,-26 0-1,-98 1 1,0 24-16,-26-25 16</inkml:trace>
  <inkml:trace contextRef="#ctx0" brushRef="#br0" timeOffset="18236.01">2803 11286 0,'50'0'109,"98"0"-93,51 0 0,-1 0-1,75 0 1,-124 0 0,-75 0-1,-49 0-15</inkml:trace>
  <inkml:trace contextRef="#ctx0" brushRef="#br0" timeOffset="19191.65">5011 11112 0,'99'-24'78,"50"24"-63,-1 0 1,1 0 0,-25 0-1,25-25 1,-25 25-16,25-25 16,-75 25-1,26 0 1,24 0-1,-25 0 1,-25 0 0,1 0-1,-1 0 1,0 25-16,-24-25 16,0 0-1,-1 0 1,-24 25-1,0-25 1,-25 24 140</inkml:trace>
  <inkml:trace contextRef="#ctx0" brushRef="#br0" timeOffset="21707.33">2381 12626 0,'50'0'62,"24"0"-46,25 0-1,-24 0 1,24 0-16,0 0 16,-24 0-1,-26 0 1</inkml:trace>
  <inkml:trace contextRef="#ctx0" brushRef="#br0" timeOffset="22333.75">3820 12601 0,'50'-25'16,"74"-25"-1,99 26 1,50-26 0,-25 0-1,-50 26 1,-99 24 0,50 0-1,-124 0-15,0 0 16,0 0-1</inkml:trace>
  <inkml:trace contextRef="#ctx0" brushRef="#br0" timeOffset="25813.08">2629 13866 0,'25'0'109,"50"0"-93,-1 0-1,-49 0 1,0 0 0,-1 0-1,1 0-15,25 0 16,-25 25 15,-1-25 47</inkml:trace>
  <inkml:trace contextRef="#ctx0" brushRef="#br0" timeOffset="28762.04">4390 13891 0,'25'0'78,"50"0"-62,-1 0-1,0 0 1,1 0 0,-26 0-1,1 0 1,0 0 0,74 0-1,0-25-15,0 25 16,-25 0-1,-25-25 1,-24 25 0,0 0-1,24 0 1,-49 0 0,0 0-1,-1 0 1,1 0 15</inkml:trace>
  <inkml:trace contextRef="#ctx0" brushRef="#br0" timeOffset="32722.68">10616 13940 0,'0'25'125,"25"0"-110,-25 0 1,25-1 0,0 1-1,49-25 63,25-25-62,50-49 0,25-50-1,198-99 1,-149 74-16,-74 25 16,-75 74-1,-24 26 1,-50-1-1,25 25 1</inkml:trace>
  <inkml:trace contextRef="#ctx0" brushRef="#br0" timeOffset="37114.36">2530 16694 0,'25'0'47,"24"0"-32,26 0 1,24 0 0,-24 0-1,49 0 1,74 0-1,-24 24-15,-1 26 16,-74-50 0,100 25-1,-25 0 1,-50-25 0,24 0-1,-48 0-15,-26 0 16,0 0-1,-24 0 1,0 0 0,-1 0-1,26-25-15,-26 0 16,1 25 0,-25 0-1,0 0 1,-1 0 15,1 0 47</inkml:trace>
  <inkml:trace contextRef="#ctx0" brushRef="#br0" timeOffset="39627.03">6077 16594 0,'50'0'47,"24"0"-31,50 0-1,50 0 1,-1 0 0,-24-24-1,99 24-15,-49-25 16,74 0-1,-50 25 1,99 0 0,-74 0-1,-49 0-15,-50 0 32,-1 0-32,-24-25 15,-24 25 1,-1 0-1,-25-25 1,-49 1 0,25-1-16,-1 25 15,51 0 220,24 0-220,99 0-15,50 25 16,99-1 0,25-24-1,-25 25 1,74-25-1,100 0 1,-248 25 0,-150-25-16,-73 25 15,-1 0 1,-24-1 0,-25 1-1,24 0 1,1-25-1,-25 25 1,-1-25 0,26 0-16</inkml:trace>
  <inkml:trace contextRef="#ctx0" brushRef="#br0" timeOffset="45423.9">7665 15751 0,'24'25'110,"1"-25"-95,0 0 95,25 0-95,-1-50 1,-24-24 0,0 49-1,0 25 1</inkml:trace>
  <inkml:trace contextRef="#ctx0" brushRef="#br0" timeOffset="46369.54">10418 15677 0,'50'0'78,"-50"24"-62,24 1 0,1-25-1,-25 25 1,25-25 15,49 0 0,1-50-15,49-24 0,0 0-1,25-1 1,-100 1 0,1 49-1,-25 0 1</inkml:trace>
  <inkml:trace contextRef="#ctx0" brushRef="#br0" timeOffset="50861.07">11757 16570 0,'25'0'78,"-25"24"-63,0 1 1,0 50 0,0-26-16,0-24 15,0 0 1,0 0 15,-25-1-15,1 1-1,-100 0 1,0 25-16,-50-1 16,-74 1-1,-50-1 1,50-24 0,99 0-16,-74 25 15,0-50 1,0 24-1,24-24 1,-49 25 0,25 0-1,-25 0-15,49 0 16,51-1 0,24 1-1,49-25 1,1 25-1,-1 0 1,26-25-16,24 25 16,0-25-1,-49 0 220,24 0-220,0-50 1,1-24 0,-1-1-1,25-24-15,1 49 16,24-49-1,0 25 1,0 24 0,0 1-1,0 24 1,0 0 0,0 0 30,0-24-14</inkml:trace>
  <inkml:trace contextRef="#ctx0" brushRef="#br0" timeOffset="52633.25">14213 16644 0,'74'0'94,"-24"0"-78,25 0-1,-26 0 1,1 0-1,-1 0 1,1 0 0,0 0-16,24 0 15,0 0 1,26 0 0,73 0-1,-24 0 1,-75 0-1,1-25-15,-50 25 16,24 0 0,1 0-1,0 0 1,-1 0 0,75-25-16,-74 25 15,-1 0 1,-24 0 15,50 0 0,-26 0-15,1 0 0,-25 0-1,-1 0 1,1 0 15</inkml:trace>
  <inkml:trace contextRef="#ctx0" brushRef="#br0" timeOffset="53841.07">17661 16570 0,'0'0'0,"0"-25"63,25 25-32,49 0-15,25 0-1,25 0-15,224-25 16,-51 0 0,-49 25-1,0 0 1,-74-25-1,-100 25 1,26 0 0,-26 0-1,125 0 1,-26 25-16,1-25 16,-50 25-1,-50-25 1,-24 25-1,-1-25 1,1 0 0,-25 0-1,0 0 1,24 0-16,-24 0 31,0 0-15,0 0-1,-1 0 48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15T15:04:11.4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8409 3125 0,'-25'0'0,"25"-24"78,149 24-46,24 0-17,1 0 1,-75 0 0,1 0-1,-26 0 1,0 0-1,-24 0-15,24 0 16,-24 0 0,0 0-1,24 0 1,-49 0 0,0 0-16,-1 0 15,1 0 16,0 0 32,-25 24 46</inkml:trace>
  <inkml:trace contextRef="#ctx0" brushRef="#br0" timeOffset="3680.46">5358 6921 0,'0'0'0,"74"0"157,25 0-142,50 0-15,50 0 16,49 0 0,0 0-1,-99 0 1,-1 0-1,-48 0 1,-26 0 0,1 0-1,-26 0-15,26 0 16,-51 0 0,26 0-1,-25 0 16,0 0-15,-1 0-16,1 0 47,0 0 78</inkml:trace>
  <inkml:trace contextRef="#ctx0" brushRef="#br0" timeOffset="5693.79">16123 7020 0,'0'0'0,"25"0"62,74-25-46,323 25-1,-75 0 1,25 0 0,-25 0-1,-49 0 1,-75 0-1,125 0 1,-125 0-16,25 25 16,-75 24-1,-49-49 1,-49 0 0,24 25-1,-49-25 1,-1 0-1,26 25-15,-1-25 16,-49 0 0,0 0-1,24 0 1,1 25 0,0-25-1,24 25 1,0-25-1,1 0-15,-50 0 16,-1 0 0,1 0 15,0 0 0,0 24-15</inkml:trace>
  <inkml:trace contextRef="#ctx0" brushRef="#br0" timeOffset="9429.29">5407 8111 0,'75'0'141,"74"0"-126,49 0 1,1 0 0,-26 0-1,-49 0 1,-25 0 0,50 0-1,124 25-15,-124 0 16,0 0-1,-75-25 1,1 0 0,-51 0-1,26 0 1,24 24 0,-49-24-1,0 0 1,0 0-16</inkml:trace>
  <inkml:trace contextRef="#ctx0" brushRef="#br0" timeOffset="15209.15">9227 8062 0,'25'0'109,"50"0"-109,24 0 16,-25 0 0,25 0-1,-49 0 1,124 0-1,-100 0 1,0 0 0,-24 0-1,0 0 1,-25 0-16,24 0 16,1 0-1,24 0 1,-24 0-1,-25 0 1,-1 24 0,1-24-1,0 0-15,0 25 47,0-25-31,-1 0-1,1 0 1,25 0 0,-25 0-1,-1 0-15,26 0 16,-25 0 0,0 0 15,-1 0-16,-24 25 189</inkml:trace>
  <inkml:trace contextRef="#ctx0" brushRef="#br0" timeOffset="21983.67">25177 6499 0,'0'49'94,"25"1"-63,-1-50-31,-24 25 16,50-25-1,-25 25 1,24-25 0,-24 0-1,25 0 1,-25 0 0,-1 0-16,1 0 46,-25-25 17,0-25-63,0 1 16,-25-1-1,-24 25 1,24 0-1,-25 25 1,26 0 15,-1 0-15,0 0 31,0 0-16,0 0 0</inkml:trace>
  <inkml:trace contextRef="#ctx0" brushRef="#br0" timeOffset="22546.04">25549 6499 0,'74'0'47,"100"-25"-16,24-49-31,274-1 16,-150 1 0,-99 24-1,-99 25 1,-74 25-1,-25 0 1,0 0 0</inkml:trace>
  <inkml:trace contextRef="#ctx0" brushRef="#br0" timeOffset="23202.49">27434 5854 0,'25'0'47,"49"0"-32,-49 25 1,25 24 0,-50 1-1,24-50-15,-24 25 16,25-25 46,-25-50-30,0-24-17,25-1 1,-25 50-1,0 1 17,25 24 15,24 49-16,-24-24-31,25 25 15,-50-25 1,49-1 0,-49 1-1,25 0 1,0-25 15</inkml:trace>
  <inkml:trace contextRef="#ctx0" brushRef="#br0" timeOffset="23777.87">28054 5879 0,'25'-25'78,"0"25"-62,124-75-1,-1 26 1,-73 49-16,-26-25 16,-24 25-1,-25-25 48</inkml:trace>
  <inkml:trace contextRef="#ctx0" brushRef="#br0" timeOffset="24297.21">28600 5531 0,'25'0'31,"24"0"0,-24 0-15,25 0-1,-1 25 1,-24 0 0,0 0-1,0 0-15,-25-1 16,24-24 15,-24 25-15,25-25-1</inkml:trace>
  <inkml:trace contextRef="#ctx0" brushRef="#br0" timeOffset="26859.92">15156 7937 0,'0'0'0,"24"0"78,100 0-62,75 0-1,74 0 1,24 25-16,1 0 15,173 0 1,-123 0 0,-51-25-1,-98 25 1,-100-25 0,25 24-1,-99-24-15,0 0 16,-1 0-1</inkml:trace>
  <inkml:trace contextRef="#ctx0" brushRef="#br0" timeOffset="49505.14">9351 11857 0,'25'0'63,"-25"49"-48,25 26 1,0-51 0,0 1-16,-25 25 15,24-25 17,1-25 61,50 0-77,-1 0 0,0-75-1,26-49 1,-1 50-1,-50-25 1,26 24 0,-50 26-1,49-26-15,-49 50 16,0 1 0,0-1 62,24 25-63,-24-25-15,0 25 16,0-25 0,-1 25-1,1 0 1</inkml:trace>
  <inkml:trace contextRef="#ctx0" brushRef="#br0" timeOffset="54519.83">2282 14337 0,'0'-25'16,"25"25"77,24 0-77,75 0 0,25 25-1,-49-25 1,-51 0 0,-24 0-1,25 0-15,-1 25 16,-24-25-1,25 0 1,-1 25 0,26-25-1,-26 0 1,-24 0-16,0 25 16,0-25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15T15:08:53.7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5060 6052 0,'0'25'110,"50"50"-110,-25-26 15,-1 26 1,1-75 0,-25 24-1,25-24 32,49-24-31,75-76-1,50-24 1,-51 0 0,-73 50-1,-25 24-15,-26 25 16,1 25 0,-25-24-1</inkml:trace>
  <inkml:trace contextRef="#ctx0" brushRef="#br0" timeOffset="746.5">5110 7094 0,'25'0'63,"24"25"-32,-24 25-31,0-26 16,-25 26-1,25-50 1,-1 25 0,1-25 15,25 0 0,-1-25-31,51-25 16,24-49-1,-50 0 1,75-25 0,-75 74-1,-49 1 1,0 49 0,-25-25 62</inkml:trace>
  <inkml:trace contextRef="#ctx0" brushRef="#br0" timeOffset="14582.73">3994 10889 0,'0'-25'93,"74"25"1,0 0-94,26 0 16,-1 0-1,0 0 1,-25 25 0,1-25-1,-50 0-15,-1 0 16,1 0 15,0 0 16,0 0 62,0 0-46,24 0-47,-24 0-16,0 0 15,0 0 16</inkml:trace>
  <inkml:trace contextRef="#ctx0" brushRef="#br0" timeOffset="26576.88">8905 10170 0,'0'25'94,"25"0"-78,-1 49-1,-24-49 1,25 0 0,-25-1-1,25-24-15,-25 25 16,124-25 62,-25-25-62,100-49-1,24-25 1,-49-25-1,-50 74 1,-50 0 0,-24 26-1,24-1-15,-24 0 16,-50 0 0,25 25-1,-1 0 16</inkml:trace>
  <inkml:trace contextRef="#ctx0" brushRef="#br0" timeOffset="33868.75">4192 13221 0,'25'0'156,"49"0"-141,1 0 1,24 0-16,-25 0 16,1 0-1,-26 0 1,1 0 0,-25 0-1,-1 0 1,1 0-16,0 0 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15T15:15:11.4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12353 9525 0,'25'0'63,"49"0"-47,75 0-1,24 0-15,-24 0 16,50 0-1,-26 0 1,-73 0 0,-1 0-1,-25 0-15,-24 0 16,49 0 0,25 0-1,-50 0 1,-24 0-1,24 0 1,-49 0-16,0 0 31,0 0 32</inkml:trace>
  <inkml:trace contextRef="#ctx0" brushRef="#br0" timeOffset="5662.01">2456 12576 0,'0'0'0,"24"0"16,26 0-1,-25 0 17,149 0 124,49 0-141,50 0 1,24-25 0,-98-24-1,-26 24 1,-98 25 0,-50 0-1,-1 0 1</inkml:trace>
  <inkml:trace contextRef="#ctx0" brushRef="#br0" timeOffset="6651.78">4589 11658 0,'0'25'93,"0"0"-77,25-25 47,24 0-17,1-25-30,24 0 0,26-49-1,-76 49 1,1 0 0,25 0-16,-50 1 15,49-1 1,-24 0 15,-25 0-15,25 25-1</inkml:trace>
  <inkml:trace contextRef="#ctx0" brushRef="#br0" timeOffset="7448.31">5680 11460 0,'0'25'32,"0"-1"-17,0 26 17,50 0-17,-25-26 1,-1-24-1,1 0 17,50 0-1,-1 0-15,50-74-1,50-50-15,-25 0 16,24-50-1,-49 75 1,-49 74 0,-75 0-1,24 25 1,1 0 62</inkml:trace>
  <inkml:trace contextRef="#ctx0" brushRef="#br0" timeOffset="8303.88">8285 11137 0,'0'0'0,"25"25"0,-25 25 16,24-25-1,1-1 1,0-24 0,-25 25-1,25-25 1,0 0-16,49-25 47,50-24-32,-25-51 1,100-98 0,-75 99-1,-99 74-15,-1 0 16,1 0 15,0 25-15,0-24-1,0 24 1</inkml:trace>
  <inkml:trace contextRef="#ctx0" brushRef="#br0" timeOffset="10079.07">4291 12303 0,'0'25'125,"25"0"-16,0-25-93,49 0-16,1 0 15,-1 0 1,-49 0 0,0 0-1</inkml:trace>
  <inkml:trace contextRef="#ctx0" brushRef="#br0" timeOffset="14737.18">5383 12502 0,'74'0'109,"0"24"-93,125 26-16,-25 0 15,-26-26 1,-73-24 0,-1 0-1,-24 0 1,-25 0 0,-1 0-1,26 0 1,-25 0-1,0 0 1,-1 0 15,1 0-15,0 0 15,0 0 16</inkml:trace>
  <inkml:trace contextRef="#ctx0" brushRef="#br0" timeOffset="17078.29">8186 12427 0,'24'0'78,"1"0"-63,25 0 1,-1 0 0,1 0-16,99 0 15,0 0 1,-50 0 0,-25 0-1,-24 0 1,-25 0-16,-1 0 15</inkml:trace>
  <inkml:trace contextRef="#ctx0" brushRef="#br0" timeOffset="24376.44">12898 14709 0,'25'0'31,"0"-49"-16,0 49 1,24-50 0,-49 25-16,50-24 15,-50-1 1,50 0 0,-50 26-1,24-26 1,-24 25-1,25 0 1,-25-24 0,25-1-16,-25 0 15,25 26 1,0-1 0</inkml:trace>
  <inkml:trace contextRef="#ctx0" brushRef="#br0" timeOffset="33674.65">15354 17562 0,'25'0'109,"25"0"-78,-26 0-15,26 0 0,-25 0-16,24 0 15,1 0 1,124 0-1,24 0 1,50-50 0,-99 50-16,25 0 15,-1 0 1,-74 0 0,50 0-1,-50 0 1,1 0-16,-1 0 15,-25 0 1,50 0 0,-24 0-1,48-25 1,100 25 0,-49-25-1,-50 25-15,-75 0 16,25 0-1,-24 0 1,-1 0 0,1 0-1,24 0-15,-25 0 16,1 0 0,-1 0-1,25 0 1,-24 0-1,-26 0 1,-24 0-16,25 0 16,-26 25-1,1-25 1,0 0 31</inkml:trace>
  <inkml:trace contextRef="#ctx0" brushRef="#br0" timeOffset="35163.65">21382 16297 0,'24'0'78,"26"0"-63,-25 24 1,24-24 0,-49 25-16,25 0 15,0 0 32,25-25 0,24 0-31,1-75-1,-1 26 1,25-50-1,25-25 1,25-25-16,0-25 16,24-24-1,-49 49 1,-24 25 0,-26 49-1,-24 26-15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15T15:15:54.8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8210 3994 0,'0'74'93,"25"0"-93,25-24 16,-50 0 0,25-26-1,-25 1 1,24 0-1,-24 0 1,25-25 0,0 0 46,49-25-46,75-99-1,50-25 1,24-99 0,0 74-1,-99 26-15,25-1 16,-75 50 0,-24 49-1,24 25 1,-49-24-1,0 49 1</inkml:trace>
  <inkml:trace contextRef="#ctx0" brushRef="#br0" timeOffset="7431.21">6970 7045 0,'50'0'16,"99"0"0,74 0-1,-25 0 1,1 0-1,-51 0 1,1 0 0,99 0-16,-99 0 15,25 0 1,-25 0 0,24 0-1,51 0 1,-1 0-1,50 0-15,24-25 16,26-50 0,24 26-1,-25-51 1,-49 26 0,124 0-16,-74-26 15,-125 76 1,-24-1-1,-125 25 1,-24 0 0,0 0-1</inkml:trace>
  <inkml:trace contextRef="#ctx0" brushRef="#br0" timeOffset="12610.4">4961 8334 0,'0'-24'78,"74"24"-47,-49 0-15,25 0 0,-25 0-1,24 0 1,26 0-16,-1 0 15,25 24 1,-24-24 0,-26 0-1,26 0 1,-26 0 0,-24 0-16,25 0 15,-26 25 1,1-25-1,0 0 1,0 0 15</inkml:trace>
  <inkml:trace contextRef="#ctx0" brushRef="#br0" timeOffset="14876">6945 8384 0,'50'0'94,"49"0"-78,25 0-1,25 0 1,-50 0 0,0 0-1,1 0 1,-26 0 0,25 0-16,75 0 15,-100 0 1,1 0-1,-26 0 1,1 0 0,-25 0-1,24 0 1,1 0 0,49 0-16,-24 0 15,-1 0 1,-49 0-1,0 0 17,-1 0-1,1 0-15,0 0 93,0 0-78,0 0 0,-1 0 1,1 0-1,0 0 94,-25 25-94,25-25-15,0 0-16,-1 0 47,1 0 62,75 0 141,-51 0-234,-24 0-1,0 0 1,0 0 0,-1 0 15,1 0-16,0 0 1,0 25 0,24-25 15,-24 0-15,25 0-1,-1 0 1,1 0-1,0 0 1,-26 0 0,1 0 62,0 0-63</inkml:trace>
  <inkml:trace contextRef="#ctx0" brushRef="#br0" timeOffset="16140.85">11361 8334 0,'74'0'109,"0"0"-93,1 0-1,-1 0 1,1 0-1,-1 0-15,25 0 16,25 0 0,-49 0-1,-1 0 1,-49 0 0,0 0-1,0 0-15,-1 0 31,26 0 1,0 0-17,-26 0 17</inkml:trace>
  <inkml:trace contextRef="#ctx0" brushRef="#br0" timeOffset="29027.19">6499 10988 0,'0'25'78,"25"0"-62,-25 0 0,24-25-1,1 49 1,-25-24 0,0 0-16,25-25 15,-25 25 1,50-25 46,24-25-46,75-74 0,49-50-1,100-49 1,-25-26-1,-25 1 1,0 25-16,-99 74 16,-50 74-1,-74 25 1,0 25 0</inkml:trace>
  <inkml:trace contextRef="#ctx0" brushRef="#br0" timeOffset="36338.56">5631 13444 0,'49'0'125,"1"50"-109,49-25-1,25-1 1,-25 26-1,75 0 1,0-1-16,-26 1 16,-48-1-1,-76-49 1,1 0 0,0 25-1,0 0 32,-25 0-31,0 0 15,25-1-15,-25 1 15,24-25-16,-24 25 32,25 25 47,-25-26-78,0 1-1,25 0 1,0 0 15,-25 0-15</inkml:trace>
  <inkml:trace contextRef="#ctx0" brushRef="#br0" timeOffset="37496.51">6325 14263 0,'50'-25'16,"-1"25"0,-24 0-1,0 0 1,0 0-16,24 0 16,-24 0-1,0 0 1,25 0-1,-26 0 1,1 25 15,0-25 1,0 0-17,0 0 1,-1 0-1,1 0 1,0 0 0,25 0-1,-25-25 1,-1-25 0,26-24-16,-50 49 15,25 0 1,-25 0 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15T15:16:54.6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3770 11435 0,'75'0'79,"24"-25"-64,0 0 1,25 1-1,-49 24 1,-26 0-16,1 0 16,-25-25-1,24 25 1,1 0 0,-1 0-1,1 0 1,74 0-1,50 0-15,-1 0 16,-24 0 0,25 0-1,-1 0 1,-73 0 0,-1 0-1,-25 0-15,1 0 16,-26 0-1,26 0 1,74 0 0,-1 25-1,-48-1 1,-51-24 0,26 25-16,-26 0 15,1-25 1,-1 25-1,75 0 1,1-25 0,-51 24-1,25-24 1,-24 0 0,-1 0 234,0 0-250,26 0 15,48 0 1,-24 0-1,-49 0 1,-50 0 0,24 0-1,-24 0 1,25 0 0,-1 0-1,-24 0-15,0 0 16,0 0-1,24 0 1,-24 0 0,0 0-1,25 0 1,-26 0 15,-24 25-31,25-25 16,0 0-1,-25 25 95,0 0-1</inkml:trace>
  <inkml:trace contextRef="#ctx0" brushRef="#br0" timeOffset="1126.97">8062 11683 0,'24'0'94,"26"0"-79,0 25 1,-1 0 0,26-1-1,-26 1 1,26 0-1,-51-25-15,1 0 16,0 0 0,0 0 15,0-25-15,-25-24-1,24 24 1,1 0-1,-25-25-15,0 26 16,0-1 0,0 0 15,0-25-15,0 26 15,0-1-16,0 0 17,-25 25-17,1 0 17,-1-25-17,0 25 16,0 0-15,0-25 0,1 25-1,-1 0 1,0 0 0</inkml:trace>
  <inkml:trace contextRef="#ctx0" brushRef="#br0" timeOffset="5441.84">5507 12626 0,'74'0'94,"-24"0"-79,49 0 1,124 0-16,-24 0 16,-75 0-1,0 0 1,0 0 0,-75 0-1,26 0 1,-1 0-1,-24 0-15,-1 0 16,26 0 0,-1 0-1,-24 0 1,24 0 0,-24 0-16,24 0 15,1 0 1,-1 0-1,-24 0 1,-1 0 0,1 0-1,-25 0-15,-1 0 16,26 0 0,0 0-1,-26 0 1,1 0-1,0 0 1,-50 0 140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15T15:30:32.0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9401 7441 0,'50'0'62,"222"25"-46,1-25-1,75 0 1,-125 0 0,-25 0-1,-74 0 1,25 0-1,-50 0 1,100 25-16,-100-25 16,0 0-1,-24 0 1,-51 0 0,1 0 46</inkml:trace>
  <inkml:trace contextRef="#ctx0" brushRef="#br0" timeOffset="1212.99">16073 6325 0,'25'0'109,"0"25"-93,25 0 0,-50 24-1,24-49 1,-24 25 0,25-25-1,-25 25 1,25-25-1,0 0 1,24 0 15,1-25-31,49-24 16,100-150 0,-1 50-1,-49 25 1,-25 25-1,-50 25 1,-24 49-16,0 0 16,-26 0-1,1 25 1</inkml:trace>
  <inkml:trace contextRef="#ctx0" brushRef="#br0" timeOffset="6958.92">15304 8806 0,'149'0'16,"149"0"0,0 0-1,24 0 1,-24 0 0,-50 0-1,-50 0-15,1 0 16,-1 0-1,-24 0 1,-25 0 0,-75 0-1,-24 0 1,-26 0-16,1 0 16,0 0 171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15T15:31:50.3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3969 14362 0,'0'-25'31,"0"50"78,0 0-93,0 0-16,0-1 31,25 1-15,-1 0 15,1-25 16,0 0-16,223-149-15,99-74-16,25-25 16,-74 74-1,-50 25 1,-74 75-1,-75 49 1,-25 0 0,-49 1-16,25 24 15,-1 0 1</inkml:trace>
  <inkml:trace contextRef="#ctx0" brushRef="#br0" timeOffset="1793.18">11162 13866 0,'25'49'47,"0"1"-31,-25 0-1,25-1 1,-1 1 15,-24-25-31,0-1 16,0 1-1,25-25 79,0 0-78,0 0-1,74-49 1,25-26 0,124-74-1,74-24 1,1-1 0,-50 1-16,-25 49 15,-149 74 1,-25 25-1,-49 25 17,-25-25-1</inkml:trace>
  <inkml:trace contextRef="#ctx0" brushRef="#br0" timeOffset="7019.68">17487 15602 0,'25'0'94,"0"25"-63,-25 25 16,0-26-15,25-24 30,0 0 16,123-99-78,76-99 16,24 74-1,-25-50 1,-74 124 0,-100 1-1,-24 24 1,0 25 0,-25-25-1</inkml:trace>
  <inkml:trace contextRef="#ctx0" brushRef="#br0" timeOffset="11713.81">9575 17537 0,'0'-25'31,"24"25"0,76 0-31,98 0 16,100 0 0,297 0-1,0 0 1,-223 0-1,-74 0-15,-124 0 16,-100 0 0,-49 0-1,0 0 1,0 0 0,-1 0-1,1 0 1</inkml:trace>
  <inkml:trace contextRef="#ctx0" brushRef="#br0" timeOffset="13752.17">20737 16570 0,'0'24'78,"0"1"-62,25 0 15,49-25 63,0-25-78,50-49-1,-49 24 1,24-24 0,-49-1-1,98-49 1,-24 0-1,-24 25-15,-26 25 16,-24 49 0,-50 0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4B041-E9C7-413B-BEA6-4558098DFD6A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800B3-D891-4F54-8A41-A6A06488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81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800B3-D891-4F54-8A41-A6A06488F6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057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800B3-D891-4F54-8A41-A6A06488F6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01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800B3-D891-4F54-8A41-A6A06488F67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573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800B3-D891-4F54-8A41-A6A06488F67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17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800B3-D891-4F54-8A41-A6A06488F67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4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800B3-D891-4F54-8A41-A6A06488F67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22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800B3-D891-4F54-8A41-A6A06488F67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29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emf"/><Relationship Id="rId5" Type="http://schemas.openxmlformats.org/officeDocument/2006/relationships/customXml" Target="../ink/ink9.xml"/><Relationship Id="rId4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415176" y="2551752"/>
            <a:ext cx="3014735" cy="260710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 Type </a:t>
            </a:r>
          </a:p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</a:t>
            </a:r>
          </a:p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800" b="1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Python</a:t>
            </a:r>
          </a:p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Part 3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415176" y="1284985"/>
            <a:ext cx="2890837" cy="9488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DAY 10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9144000" y="2125440"/>
              <a:ext cx="303840" cy="90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34640" y="2116080"/>
                <a:ext cx="322560" cy="2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41875" y="276881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Binary Data Types:	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2060"/>
                </a:solidFill>
              </a:rPr>
              <a:t>Byte method have no parameter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print(bytes())</a:t>
            </a:r>
          </a:p>
          <a:p>
            <a:pPr>
              <a:lnSpc>
                <a:spcPct val="100000"/>
              </a:lnSpc>
            </a:pPr>
            <a:endParaRPr lang="en-US" b="1" dirty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2060"/>
                </a:solidFill>
              </a:rPr>
              <a:t>Working with </a:t>
            </a:r>
            <a:r>
              <a:rPr lang="en-US" b="1" dirty="0" err="1">
                <a:solidFill>
                  <a:srgbClr val="002060"/>
                </a:solidFill>
              </a:rPr>
              <a:t>iterable</a:t>
            </a:r>
            <a:r>
              <a:rPr lang="en-US" b="1" dirty="0">
                <a:solidFill>
                  <a:srgbClr val="002060"/>
                </a:solidFill>
              </a:rPr>
              <a:t> object</a:t>
            </a:r>
            <a:r>
              <a:rPr lang="en-US" dirty="0">
                <a:solidFill>
                  <a:srgbClr val="002060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002060"/>
                </a:solidFill>
              </a:rPr>
              <a:t>tple</a:t>
            </a:r>
            <a:r>
              <a:rPr lang="en-US" dirty="0">
                <a:solidFill>
                  <a:srgbClr val="002060"/>
                </a:solidFill>
              </a:rPr>
              <a:t> = (3, 12, 23, 14, 15)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print (</a:t>
            </a:r>
            <a:r>
              <a:rPr lang="en-US" dirty="0" err="1">
                <a:solidFill>
                  <a:srgbClr val="002060"/>
                </a:solidFill>
              </a:rPr>
              <a:t>str</a:t>
            </a:r>
            <a:r>
              <a:rPr lang="en-US" dirty="0">
                <a:solidFill>
                  <a:srgbClr val="002060"/>
                </a:solidFill>
              </a:rPr>
              <a:t>(bytes(</a:t>
            </a:r>
            <a:r>
              <a:rPr lang="en-US" dirty="0" err="1">
                <a:solidFill>
                  <a:srgbClr val="002060"/>
                </a:solidFill>
              </a:rPr>
              <a:t>tple</a:t>
            </a:r>
            <a:r>
              <a:rPr lang="en-US" dirty="0">
                <a:solidFill>
                  <a:srgbClr val="002060"/>
                </a:solidFill>
              </a:rPr>
              <a:t>)))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357200" y="4080960"/>
              <a:ext cx="1741680" cy="4647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47840" y="4071600"/>
                <a:ext cx="1760400" cy="48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9266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41875" y="276881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Binary Data Types in Python:	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b="1" dirty="0" err="1">
                <a:solidFill>
                  <a:srgbClr val="002060"/>
                </a:solidFill>
              </a:rPr>
              <a:t>Bytearray</a:t>
            </a:r>
            <a:r>
              <a:rPr lang="en-US" b="1" dirty="0">
                <a:solidFill>
                  <a:srgbClr val="002060"/>
                </a:solidFill>
              </a:rPr>
              <a:t>: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</a:rPr>
              <a:t>It return array of bytes 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2060"/>
                </a:solidFill>
              </a:rPr>
              <a:t>Bytearray</a:t>
            </a:r>
            <a:r>
              <a:rPr lang="en-US" dirty="0">
                <a:solidFill>
                  <a:srgbClr val="002060"/>
                </a:solidFill>
              </a:rPr>
              <a:t> return an object which can be changed 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2060"/>
                </a:solidFill>
              </a:rPr>
              <a:t>Bytearray</a:t>
            </a:r>
            <a:r>
              <a:rPr lang="en-US" dirty="0">
                <a:solidFill>
                  <a:srgbClr val="002060"/>
                </a:solidFill>
              </a:rPr>
              <a:t> method convert object to mutable type </a:t>
            </a:r>
          </a:p>
          <a:p>
            <a:pPr>
              <a:lnSpc>
                <a:spcPct val="100000"/>
              </a:lnSpc>
            </a:pPr>
            <a:endParaRPr lang="en-US" b="1" dirty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2060"/>
                </a:solidFill>
              </a:rPr>
              <a:t>Syntax: </a:t>
            </a:r>
          </a:p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002060"/>
                </a:solidFill>
              </a:rPr>
              <a:t>bytearray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dirty="0" err="1">
                <a:solidFill>
                  <a:srgbClr val="002060"/>
                </a:solidFill>
              </a:rPr>
              <a:t>src</a:t>
            </a:r>
            <a:r>
              <a:rPr lang="en-US" dirty="0">
                <a:solidFill>
                  <a:srgbClr val="002060"/>
                </a:solidFill>
              </a:rPr>
              <a:t>, encoding, error)</a:t>
            </a:r>
          </a:p>
          <a:p>
            <a:pPr>
              <a:lnSpc>
                <a:spcPct val="100000"/>
              </a:lnSpc>
            </a:pPr>
            <a:endParaRPr lang="en-US" b="1" dirty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2060"/>
                </a:solidFill>
              </a:rPr>
              <a:t>Parameters: 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2060"/>
                </a:solidFill>
              </a:rPr>
              <a:t>src</a:t>
            </a:r>
            <a:r>
              <a:rPr lang="en-US" dirty="0">
                <a:solidFill>
                  <a:srgbClr val="002060"/>
                </a:solidFill>
              </a:rPr>
              <a:t>: 		It define object, which will convert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</a:rPr>
              <a:t>encoding :	If object is string, then it encode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</a:rPr>
              <a:t>error:	Display error, if error occur while converting string to </a:t>
            </a:r>
            <a:r>
              <a:rPr lang="en-US" dirty="0" err="1">
                <a:solidFill>
                  <a:srgbClr val="002060"/>
                </a:solidFill>
              </a:rPr>
              <a:t>bytearray</a:t>
            </a:r>
            <a:endParaRPr lang="en-US" dirty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3384360" y="2044800"/>
              <a:ext cx="3107880" cy="11257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75000" y="2035440"/>
                <a:ext cx="3126600" cy="11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/>
              <p14:cNvContentPartPr/>
              <p14:nvPr/>
            </p14:nvContentPartPr>
            <p14:xfrm>
              <a:off x="1428840" y="4741560"/>
              <a:ext cx="6402960" cy="15721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19480" y="4732200"/>
                <a:ext cx="6421680" cy="159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0182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41875" y="276881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Binary Data Types in Python:	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2060"/>
                </a:solidFill>
              </a:rPr>
              <a:t>String to array of bytes</a:t>
            </a:r>
          </a:p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002060"/>
                </a:solidFill>
              </a:rPr>
              <a:t>str_site</a:t>
            </a:r>
            <a:r>
              <a:rPr lang="en-US" dirty="0">
                <a:solidFill>
                  <a:srgbClr val="002060"/>
                </a:solidFill>
              </a:rPr>
              <a:t> = "JafriCode.com"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arr1 = </a:t>
            </a:r>
            <a:r>
              <a:rPr lang="en-US" dirty="0" err="1">
                <a:solidFill>
                  <a:srgbClr val="002060"/>
                </a:solidFill>
              </a:rPr>
              <a:t>bytearray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dirty="0" err="1">
                <a:solidFill>
                  <a:srgbClr val="002060"/>
                </a:solidFill>
              </a:rPr>
              <a:t>str_site</a:t>
            </a:r>
            <a:r>
              <a:rPr lang="en-US" dirty="0">
                <a:solidFill>
                  <a:srgbClr val="002060"/>
                </a:solidFill>
              </a:rPr>
              <a:t>, 'utf-8')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arr2 = </a:t>
            </a:r>
            <a:r>
              <a:rPr lang="en-US" dirty="0" err="1">
                <a:solidFill>
                  <a:srgbClr val="002060"/>
                </a:solidFill>
              </a:rPr>
              <a:t>bytearray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dirty="0" err="1">
                <a:solidFill>
                  <a:srgbClr val="002060"/>
                </a:solidFill>
              </a:rPr>
              <a:t>str_site</a:t>
            </a:r>
            <a:r>
              <a:rPr lang="en-US" dirty="0">
                <a:solidFill>
                  <a:srgbClr val="002060"/>
                </a:solidFill>
              </a:rPr>
              <a:t>, 'utf-16')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print(arr1)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print(arr2)</a:t>
            </a:r>
          </a:p>
          <a:p>
            <a:pPr>
              <a:lnSpc>
                <a:spcPct val="100000"/>
              </a:lnSpc>
            </a:pPr>
            <a:endParaRPr lang="en-US" b="1" dirty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2060"/>
                </a:solidFill>
              </a:rPr>
              <a:t>Number to array of given size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size = 2</a:t>
            </a:r>
          </a:p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002060"/>
                </a:solidFill>
              </a:rPr>
              <a:t>arr</a:t>
            </a:r>
            <a:r>
              <a:rPr lang="en-US" dirty="0">
                <a:solidFill>
                  <a:srgbClr val="002060"/>
                </a:solidFill>
              </a:rPr>
              <a:t> = </a:t>
            </a:r>
            <a:r>
              <a:rPr lang="en-US" dirty="0" err="1">
                <a:solidFill>
                  <a:srgbClr val="002060"/>
                </a:solidFill>
              </a:rPr>
              <a:t>bytearray</a:t>
            </a:r>
            <a:r>
              <a:rPr lang="en-US" dirty="0">
                <a:solidFill>
                  <a:srgbClr val="002060"/>
                </a:solidFill>
              </a:rPr>
              <a:t>(size)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print(</a:t>
            </a:r>
            <a:r>
              <a:rPr lang="en-US" dirty="0" err="1">
                <a:solidFill>
                  <a:srgbClr val="002060"/>
                </a:solidFill>
              </a:rPr>
              <a:t>arr</a:t>
            </a:r>
            <a:r>
              <a:rPr lang="en-US" dirty="0">
                <a:solidFill>
                  <a:srgbClr val="002060"/>
                </a:solidFill>
              </a:rPr>
              <a:t>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785880" y="2330640"/>
              <a:ext cx="4027680" cy="3411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6520" y="2321280"/>
                <a:ext cx="4046400" cy="343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2792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41875" y="276881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Binary Data Types in Python:	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u="sng" dirty="0" err="1">
                <a:solidFill>
                  <a:srgbClr val="002060"/>
                </a:solidFill>
              </a:rPr>
              <a:t>Memoryview</a:t>
            </a:r>
            <a:endParaRPr lang="en-US" b="1" u="sng" dirty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It is a safe way to expose the buffer protocol in Python.</a:t>
            </a:r>
          </a:p>
          <a:p>
            <a:pPr>
              <a:lnSpc>
                <a:spcPct val="100000"/>
              </a:lnSpc>
            </a:pPr>
            <a:r>
              <a:rPr lang="en-US" b="1" u="sng" dirty="0">
                <a:solidFill>
                  <a:srgbClr val="002060"/>
                </a:solidFill>
              </a:rPr>
              <a:t>Example:</a:t>
            </a:r>
          </a:p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002060"/>
                </a:solidFill>
              </a:rPr>
              <a:t>byte_array</a:t>
            </a:r>
            <a:r>
              <a:rPr lang="en-US" dirty="0">
                <a:solidFill>
                  <a:srgbClr val="002060"/>
                </a:solidFill>
              </a:rPr>
              <a:t> = </a:t>
            </a:r>
            <a:r>
              <a:rPr lang="en-US" dirty="0" err="1">
                <a:solidFill>
                  <a:srgbClr val="002060"/>
                </a:solidFill>
              </a:rPr>
              <a:t>bytearray</a:t>
            </a:r>
            <a:r>
              <a:rPr lang="en-US" dirty="0">
                <a:solidFill>
                  <a:srgbClr val="002060"/>
                </a:solidFill>
              </a:rPr>
              <a:t>('</a:t>
            </a:r>
            <a:r>
              <a:rPr lang="en-US" dirty="0" err="1">
                <a:solidFill>
                  <a:srgbClr val="002060"/>
                </a:solidFill>
              </a:rPr>
              <a:t>JafriCode</a:t>
            </a:r>
            <a:r>
              <a:rPr lang="en-US" dirty="0">
                <a:solidFill>
                  <a:srgbClr val="002060"/>
                </a:solidFill>
              </a:rPr>
              <a:t>', 'utf-8')</a:t>
            </a:r>
          </a:p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002060"/>
                </a:solidFill>
              </a:rPr>
              <a:t>m_view</a:t>
            </a:r>
            <a:r>
              <a:rPr lang="en-US" dirty="0">
                <a:solidFill>
                  <a:srgbClr val="002060"/>
                </a:solidFill>
              </a:rPr>
              <a:t> = </a:t>
            </a:r>
            <a:r>
              <a:rPr lang="en-US" dirty="0" err="1">
                <a:solidFill>
                  <a:srgbClr val="002060"/>
                </a:solidFill>
              </a:rPr>
              <a:t>memoryview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dirty="0" err="1">
                <a:solidFill>
                  <a:srgbClr val="002060"/>
                </a:solidFill>
              </a:rPr>
              <a:t>byte_array</a:t>
            </a:r>
            <a:r>
              <a:rPr lang="en-US" dirty="0">
                <a:solidFill>
                  <a:srgbClr val="002060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print(</a:t>
            </a:r>
            <a:r>
              <a:rPr lang="en-US" dirty="0" err="1">
                <a:solidFill>
                  <a:srgbClr val="002060"/>
                </a:solidFill>
              </a:rPr>
              <a:t>m_view</a:t>
            </a:r>
            <a:r>
              <a:rPr lang="en-US" dirty="0">
                <a:solidFill>
                  <a:srgbClr val="002060"/>
                </a:solidFill>
              </a:rPr>
              <a:t>[0])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print(list(</a:t>
            </a:r>
            <a:r>
              <a:rPr lang="en-US" dirty="0" err="1">
                <a:solidFill>
                  <a:srgbClr val="002060"/>
                </a:solidFill>
              </a:rPr>
              <a:t>m_view</a:t>
            </a:r>
            <a:r>
              <a:rPr lang="en-US" dirty="0">
                <a:solidFill>
                  <a:srgbClr val="002060"/>
                </a:solidFill>
              </a:rPr>
              <a:t>[0:]))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241360" y="2919960"/>
              <a:ext cx="2188080" cy="10720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32000" y="2910600"/>
                <a:ext cx="2206800" cy="109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541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48549" y="563483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Next </a:t>
            </a:r>
            <a:r>
              <a:rPr lang="en-US" sz="400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Day 11 </a:t>
            </a:r>
            <a:endParaRPr lang="en-US" sz="40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174977" y="1632399"/>
            <a:ext cx="3779032" cy="337504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accent4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Important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Quiz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Part 1</a:t>
            </a:r>
          </a:p>
        </p:txBody>
      </p:sp>
    </p:spTree>
    <p:extLst>
      <p:ext uri="{BB962C8B-B14F-4D97-AF65-F5344CB8AC3E}">
        <p14:creationId xmlns:p14="http://schemas.microsoft.com/office/powerpoint/2010/main" val="314168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647223" y="331471"/>
            <a:ext cx="9308216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 Type in Python Part 3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</a:rPr>
              <a:t>Mapping Data Type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</a:rPr>
              <a:t>Set Data Types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</a:rPr>
              <a:t>Boolean Data Type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</a:rPr>
              <a:t>Binary Data Types</a:t>
            </a:r>
          </a:p>
        </p:txBody>
      </p:sp>
      <p:sp>
        <p:nvSpPr>
          <p:cNvPr id="9" name="Oval 8"/>
          <p:cNvSpPr/>
          <p:nvPr/>
        </p:nvSpPr>
        <p:spPr>
          <a:xfrm>
            <a:off x="1078156" y="63343"/>
            <a:ext cx="1514475" cy="14506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Day 10 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Mapping Data Type in Python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 err="1">
                <a:solidFill>
                  <a:srgbClr val="002060"/>
                </a:solidFill>
              </a:rPr>
              <a:t>dict</a:t>
            </a:r>
            <a:r>
              <a:rPr lang="en-US" b="1" dirty="0">
                <a:solidFill>
                  <a:srgbClr val="002060"/>
                </a:solidFill>
              </a:rPr>
              <a:t> (Dictionary) Data type: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It is the dictionary data type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In which data is stored in the key value form </a:t>
            </a:r>
          </a:p>
          <a:p>
            <a:pPr>
              <a:lnSpc>
                <a:spcPct val="100000"/>
              </a:lnSpc>
            </a:pPr>
            <a:r>
              <a:rPr lang="en-US" b="1" u="sng" dirty="0">
                <a:solidFill>
                  <a:srgbClr val="002060"/>
                </a:solidFill>
              </a:rPr>
              <a:t>Example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Name: Faisal Zamir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Age: 23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City: </a:t>
            </a:r>
            <a:r>
              <a:rPr lang="en-US" dirty="0" err="1">
                <a:solidFill>
                  <a:srgbClr val="002060"/>
                </a:solidFill>
              </a:rPr>
              <a:t>Paharpur</a:t>
            </a:r>
            <a:endParaRPr lang="en-US" dirty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So, this data in the Python dictionary form</a:t>
            </a:r>
          </a:p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002060"/>
                </a:solidFill>
              </a:rPr>
              <a:t>My_data</a:t>
            </a:r>
            <a:r>
              <a:rPr lang="en-US" dirty="0">
                <a:solidFill>
                  <a:srgbClr val="002060"/>
                </a:solidFill>
              </a:rPr>
              <a:t> = {‘</a:t>
            </a:r>
            <a:r>
              <a:rPr lang="en-US" dirty="0" err="1">
                <a:solidFill>
                  <a:srgbClr val="002060"/>
                </a:solidFill>
              </a:rPr>
              <a:t>name’:’Faisal</a:t>
            </a:r>
            <a:r>
              <a:rPr lang="en-US" dirty="0">
                <a:solidFill>
                  <a:srgbClr val="002060"/>
                </a:solidFill>
              </a:rPr>
              <a:t> Zamir’, ‘age’:23, ’city’:’</a:t>
            </a:r>
            <a:r>
              <a:rPr lang="en-US" dirty="0" err="1">
                <a:solidFill>
                  <a:srgbClr val="002060"/>
                </a:solidFill>
              </a:rPr>
              <a:t>Paharpur</a:t>
            </a:r>
            <a:r>
              <a:rPr lang="en-US" dirty="0">
                <a:solidFill>
                  <a:srgbClr val="002060"/>
                </a:solidFill>
              </a:rPr>
              <a:t>’}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857160" y="1634040"/>
              <a:ext cx="8590680" cy="4644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7800" y="1624680"/>
                <a:ext cx="8609400" cy="466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4895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41875" y="276881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Set Data Type in Python: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Set Data Type: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</a:rPr>
              <a:t>Set Is The Data Type Which Used To Store Multiple Values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</a:rPr>
              <a:t>It Is Unordered, Unindexed And Non Sequence Data Type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</a:rPr>
              <a:t>No Duplication Of Items In Set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Example</a:t>
            </a:r>
          </a:p>
          <a:p>
            <a:r>
              <a:rPr lang="en-US" dirty="0">
                <a:solidFill>
                  <a:srgbClr val="002060"/>
                </a:solidFill>
              </a:rPr>
              <a:t>set  = {3,5,6,12,4,31}</a:t>
            </a:r>
          </a:p>
          <a:p>
            <a:r>
              <a:rPr lang="en-US" dirty="0" err="1">
                <a:solidFill>
                  <a:srgbClr val="002060"/>
                </a:solidFill>
              </a:rPr>
              <a:t>len</a:t>
            </a:r>
            <a:r>
              <a:rPr lang="en-US" dirty="0">
                <a:solidFill>
                  <a:srgbClr val="002060"/>
                </a:solidFill>
              </a:rPr>
              <a:t>(set) # give total element of set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821520" y="1116360"/>
              <a:ext cx="9590760" cy="40723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2160" y="1107000"/>
                <a:ext cx="9609480" cy="409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750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41875" y="276881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Boolean Data Type	 in Python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 numCol="2">
            <a:no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Boolean data type in the python show two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</a:rPr>
              <a:t>True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</a:rPr>
              <a:t>False</a:t>
            </a:r>
          </a:p>
          <a:p>
            <a:r>
              <a:rPr lang="en-US" sz="2000" b="1" dirty="0">
                <a:solidFill>
                  <a:srgbClr val="002060"/>
                </a:solidFill>
              </a:rPr>
              <a:t>When False is come:</a:t>
            </a:r>
          </a:p>
          <a:p>
            <a:r>
              <a:rPr lang="en-US" sz="2000" dirty="0">
                <a:solidFill>
                  <a:srgbClr val="002060"/>
                </a:solidFill>
              </a:rPr>
              <a:t>a = “ ”</a:t>
            </a:r>
          </a:p>
          <a:p>
            <a:r>
              <a:rPr lang="en-US" sz="2000" dirty="0">
                <a:solidFill>
                  <a:srgbClr val="002060"/>
                </a:solidFill>
              </a:rPr>
              <a:t>print(bool(a))  # False</a:t>
            </a:r>
          </a:p>
          <a:p>
            <a:r>
              <a:rPr lang="en-US" sz="2000" dirty="0">
                <a:solidFill>
                  <a:srgbClr val="002060"/>
                </a:solidFill>
              </a:rPr>
              <a:t>a = False</a:t>
            </a:r>
          </a:p>
          <a:p>
            <a:r>
              <a:rPr lang="en-US" sz="2000" dirty="0">
                <a:solidFill>
                  <a:srgbClr val="002060"/>
                </a:solidFill>
              </a:rPr>
              <a:t>print(bool(a))  # False</a:t>
            </a:r>
          </a:p>
          <a:p>
            <a:r>
              <a:rPr lang="en-US" sz="2000" dirty="0">
                <a:solidFill>
                  <a:srgbClr val="002060"/>
                </a:solidFill>
              </a:rPr>
              <a:t>a = 0 </a:t>
            </a:r>
          </a:p>
          <a:p>
            <a:r>
              <a:rPr lang="en-US" sz="2000" dirty="0">
                <a:solidFill>
                  <a:srgbClr val="002060"/>
                </a:solidFill>
              </a:rPr>
              <a:t>print(bool(a))  # False</a:t>
            </a:r>
          </a:p>
          <a:p>
            <a:r>
              <a:rPr lang="en-US" sz="2000" dirty="0">
                <a:solidFill>
                  <a:srgbClr val="002060"/>
                </a:solidFill>
              </a:rPr>
              <a:t>a = {}</a:t>
            </a:r>
          </a:p>
          <a:p>
            <a:r>
              <a:rPr lang="en-US" sz="2000" dirty="0">
                <a:solidFill>
                  <a:srgbClr val="002060"/>
                </a:solidFill>
              </a:rPr>
              <a:t>print(bool(a))  # False</a:t>
            </a:r>
          </a:p>
          <a:p>
            <a:r>
              <a:rPr lang="en-US" sz="2000" dirty="0">
                <a:solidFill>
                  <a:srgbClr val="002060"/>
                </a:solidFill>
              </a:rPr>
              <a:t>a = ()</a:t>
            </a:r>
          </a:p>
          <a:p>
            <a:r>
              <a:rPr lang="en-US" sz="2000" dirty="0">
                <a:solidFill>
                  <a:srgbClr val="002060"/>
                </a:solidFill>
              </a:rPr>
              <a:t>print(bool(a))  # False</a:t>
            </a:r>
          </a:p>
          <a:p>
            <a:r>
              <a:rPr lang="en-US" sz="2000" dirty="0">
                <a:solidFill>
                  <a:srgbClr val="002060"/>
                </a:solidFill>
              </a:rPr>
              <a:t>a = []</a:t>
            </a:r>
          </a:p>
          <a:p>
            <a:r>
              <a:rPr lang="en-US" sz="2000" dirty="0">
                <a:solidFill>
                  <a:srgbClr val="002060"/>
                </a:solidFill>
              </a:rPr>
              <a:t>print(</a:t>
            </a:r>
            <a:r>
              <a:rPr lang="en-US" sz="2000" dirty="0" err="1">
                <a:solidFill>
                  <a:srgbClr val="002060"/>
                </a:solidFill>
              </a:rPr>
              <a:t>bool</a:t>
            </a:r>
            <a:r>
              <a:rPr lang="en-US" sz="2000" dirty="0">
                <a:solidFill>
                  <a:srgbClr val="002060"/>
                </a:solidFill>
              </a:rPr>
              <a:t>(a))  # False</a:t>
            </a:r>
          </a:p>
          <a:p>
            <a:endParaRPr lang="en-US" sz="2000" dirty="0">
              <a:solidFill>
                <a:srgbClr val="002060"/>
              </a:solidFill>
            </a:endParaRPr>
          </a:p>
          <a:p>
            <a:endParaRPr lang="en-US" sz="2000" dirty="0">
              <a:solidFill>
                <a:srgbClr val="002060"/>
              </a:solidFill>
            </a:endParaRPr>
          </a:p>
          <a:p>
            <a:endParaRPr lang="en-US" sz="2000" dirty="0">
              <a:solidFill>
                <a:srgbClr val="002060"/>
              </a:solidFill>
            </a:endParaRPr>
          </a:p>
          <a:p>
            <a:endParaRPr lang="en-US" sz="20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437840" y="2071800"/>
              <a:ext cx="2250360" cy="26881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8480" y="2062440"/>
                <a:ext cx="2269080" cy="270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0980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41875" y="276881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Boolean Data Type in Python 	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 numCol="1">
            <a:no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When True is come:</a:t>
            </a:r>
            <a:endParaRPr lang="en-US" sz="2000" dirty="0">
              <a:solidFill>
                <a:srgbClr val="002060"/>
              </a:solidFill>
            </a:endParaRPr>
          </a:p>
          <a:p>
            <a:r>
              <a:rPr lang="en-US" sz="2000" dirty="0">
                <a:solidFill>
                  <a:srgbClr val="002060"/>
                </a:solidFill>
              </a:rPr>
              <a:t>a = “Hi”</a:t>
            </a:r>
          </a:p>
          <a:p>
            <a:r>
              <a:rPr lang="en-US" sz="2000" dirty="0">
                <a:solidFill>
                  <a:srgbClr val="002060"/>
                </a:solidFill>
              </a:rPr>
              <a:t>print(bool(a))  # True</a:t>
            </a:r>
          </a:p>
          <a:p>
            <a:r>
              <a:rPr lang="en-US" sz="2000" dirty="0">
                <a:solidFill>
                  <a:srgbClr val="002060"/>
                </a:solidFill>
              </a:rPr>
              <a:t>a = True</a:t>
            </a:r>
          </a:p>
          <a:p>
            <a:r>
              <a:rPr lang="en-US" sz="2000" dirty="0">
                <a:solidFill>
                  <a:srgbClr val="002060"/>
                </a:solidFill>
              </a:rPr>
              <a:t>print(bool(a))  # True</a:t>
            </a:r>
          </a:p>
          <a:p>
            <a:r>
              <a:rPr lang="en-US" sz="2000" dirty="0">
                <a:solidFill>
                  <a:srgbClr val="002060"/>
                </a:solidFill>
              </a:rPr>
              <a:t>a = 10 </a:t>
            </a:r>
          </a:p>
          <a:p>
            <a:r>
              <a:rPr lang="en-US" sz="2000" dirty="0">
                <a:solidFill>
                  <a:srgbClr val="002060"/>
                </a:solidFill>
              </a:rPr>
              <a:t>print(bool(a))  # True</a:t>
            </a:r>
          </a:p>
          <a:p>
            <a:r>
              <a:rPr lang="en-US" sz="2000" dirty="0">
                <a:solidFill>
                  <a:srgbClr val="002060"/>
                </a:solidFill>
              </a:rPr>
              <a:t>a = {‘</a:t>
            </a:r>
            <a:r>
              <a:rPr lang="en-US" sz="2000" dirty="0" err="1">
                <a:solidFill>
                  <a:srgbClr val="002060"/>
                </a:solidFill>
              </a:rPr>
              <a:t>name’:’Faisal</a:t>
            </a:r>
            <a:r>
              <a:rPr lang="en-US" sz="2000" dirty="0">
                <a:solidFill>
                  <a:srgbClr val="002060"/>
                </a:solidFill>
              </a:rPr>
              <a:t>’}</a:t>
            </a:r>
          </a:p>
          <a:p>
            <a:r>
              <a:rPr lang="en-US" sz="2000" dirty="0">
                <a:solidFill>
                  <a:srgbClr val="002060"/>
                </a:solidFill>
              </a:rPr>
              <a:t>print(bool(a))  # True</a:t>
            </a:r>
          </a:p>
          <a:p>
            <a:r>
              <a:rPr lang="en-US" sz="2000" dirty="0">
                <a:solidFill>
                  <a:srgbClr val="002060"/>
                </a:solidFill>
              </a:rPr>
              <a:t>a = (2,4,5,6)</a:t>
            </a:r>
          </a:p>
          <a:p>
            <a:r>
              <a:rPr lang="en-US" sz="2000" dirty="0">
                <a:solidFill>
                  <a:srgbClr val="002060"/>
                </a:solidFill>
              </a:rPr>
              <a:t>print(bool(a))  # True</a:t>
            </a:r>
          </a:p>
          <a:p>
            <a:endParaRPr lang="en-US" sz="2000" dirty="0">
              <a:solidFill>
                <a:srgbClr val="002060"/>
              </a:solidFill>
            </a:endParaRPr>
          </a:p>
          <a:p>
            <a:endParaRPr lang="en-US" sz="2000" dirty="0">
              <a:solidFill>
                <a:srgbClr val="002060"/>
              </a:solidFill>
            </a:endParaRPr>
          </a:p>
          <a:p>
            <a:endParaRPr lang="en-US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44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41875" y="276881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Binary Data Types in Python	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</a:rPr>
              <a:t>Bytes</a:t>
            </a:r>
          </a:p>
          <a:p>
            <a:pPr marL="342900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b="1" dirty="0" err="1">
                <a:solidFill>
                  <a:srgbClr val="002060"/>
                </a:solidFill>
              </a:rPr>
              <a:t>Bytearray</a:t>
            </a:r>
            <a:endParaRPr lang="en-US" b="1" dirty="0">
              <a:solidFill>
                <a:srgbClr val="002060"/>
              </a:solidFill>
            </a:endParaRPr>
          </a:p>
          <a:p>
            <a:pPr marL="342900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b="1" dirty="0" err="1">
                <a:solidFill>
                  <a:srgbClr val="002060"/>
                </a:solidFill>
              </a:rPr>
              <a:t>Memoryview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626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41875" y="276881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Binary Data Types:	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2060"/>
                </a:solidFill>
              </a:rPr>
              <a:t>Bytes: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</a:rPr>
              <a:t>Convert object to Byte object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</a:rPr>
              <a:t>Convert object to empty byte 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</a:rPr>
              <a:t>Byte return an object which cannot be changed 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</a:rPr>
              <a:t>Byte method convert object to immutable type </a:t>
            </a:r>
          </a:p>
          <a:p>
            <a:pPr>
              <a:lnSpc>
                <a:spcPct val="100000"/>
              </a:lnSpc>
            </a:pPr>
            <a:endParaRPr lang="en-US" b="1" dirty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2060"/>
                </a:solidFill>
              </a:rPr>
              <a:t>Syntax: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bytes(</a:t>
            </a:r>
            <a:r>
              <a:rPr lang="en-US" dirty="0" err="1">
                <a:solidFill>
                  <a:srgbClr val="002060"/>
                </a:solidFill>
              </a:rPr>
              <a:t>src</a:t>
            </a:r>
            <a:r>
              <a:rPr lang="en-US" dirty="0">
                <a:solidFill>
                  <a:srgbClr val="002060"/>
                </a:solidFill>
              </a:rPr>
              <a:t>, encoding, error)</a:t>
            </a:r>
          </a:p>
          <a:p>
            <a:pPr>
              <a:lnSpc>
                <a:spcPct val="100000"/>
              </a:lnSpc>
            </a:pPr>
            <a:endParaRPr lang="en-US" b="1" dirty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2060"/>
                </a:solidFill>
              </a:rPr>
              <a:t>Parameters: 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2060"/>
                </a:solidFill>
              </a:rPr>
              <a:t>src</a:t>
            </a:r>
            <a:r>
              <a:rPr lang="en-US" dirty="0">
                <a:solidFill>
                  <a:srgbClr val="002060"/>
                </a:solidFill>
              </a:rPr>
              <a:t>: 		It define object, which will convert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</a:rPr>
              <a:t>encoding :	If object is string, then it encode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</a:rPr>
              <a:t>error:	Display error, if error occur while converting string to byte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884160" y="3429000"/>
              <a:ext cx="7358400" cy="28936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4800" y="3419640"/>
                <a:ext cx="7377120" cy="291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5741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41875" y="276881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Binary Data Types:	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2060"/>
                </a:solidFill>
              </a:rPr>
              <a:t>Convert string to object</a:t>
            </a:r>
          </a:p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002060"/>
                </a:solidFill>
              </a:rPr>
              <a:t>site_string</a:t>
            </a:r>
            <a:r>
              <a:rPr lang="en-US" dirty="0">
                <a:solidFill>
                  <a:srgbClr val="002060"/>
                </a:solidFill>
              </a:rPr>
              <a:t> = "Jafricode.com"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byte = bytes(</a:t>
            </a:r>
            <a:r>
              <a:rPr lang="en-US" dirty="0" err="1">
                <a:solidFill>
                  <a:srgbClr val="002060"/>
                </a:solidFill>
              </a:rPr>
              <a:t>site_string</a:t>
            </a:r>
            <a:r>
              <a:rPr lang="en-US" dirty="0">
                <a:solidFill>
                  <a:srgbClr val="002060"/>
                </a:solidFill>
              </a:rPr>
              <a:t>, 'utf-8')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print(byte)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2060"/>
                </a:solidFill>
              </a:rPr>
              <a:t>Convert int to object</a:t>
            </a:r>
            <a:endParaRPr lang="en-US" dirty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002060"/>
                </a:solidFill>
              </a:rPr>
              <a:t>num</a:t>
            </a:r>
            <a:r>
              <a:rPr lang="en-US" dirty="0">
                <a:solidFill>
                  <a:srgbClr val="002060"/>
                </a:solidFill>
              </a:rPr>
              <a:t> = 3</a:t>
            </a:r>
          </a:p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002060"/>
                </a:solidFill>
              </a:rPr>
              <a:t>ans</a:t>
            </a:r>
            <a:r>
              <a:rPr lang="en-US" dirty="0">
                <a:solidFill>
                  <a:srgbClr val="002060"/>
                </a:solidFill>
              </a:rPr>
              <a:t> = bytes(</a:t>
            </a:r>
            <a:r>
              <a:rPr lang="en-US" dirty="0" err="1">
                <a:solidFill>
                  <a:srgbClr val="002060"/>
                </a:solidFill>
              </a:rPr>
              <a:t>num</a:t>
            </a:r>
            <a:r>
              <a:rPr lang="en-US" dirty="0">
                <a:solidFill>
                  <a:srgbClr val="002060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print(</a:t>
            </a:r>
            <a:r>
              <a:rPr lang="en-US" dirty="0" err="1">
                <a:solidFill>
                  <a:srgbClr val="002060"/>
                </a:solidFill>
              </a:rPr>
              <a:t>ans</a:t>
            </a:r>
            <a:r>
              <a:rPr lang="en-US" dirty="0">
                <a:solidFill>
                  <a:srgbClr val="002060"/>
                </a:solidFill>
              </a:rPr>
              <a:t>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85960" y="1116360"/>
              <a:ext cx="2697120" cy="40186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76600" y="1107000"/>
                <a:ext cx="2715840" cy="403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4376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8536</TotalTime>
  <Words>711</Words>
  <Application>Microsoft Office PowerPoint</Application>
  <PresentationFormat>Widescreen</PresentationFormat>
  <Paragraphs>139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Aharoni</vt:lpstr>
      <vt:lpstr>Algerian</vt:lpstr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Oladosu Kola</cp:lastModifiedBy>
  <cp:revision>491</cp:revision>
  <dcterms:created xsi:type="dcterms:W3CDTF">2021-11-08T00:20:31Z</dcterms:created>
  <dcterms:modified xsi:type="dcterms:W3CDTF">2023-11-23T09:28:34Z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2023-11-23T09:26:28Z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e7ccf950-970e-432e-84b4-ff182dec4fd7</vt:lpwstr>
  </property>
  <property fmtid="{D5CDD505-2E9C-101B-9397-08002B2CF9AE}" pid="7" name="MSIP_Label_defa4170-0d19-0005-0004-bc88714345d2_ActionId">
    <vt:lpwstr>b3e8f2d9-5447-413b-b715-a93a8e445502</vt:lpwstr>
  </property>
  <property fmtid="{D5CDD505-2E9C-101B-9397-08002B2CF9AE}" pid="8" name="MSIP_Label_defa4170-0d19-0005-0004-bc88714345d2_ContentBits">
    <vt:lpwstr>0</vt:lpwstr>
  </property>
</Properties>
</file>