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1:23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8781 6623 0,'0'25'93,"0"-1"-46,0 1-15,25-25 77,-1 0-78,1 0-15,0 0 15,25-25-31,49-24 16,-74-1-1,24 25 1,26 1 0</inkml:trace>
  <inkml:trace contextRef="#ctx0" brushRef="#br0" timeOffset="149.1">9227 6474 0,'0'0'0,"50"-50"0,0 26 31,-26-1 0,-24 0 16</inkml:trace>
  <inkml:trace contextRef="#ctx0" brushRef="#br0" timeOffset="3050.59">8830 8508 0,'0'25'235,"0"0"-220,0-1 17,0 1-17,25 0 1,-25 0-1,0 0 1,25-25 31,-25 24-31,25-24 62,0 0-47,-1 0 0,1 0-15,0-24 15,0-1-15,0 25-1,49-50 1,-24 50-16,-1-49 16,-24 24-1,25 25 1,-25-25-1,-1 0 1,1 25 0,0-25 15,0 25-15,-25-24-16,25 24 15</inkml:trace>
  <inkml:trace contextRef="#ctx0" brushRef="#br0" timeOffset="8405.48">2208 7615 0,'24'0'140,"1"0"-93,0 0-16,0 0-15,0 0 15,-1 0-15,1 0 0,25 0-16,49 0 15,-25 0 1,-24 0-1,25 0 1,-26 0 0,1 0-1,-1 0 1,1 0 0,24 0-16,-24 0 15,0 0 1,-1 0-1,-24 0 1,0 0 0,0 0-16,-1 0 47,1 0-1,0 0-46,0 0 63</inkml:trace>
  <inkml:trace contextRef="#ctx0" brushRef="#br0" timeOffset="33658.73">9128 10443 0,'25'-25'125,"25"25"-125,-1-25 31,26 25-31,-26-25 16,26 1 0,-26 24-1,-24-25 1,0 25-1,0 0 1,-1 0 15,1 0-31,0 0 32,0 0-32,0 0 15,-1 0 16,1 0-15,0 0 15,0 25-15,24-1-16,-49 1 31,25 25-15,25-1-1,-50 26-15,25 24 16,-1 25 0,1-25-1,-25 50 1,0-75 0,0 51-1,0-1 1,0 0-1,0 0-15,0-75 16,0-24 0,0 0-1,0 24 313,0 1-312,0 24 0,25-24-16,-25 24 15,0-24 1,0 0 0,0 99-1,25 24 1,0-24-1,-25-25 1,0-25 0,0-24-1,0 123-15,0 1 16,0-26 0,0-74-1,0 1 1,0-26-1,0 0 1,0 1 0,0 123-1,0-49 1,0 0-16,0-50 16,0-49-1,0-1 1,0-24-1,0 25 1,0-1 0,0 26-1,0-26-15,0 26 16,0 49 15,0-25-31,0-49 16,0-1-1,0-24 1,0 0 0,0 0-1,0-1 345,0 1-345,0 0 1,0 0 0,0 25-1,-25-26 1,25 1-16,0 50 15,0-51 1,0 26 0,0-25-1,0 24 1,0 1 0,0 0-1,0-26 1,0 26-16,0 0 15,-25-26 1,25 1 0,0 25-1,-25 24 1,25-49 0,0 0-1,0 0 1,-25 24-1,1 1 1,24-25 15,-25 24 1,25-24-1,0 0 0,-25-25-31,25 25 16,0 0-1,-25-25 1,25 24 0,0 1-1,0 0 1,-25-25-1,25 25 1,0 0 15,0-1-15,0 1 0,0 0 62,-24-25-63</inkml:trace>
  <inkml:trace contextRef="#ctx0" brushRef="#br0" timeOffset="45944.14">2034 6052 0,'25'0'187,"0"0"-171,24 0-1,1 0 1,49 0 0,-25 0-1,-24 0 1,0 0 0,-1 0-1,1 0 1,-1 0-1,26 0 1,-1 0-16,1 0 16,-50 0-1,-1 0 1,1 0 0,0 0-1,0 0 1,24 0-1,1 0 1,-25 0-16,24 25 16,-24-25-1,50 0 1,-51 0 0,1 0-1,25 25 1,-25-25-1,-1 0-15,26 25 16,-25-25 0,0 0 15,-1 0-15,26 0 343,24 0-359,1 0 16,-25 0-1,24 0 1,0 0-1,1 0 1,123 0 0,-49 0-1,25 0-15,-50 0 16,0 0 0,-25 0-1,-25 0 1,26 0-1,-1 0 1,25 0 0,-50 0-1,1 0 1,-51 0-16,51 0 16,-50 0-1,-1 0 16,1 0 1,0 0 327,0 0-328,0 0-15,-1 0 0,1 0 15,0 0 0,0 0 0,0 0-15,-1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2:23:23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15627 6821 0,'0'25'172,"0"0"-172,0 0 16,0 0-1,0-1 1,0 1 0,25 25-1,-25-25 16,0-1 1,0 1 15,25-25-32,-1 0 79,1 0-47,0 0-16,0 0 0,0-25-31,-1 25 16,1-24 0,25-26-1,-1 25 1,-24 0-1,50-49 1,-51 49-16,26-25 16,49 26-1,-49-26 1,-1 25 0,-24 0-1,50 1 1,-26-1-16,-24 0 31,50-25-31,-26 1 16,1 49-1,-25-50 1,-1 50 0,1-25-1,-25 1 1,25 24-16,-25-25 31,25 25-15,0 0-1</inkml:trace>
  <inkml:trace contextRef="#ctx0" brushRef="#br0" timeOffset="2873.76">12849 8458 0,'25'0'109,"24"0"-77,1 0-17,-1 0 1,26 0 0,-26 25-1,51-25 1,-26 25-16,-24-25 15,24 0 1,-24 0 0,49 0-1,-49 0 1,24 0 0,0 0-1,26 0 1,-26 0-1,0 0-15,1 0 16,-26 0 0,1 0-1,24 0 1,-24 0 0,25 0-1,-1 0 1,75 0-1,-50 0 1,-25 0 0,-24 0-1,24 0 1,1-25-16,-50 25 16,-1 0-1,26-25 1,-25 25-1,0 0 17,-1 0-17</inkml:trace>
  <inkml:trace contextRef="#ctx0" brushRef="#br0" timeOffset="6420.3">14635 8930 0,'-25'0'47,"-25"0"-16,26 0-15,-26 24 15,0 1-31,26-25 16,-26 50-1,25-25 1,-25 24 0,1 1-1,24-25 1,0 24-16,25-24 16,-25 25-1,25-1 1,-24 26-1,24-1 1,0 50 0,0-25-1,0-24 1,0-26-16,0 1 16,0 0-1,0-26 1,0 26-1,0-25 1,0 0 0,0 49-16,0 25 15,0-24 1,0-1 0,0-24-1,0-1 1,-25-24-1,25 25-15,-25-1 16,0-24 0,0 25-1,1 24 1,-1-24 0,25-1-1,0 1 266,0 24-265,0 26 0,0 24-1,0-50 1,0 25 0,0-24-16,25-1 15,-25-24 1,0 49-1,24 25 1,1 25 0,-25-50-1,25-49-15,-25-1 16,0-24 0,0 25 15,0-1 0,0-24 16,25-25-16,0 0 0,-1 0-31,1 0 16,50 0 0,-51 0-1,26 0 1,-25 0 0,0 0-1,24 0-15,-24 0 31,0 0-15,25 0 0,-26 0-1,26 0 1,49 0-16,25 0 16,-74 0-1,-1 0 1,1 0 15,-25 0 0,0 0 313,24 0-328,-24 0-16,0 0 15,0 0 1,-1 0 0,1 0-1,25 0 1,-25 0-1,24 0 1,-24 0-16,0 25 16,0-25-1,0 0 79,-25 25 15</inkml:trace>
  <inkml:trace contextRef="#ctx0" brushRef="#br0" timeOffset="16521.48">20241 6970 0,'0'-25'47,"-25"-24"-32,-50-1 1,-73-24-1,-100-1-15,-25-49 16,0 50 0,-50 24-1,1 1 1,-25-26 0,-174 26-16,198 24 15,50 25 1,75 0-1,0 0 1,49 0 0,-50 0-1,26 25-15,24 24 16,0-24 0,0 25-1,0 24 1,-24 25-1,-1 50 1,-74 0-16,74 25 16,50-75-1,25-50 1,50 1 0,24-50-1,0 25 251,0-25-235,0 0 0,25 25 141,0-1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607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16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What Is Operator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Arithmetic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Relational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Assignment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Logical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Membership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Identity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Bitwise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</a:rPr>
              <a:t>Python Operators Precedence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16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32240" y="2178720"/>
              <a:ext cx="2893680" cy="381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80" y="2169360"/>
                <a:ext cx="2912400" cy="38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Operator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Operator is the symbol which perform a operations on operand 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 </a:t>
            </a:r>
          </a:p>
          <a:p>
            <a:r>
              <a:rPr lang="en-US" dirty="0">
                <a:solidFill>
                  <a:srgbClr val="002060"/>
                </a:solidFill>
              </a:rPr>
              <a:t>a + b</a:t>
            </a:r>
          </a:p>
          <a:p>
            <a:r>
              <a:rPr lang="en-US" dirty="0">
                <a:solidFill>
                  <a:srgbClr val="002060"/>
                </a:solidFill>
              </a:rPr>
              <a:t>Where a and b is the operand and ‘+’ is the symbol (operator)</a:t>
            </a:r>
          </a:p>
          <a:p>
            <a:r>
              <a:rPr lang="en-US" dirty="0">
                <a:solidFill>
                  <a:srgbClr val="002060"/>
                </a:solidFill>
              </a:rPr>
              <a:t>x = 3</a:t>
            </a:r>
          </a:p>
          <a:p>
            <a:r>
              <a:rPr lang="en-US" dirty="0">
                <a:solidFill>
                  <a:srgbClr val="002060"/>
                </a:solidFill>
              </a:rPr>
              <a:t>y = 12</a:t>
            </a:r>
          </a:p>
          <a:p>
            <a:r>
              <a:rPr lang="en-US" dirty="0">
                <a:solidFill>
                  <a:srgbClr val="002060"/>
                </a:solidFill>
              </a:rPr>
              <a:t>x &lt; y</a:t>
            </a:r>
          </a:p>
          <a:p>
            <a:r>
              <a:rPr lang="en-US" dirty="0">
                <a:solidFill>
                  <a:srgbClr val="002060"/>
                </a:solidFill>
              </a:rPr>
              <a:t>Where ‘&lt;‘ (less than) is the operator, x and y are the operands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17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Arithmetic Operators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25640" y="2250360"/>
              <a:ext cx="2661480" cy="2197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6280" y="2241000"/>
                <a:ext cx="268020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9079</TotalTime>
  <Words>98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400</cp:revision>
  <dcterms:created xsi:type="dcterms:W3CDTF">2021-11-08T00:20:31Z</dcterms:created>
  <dcterms:modified xsi:type="dcterms:W3CDTF">2023-11-23T09:30:29Z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2023-11-23T09:30:29Z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e8844cd3-eb89-4a0a-a0e7-d47b3479e626</vt:lpwstr>
  </property>
  <property fmtid="{D5CDD505-2E9C-101B-9397-08002B2CF9AE}" pid="8" name="MSIP_Label_defa4170-0d19-0005-0004-bc88714345d2_ContentBits">
    <vt:lpwstr>0</vt:lpwstr>
  </property>
</Properties>
</file>