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7"/>
  </p:notesMasterIdLst>
  <p:sldIdLst>
    <p:sldId id="256" r:id="rId2"/>
    <p:sldId id="258" r:id="rId3"/>
    <p:sldId id="260" r:id="rId4"/>
    <p:sldId id="261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2412" autoAdjust="0"/>
  </p:normalViewPr>
  <p:slideViewPr>
    <p:cSldViewPr snapToGrid="0">
      <p:cViewPr varScale="1">
        <p:scale>
          <a:sx n="63" d="100"/>
          <a:sy n="63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1-12T02:15:25.4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3051 5730 0,'50'0'78,"49"0"-62,-25 0-1,1 0 1,-1 0 0,0 0-1,1 0 1,24 0 0,50-25-16,-25 25 15,-50-25 1,-24 25-1,0-25 1,-26 25 0,26 0-1,0-24 1,-1-1 0,-24 25-16,25-25 15,-26 0 1,26 0-1,-25 1 1,0-1 0,24-50-1,-24 26 1,-25-1-16,50 1 16,-50-26-1,24 1 1,-24-1-1,0-24 1,0 0 0,0 24-1,0 1 1,0 24-16,-24 26 31,-1-26-15,0 25-1,0 25 1,0-25 0,1 25-1,-1-24 1,-25-1 0,1 0-1,-1 0-15,25 25 16,-24-25-1,-1 25 1,25 0 0,-24 0-1,-1 0 1,-24 0 0,24 0-16,0 0 15,26 0 1,-1 0-1,0 0 1,-25 0 0,1 0-1,24 0 1,0 0 0,0 0-16,0 0 15,1 0 1,-1 0 15,0 0-15,0 0-1,0 0 1,1 0-16,-1 0 47,0 25-32,0-25-15,0 0 32,1 0-17,-1 0 1,-25 25 0,1-25-1,24 0 1,0 0-1,0 25 17,25 0-1,-25-25-15,1 24-1,-1 26 16,-25-25-15,50 0 0,-25 24-1,1-24 1,24 0-16,-25 0 31,25-1 0,0 1 1,0 0-32,0 0 31,0 0 16,0 0-16,0-1-15,0 1 15,0 0 0,0 25-15,0-26-1,0 1 17,0 0-17,0 0 1,0 0 0,0-1 15,0 1 16,0 0-32,0 0 48,0 0-48,0-1 64,0 1-33,0 0 48,0 0-63,0 0 79,0-1-1</inkml:trace>
  <inkml:trace contextRef="#ctx0" brushRef="#br0" timeOffset="8294.76">10765 4762 0,'-25'0'78,"1"25"32,-1 0-95,25 25-15,-50-1 16,25 1 0,25 24-1,-24-24 1,-1 0-1,25-1 1,0 1 0,0-25-16,0 24 15,0 1 1,0-25 0,0-1-1,0 1 1,0 0-1,0 0 1,0 0 0,0-1 46</inkml:trace>
  <inkml:trace contextRef="#ctx0" brushRef="#br0" timeOffset="8756.07">10468 5383 0,'0'0'0,"0"-25"140,24 25-109,1 0-31,0-25 16,0 25 15</inkml:trace>
  <inkml:trace contextRef="#ctx0" brushRef="#br0" timeOffset="9563.81">10790 5209 0,'0'0'0,"0"25"110,0 0-79,0-1 0,0 1-15,0 0-1,25-25 48,0 0-47,-1 0 30,1 0-14,-25-25-17,0-24 1,0-1-16,0 25 16,0-24-1,0 24 1,0 0-1,-25 25 17,1 0-32,-1 0 47</inkml:trace>
  <inkml:trace contextRef="#ctx0" brushRef="#br0" timeOffset="10329.48">11038 5110 0,'25'25'140,"0"-25"-124,-1 24 0,-24 1 15,25 0 0,-25 25 0,0-26 16,0-48 63,0-1-95,0 0-15,0 0 16,0 0 15,0 1 16,25 24 15</inkml:trace>
  <inkml:trace contextRef="#ctx0" brushRef="#br0" timeOffset="10942.11">11708 5035 0,'0'50'125,"0"-25"-109,25 24-1,-25-24 17</inkml:trace>
  <inkml:trace contextRef="#ctx0" brushRef="#br0" timeOffset="11434.79">11609 4812 0</inkml:trace>
  <inkml:trace contextRef="#ctx0" brushRef="#br0" timeOffset="12126.45">12204 4936 0,'25'0'125,"-25"25"-125,25 0 32,-25 0-1</inkml:trace>
  <inkml:trace contextRef="#ctx0" brushRef="#br0" timeOffset="13018.82">12328 4936 0,'25'0'141,"-25"25"-141,25 0 15,-25 0 1,0-1 15,24-24 32,1-24 15,-25-26-47,25 25-15,-25 0 15,25 25-16,0 0 17,49 0-17,-49 0 1,0 0 0,-1 0-1,1 0 16,-25 25 48</inkml:trace>
  <inkml:trace contextRef="#ctx0" brushRef="#br0" timeOffset="15252.99">13122 4936 0,'0'-25'31,"24"1"-15,26 24-1,25-25 1,-1 0 0,0 0-1,-24 25-15,0-25 16,-26 0 0,26 25-1,24-49 1,26-1-1,-51 50 1,1-25 0,-25 1-1,-1 24-15,-48 0 110,-1 24-79,0-24-15,0 25-1,0-25 1,1 25-1,-1-25 1,0 0 0,0 25-1,0 0 1,1-25-16,-1 0 16,0 24-1,0-24 1,0 0-1,25 25 1,-24-25 0,-1 0-1,0 25 17,-25 0-1,26 0-16,-1 0 1,-25-25 0,25 0-1,25 24 1,-24-24-16,-1 0 16,50 0 140,-1 0-141,-24-24 1,25 24 15,0-25 32,0 0-48,0 25 1,-25-25 0,24 25-1,26-25 17,-25 0-17,0 1 1,-1 24-1,26-25 1,-25 0 0,0 25-1,-1 0 17,-24-25-32,25 25 46,-50 0 111,1 25-110,-1-25 15</inkml:trace>
  <inkml:trace contextRef="#ctx0" brushRef="#br0" timeOffset="17795.14">12427 5407 0,'0'-24'31,"25"24"1,-25-25 15,25 25-47,0 0 15,24-50 1,-24 25-1,0 1 1,49-26 0,1 25-1,-26-24 1,1-1 0,-1 0-16,-24 1 15,0 24 16,-25 0-15,0 0 0,0 1 15,0-1-15,0 0 15,0 0-16,0 0-15,0 0 32,0 1-1,-25 24-15,25-25-1,-49 25 1,24 0-1,0-25 1,0 25-16,0 0 31,1 0-15,-1 0 0,0 0-1,0-25 1,0 25-1,1 0-15,-1 0 16,0-25 0,-25 25 15,26 0-15,-1 0-1,0 0 1,0 0 15,0 0-15,1 0-1,-1 0 1,0 0 0,0 0-1,0 0 1,1 0-1,-26 25 1,25 0 0,0-25-16,0 0 15,1 25 1,-1 0 0,0-1 15,0-24 0,0 0 47,25 25-47,0 25 1,0-25-17,0 0 1,0-1 0,0 1-1,0 0 1,25 0-1,-25 0 1,25-1 0,0 1-1,-25 0 17,25-25-17,-25 25 16,24-25-15,-24 25 0,25-25 46,0 24-62,0-24 47,-25 25-31,25-25 15,-25 25 16,25-25-32,-1 25 64,1 0-48</inkml:trace>
  <inkml:trace contextRef="#ctx0" brushRef="#br0" timeOffset="22398.01">13618 4341 0,'-25'0'78,"0"0"-15</inkml:trace>
  <inkml:trace contextRef="#ctx0" brushRef="#br0" timeOffset="38314.44">15404 6871 0,'0'-25'47,"0"0"-32,49 25 48,26 0-48,98 0 1,1-25 0,24 25-1,-24-24-15,-50 24 16,0-25 0,-25 0-1,25 25 1,224-50-1,-150 50 1,-74 0-16,-50-24 16,1 24-1,-50 0 1,0 0 0,-1 0-1,51 0 1,-50 0-1,24 0 1,-24 0-16,25 0 16,24-25-1,0 25 1,-24 0 0,24 0-1,-24-25 1,0 25-1,-26 0 1,1 0 0,0 0 15,0 0 16</inkml:trace>
  <inkml:trace contextRef="#ctx0" brushRef="#br0" timeOffset="40722.46">20340 6127 0,'-25'25'172,"0"-25"-156,0 0 15,25 24-15,-24-24-1,24 25 95,0 0-63,24-25 15,26 25-31,-50 0 1,25-25-17,0 24 48,-25 1-1,0 0-46,0 0 0,0 0 30,-25-1 1,0-24 0,25 25-31,-25-25-16</inkml:trace>
  <inkml:trace contextRef="#ctx0" brushRef="#br0" timeOffset="41195.06">20538 6325 0,'0'25'141,"0"0"-110,-25 0 0</inkml:trace>
  <inkml:trace contextRef="#ctx0" brushRef="#br0" timeOffset="59402.33">4242 9302 0,'0'-25'141,"49"25"-94,-24 0-32,0 0 1,74 0 0,-25 0-1,1 0 1,24 0 0,-25 0-1,1 0-15,-25 25 16,24-25-1,-24 0 1,-26 0 0,1 0-1,0 0 17,0 0-17,0 0 16,-1 0 1,-24 25-1</inkml:trace>
  <inkml:trace contextRef="#ctx0" brushRef="#br0" timeOffset="72361.44">3373 10616 0,'0'-24'31,"0"-1"31,0 0-46,50 25 31,-25 0-32,0 0 1,24 0-16,26 0 16,-26 0-1,26 0 1,-1 0 0,25 50-1,-24-26 1,-26-24-1,1 0 1,0 25-16,-1-25 16,1 0-1,-1 0 1,1 0 0,-25 0-1,24 25 1,-24-25 15,0 0 0,0 0-15,0 0 0,-1 0 46,1 0-15,0 0-31,0 0 15,24 0-16,1 0 17,-50-25-1,25 25 31</inkml:trace>
  <inkml:trace contextRef="#ctx0" brushRef="#br0" timeOffset="91153.29">6400 13271 0,'0'24'125,"0"1"-109,0 0-16,0 0 15,0 0 17,0-1-1,0 1-16,0 0 48,24-25 31,1 0-47,0 0-16,49-25 0,1-24-15,-1 24-1,-24 0 1,-25 0 0,24 0-1,646-372 438</inkml:trace>
  <inkml:trace contextRef="#ctx0" brushRef="#br0" timeOffset="99014.5">2977 14337 0,'0'-25'79,"0"0"-48,49 25 47,26 0-62,-26 0-1,26 0-15,24 0 16,0 0-1,50 0 1,-50 25 0,0 0-1,-24-25 1,-26 25 0,1-25-1,0 0 1,-26 0-1,1 0 1,0 25 0,0-25 15,0 0 0,-1 0 16,-24 25-47,25-25 16,0 0-1,25 0 17,-1 0-17,-24 0 32,0 0-16,0 0 1,-1 0-1,1 0 0,0 0 0,0 0-15,0 0 0,-1 0-1,26 0 16,-25 0 1,0 0-17,-1 0 1,1 0 0,0 0 15,0 0-16,0 0 1,-1 0 15,1 0-15,0 0 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1-12T02:28:41.2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22027 7937 0,'24'0'62,"26"0"-46,99 0-16,-50 0 16,50 0-1,0 0 1,124 0 0,-50 0-1,-25 0 1,-24 0-16,-25 0 15,-25 0 1,74 0 0,-123 0-1,49 0 1,-25 25 0,25-25-16,-50 0 15,-24 0 1,24 0-1,1 0 1,-1 0 0,0 0-16,-24 0 15,0 0 1,24 0 0,-49 0 218,49 0-218,-24 0-16,99 0 15,0 0 1,-50 0-1,0 0 1,-25 0 0,1 0-1,-26 0-15,26 0 16,-25 0 0,-26 0-1,26 0 16,-25 0-15,0 0 15,-1 0 1,1 0-17</inkml:trace>
  <inkml:trace contextRef="#ctx0" brushRef="#br0" timeOffset="3511.27">5011 9575 0,'0'-25'16,"24"25"30,1 0-30,25 0 0,-1 0-16,26 0 15,24 0 1,50 0 0,74 0-1,75 0 1,-100 0-1,-24 0-15,-50 0 16,-25 0 0,50 0-1,-50 0 1,0-25 0,-24 25-1,-1-25 1,-24 0-1,-1 25 1,-24-24-16,25-1 16,-25 0 15,24-49-15,-24 24-1,0 0 1,0 1-1,-25-1-15,0-24 16,0-1 0,-50-74-1,-24 50 1,24-25 0,-24 75-1,24-51 1,-24 51-1,24-1-15,-24 25 16,24-24 0,-25 24-1,-49 0 1,75 0 0,-26 25-1,-24 0-15,25 0 16,-50 0-1,25 0 1,-1 0 0,-24 0-1,-74 25 1,74 0-16,49 0 16,-24-25-1,50 49 1,24-24-1,-25-25 1,50 25-16,-25-25 16,-24 25-1,24 0 1,-25-1 0,1-24-1,-1 50 1,25-50-1,-24 25-15,49 0 16,-25-25 31,25 24-31,-25-24 15,25 25-16,-25-25 1,1 50 0,24-25-1,-25-1-15,0 1 32,25 0-1,0 0-16,0 0 1,0 24 0,0-24-16,0 0 15,0 0 32,0-1 0,0 1-16,0 0 1,0 0 30</inkml:trace>
  <inkml:trace contextRef="#ctx0" brushRef="#br0" timeOffset="7923.1">28997 5953 0,'24'0'94,"1"0"-94,25 0 31,0 0-15,24-25-1,25 25 1,0 0-1,25 0-15,25 0 16,-25 0 0,-25 0-1,50 0 1,-74 0 0,-26 0-1,1 0-15,0 0 16,-26 0 15,1 0-15,0 0-1,0 0 1,0 0 78,-1 0-79,1 0 48,0 0-16,0 0-16,0 0-15,24 0 15,-24 0-16,0 0 1,0 0 15,-1 0-15,-24 25 265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1-05T03:32:30.6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20786 7417 0,'-24'0'31,"-51"0"-31,-24 0 16,-50-25-1,-25-25 1,-24 25 0,-298-148-1,25 24-15,173 75 16,-25-1 0,1 25-1,0-24 1,-26 74-1,100-25-15,0 25 16,50 0 0,-50 0-1,24 25 1,-73 74 0,123-49-1,75-25-15,0 24 16,49 1-1,-24 0 1,-1-1 0,26-24-1,24 0 1,0-25-16,0 25 16,0-1-1,1-24 204,-51 0-203,1 25-1,-1-25-15,26 0 16,-1 0-1,25 0 1,1 0 15,-1 0 1,-25 0-17,-24 0 1,24 0-1,-24 0 1,24 0 0,-49 0-1,25 0 1,-26 0 0,1 25-16,-75 0 15,75 0 1,-50-1-1,75-24 1,0 25 0,-1 25-1,26-25 1,24-25 0,-25 24-16,25 1 15,25 0 48,-24-25-48,-1 0 126,0 25-94,25 0-32,0-1 1,-25 51 0,25-50-1,-25 24-15,25-24 16,0 0 0,0 0-1,0-1 1,0 26-1,0-25 1,0 24 0,0 1-1,0 0 1,0-1 0,0 1-16,0-25 15,0 0 1,0 24-1,0-24 1,0 0 0,0 0-1,0-1 1,0 1-16,25 0 16,0 0-1,-25 24 1,0-24-1,0 0 17,25-25-17,-25 25 313,25 24-312,-25 26-16,0 24 16,24 0-1,1 0 1,25 174 0,-25-74-1,24-50 1,-49-50-16,25-25 15,0-24 1,-25 24 0,0 1-1,25 24 1,-1 25-16,-24 25 16,25-75-1,-25 50 1,0-49-1,25-1 1,-25-24 0,0 24-16,0 75 15,25 0 1,-25 24 0,0-24-1,0-25 1,0-25-1,0 1 1,0-1 0,0 0-1,0 50 1,0-50-16,0-24 16,0-26-1,0-24 1,0 25-1,0-26 17,0 26-17,25 0 1,-1-26 0,1 26-1,25 24 1,-1-24-1,1 0 1,148 98 0,-49 1-1,-25-74 1,-24-26-16,-26 1 16,50-25-1,-50-25 1,26 0-1,-26 0 1,-24 0 0,-1 0-1,1 0 1,24 0-16,-24-25 16,-1-25-1,26-74 1,-25-25-1,-1 149 282,1-24-281,24 24-16,-24 0 16,-1 0-1,1 0 1,0 0-1,24 0 1,0 0 0,26-25-16,24 0 15,24 25 1,-23 0 0,-1-25-1,-25 0 1,-25 25-16,-24-24 31,-25 24-31,-1 0 16,1-25-1,0 25 1,25 0 0,-26 0-1,1 0 16,0 0-15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4B041-E9C7-413B-BEA6-4558098DFD6A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800B3-D891-4F54-8A41-A6A06488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81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415176" y="2483513"/>
            <a:ext cx="3014735" cy="28254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Membership Operators</a:t>
            </a:r>
          </a:p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with</a:t>
            </a:r>
          </a:p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Exercises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415176" y="1284985"/>
            <a:ext cx="2890837" cy="9488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DAY 22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01814" y="317824"/>
            <a:ext cx="9308216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600" b="1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Membership Operators </a:t>
            </a:r>
            <a:r>
              <a:rPr lang="en-US" sz="3600" b="1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With </a:t>
            </a:r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Exercises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09182" y="1513999"/>
            <a:ext cx="11155961" cy="5129689"/>
          </a:xfrm>
        </p:spPr>
        <p:txBody>
          <a:bodyPr numCol="2">
            <a:norm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Membership Operators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Exercise 1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Exercise 2</a:t>
            </a:r>
          </a:p>
        </p:txBody>
      </p:sp>
      <p:sp>
        <p:nvSpPr>
          <p:cNvPr id="9" name="Oval 8"/>
          <p:cNvSpPr/>
          <p:nvPr/>
        </p:nvSpPr>
        <p:spPr>
          <a:xfrm>
            <a:off x="1078156" y="63343"/>
            <a:ext cx="1514475" cy="14506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Day 22 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Membership Operators in Python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1) in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To check any variable or constant in a sequence</a:t>
            </a:r>
          </a:p>
          <a:p>
            <a:r>
              <a:rPr lang="en-US" b="1" dirty="0">
                <a:solidFill>
                  <a:srgbClr val="002060"/>
                </a:solidFill>
              </a:rPr>
              <a:t>Example:</a:t>
            </a:r>
          </a:p>
          <a:p>
            <a:r>
              <a:rPr lang="en-US" dirty="0">
                <a:solidFill>
                  <a:srgbClr val="002060"/>
                </a:solidFill>
              </a:rPr>
              <a:t>a </a:t>
            </a:r>
            <a:r>
              <a:rPr lang="en-US" b="1" dirty="0">
                <a:solidFill>
                  <a:srgbClr val="002060"/>
                </a:solidFill>
              </a:rPr>
              <a:t>in</a:t>
            </a:r>
            <a:r>
              <a:rPr lang="en-US" dirty="0">
                <a:solidFill>
                  <a:srgbClr val="002060"/>
                </a:solidFill>
              </a:rPr>
              <a:t> variable # where variable name may be any sequence, like list, tuple etc.</a:t>
            </a:r>
          </a:p>
          <a:p>
            <a:r>
              <a:rPr lang="en-US" b="1" dirty="0">
                <a:solidFill>
                  <a:srgbClr val="002060"/>
                </a:solidFill>
              </a:rPr>
              <a:t>2) not in</a:t>
            </a:r>
          </a:p>
          <a:p>
            <a:r>
              <a:rPr lang="en-US" dirty="0">
                <a:solidFill>
                  <a:srgbClr val="002060"/>
                </a:solidFill>
              </a:rPr>
              <a:t>It give true, if specific variable is not existing in specified sequence</a:t>
            </a:r>
          </a:p>
          <a:p>
            <a:r>
              <a:rPr lang="en-US" b="1" dirty="0">
                <a:solidFill>
                  <a:srgbClr val="002060"/>
                </a:solidFill>
              </a:rPr>
              <a:t>Example: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a </a:t>
            </a:r>
            <a:r>
              <a:rPr lang="en-US" b="1" dirty="0">
                <a:solidFill>
                  <a:srgbClr val="002060"/>
                </a:solidFill>
              </a:rPr>
              <a:t>not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b="1" dirty="0">
                <a:solidFill>
                  <a:srgbClr val="002060"/>
                </a:solidFill>
              </a:rPr>
              <a:t>in</a:t>
            </a:r>
            <a:r>
              <a:rPr lang="en-US" dirty="0">
                <a:solidFill>
                  <a:srgbClr val="002060"/>
                </a:solidFill>
              </a:rPr>
              <a:t> variable  # where variable name may be any sequence, like list, tuple etc.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062720" y="1562760"/>
              <a:ext cx="6331320" cy="36259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3360" y="1553400"/>
                <a:ext cx="6350040" cy="364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750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Membership Operators Exercise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  <a:cs typeface="Aharoni" panose="02010803020104030203" pitchFamily="2" charset="-79"/>
              </a:rPr>
              <a:t>Exercise1</a:t>
            </a: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: Write A Python Program To Find Occurrence Of Specific Color From A List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  <a:cs typeface="Aharoni" panose="02010803020104030203" pitchFamily="2" charset="-79"/>
              </a:rPr>
              <a:t>Exercise 2</a:t>
            </a: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: Write A Python Program To Find Occurrence Of Specific Student Name From A Tuple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741320" y="2134080"/>
              <a:ext cx="9304920" cy="13132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1960" y="2124720"/>
                <a:ext cx="9323640" cy="133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901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48549" y="563483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Next Day 23 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4117827" y="1660974"/>
            <a:ext cx="3779032" cy="337504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b="1">
                <a:solidFill>
                  <a:schemeClr val="accent2">
                    <a:lumMod val="40000"/>
                    <a:lumOff val="60000"/>
                  </a:schemeClr>
                </a:solidFill>
              </a:rPr>
              <a:t>Identity Operators</a:t>
            </a:r>
          </a:p>
          <a:p>
            <a:pPr algn="ctr">
              <a:lnSpc>
                <a:spcPct val="150000"/>
              </a:lnSpc>
            </a:pPr>
            <a:r>
              <a:rPr lang="en-US" sz="2400" b="1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Exercise 1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Exercise 2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4786200" y="2410920"/>
              <a:ext cx="2697120" cy="23580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76840" y="2401560"/>
                <a:ext cx="2715840" cy="237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168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14166</TotalTime>
  <Words>137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Aharoni</vt:lpstr>
      <vt:lpstr>Algerian</vt:lpstr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Oladosu Kola</cp:lastModifiedBy>
  <cp:revision>458</cp:revision>
  <dcterms:created xsi:type="dcterms:W3CDTF">2021-11-08T00:20:31Z</dcterms:created>
  <dcterms:modified xsi:type="dcterms:W3CDTF">2023-11-23T10:06:56Z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2023-11-23T10:06:56Z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e7ccf950-970e-432e-84b4-ff182dec4fd7</vt:lpwstr>
  </property>
  <property fmtid="{D5CDD505-2E9C-101B-9397-08002B2CF9AE}" pid="7" name="MSIP_Label_defa4170-0d19-0005-0004-bc88714345d2_ActionId">
    <vt:lpwstr>466fefe7-499e-4955-8ee2-67b1eced17fb</vt:lpwstr>
  </property>
  <property fmtid="{D5CDD505-2E9C-101B-9397-08002B2CF9AE}" pid="8" name="MSIP_Label_defa4170-0d19-0005-0004-bc88714345d2_ContentBits">
    <vt:lpwstr>0</vt:lpwstr>
  </property>
</Properties>
</file>