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8" r:id="rId3"/>
    <p:sldId id="262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3T01:27:10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 8533 0,'25'-25'109,"25"25"-93,24 0-1,-24 0 1,24 0-16,-24 0 15,24 0 1,0 0 0,26 0-1,-1 0 1,0-25-16,149 0 16,-25 1-1,-24-1 1,99-50 15,-199 75-15,0-24-16,0 24 15,-24 0 1,-1 0 0,0-25-1,-49 25 1,0 0-1,0 0-15,0 0 32,-1 0-1,1 0-15,0 0 15,0 0 31</inkml:trace>
  <inkml:trace contextRef="#ctx0" brushRef="#br0" timeOffset="9630.77">4440 12551 0,'0'-25'94,"25"25"-32,24 0-62,26 0 16,-1 0-1,25 0 1,1 0 0,173 25-1,223 50 48,-422-51-48,-49-24 1,0 0-16,-1 0 16</inkml:trace>
  <inkml:trace contextRef="#ctx0" brushRef="#br0" timeOffset="11104.59">5159 11534 0,'-24'0'31,"24"25"125,0 0-124,0 0-17,0-1 1,0 1 31,24-25 109,1-25-140,0 25-1,25-49 1,24 24 0,25-25-1,0-24 1,25 0-1,0 24 1,-24-24-16,-26 49 16,-49 0-1,0 25 1,0-25 0,-1 25-1,26-25 1,-50 0 15,25 25-15,0 0 62</inkml:trace>
  <inkml:trace contextRef="#ctx0" brushRef="#br0" timeOffset="85080.13">2108 5705 0,'25'0'110,"25"25"-95,-1-25 1,1 0-16,-25 0 16,0 0-1,24 0 1,1 0-1,-25 0 1,24 0 0,1 0-1,-1 0-15,1 0 16,-25 0 0,25-25-1,-26 0 1,1 25-1,25 0 1,-50-25 0,25 25-1,-1 0 63,-24-24-62,25-1-16,0 25 16,-25-25-1,25-25 1,0 26 0,-1-51-1,1 26 1,-25-1-1,25 0 1,-25 1-16,50-1 16,-26-24-1,-24 49 17,25 0-32,-25-24 15,25 24 1,-25 0-1,0-25 1,25 26 0,-25-51-16,0-49 47,0 99-32,0-74 48,0 74-63,-25-24 15,0 24 1,0 0 0,1 0-1,-1 0-15,0 25 16,-25 0-1,50-24 1,-49 24 0,-1 0-1,25 0 1,1 0 0,-1 0-1,0 0 1,-25 0-1,26 0 1,-1 0 0,0 0-1,0 0 17,0 0-17,-24 24-15,-1 26 16,25-25-1,-24 0 1,49-1 0,-25-24-1,25 25 1,-25-25 0,0 50-1,0-1 1,1-49-1,24 25-15,0 0 32,-25 0-17,25 0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3T01:34:10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6325 12005 0,'0'0'0,"0"25"109,0 0-93,0 25 0,0-26 15,0 1-16,25 0 1,0 0 15,0-25 63,24-25-63,1 25-15,49-74-16,25-26 16,0 1-1,-25 25 1,25-25-1,-24 24 1,24-74 0,-50 75-1,0 24-15,-49 26 16,0-26 0,25 50-1,-26-25 1,26 0-1,-25 1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3T01:48:21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8706 0,'25'0'125,"24"0"-125,-24 0 16,50 50-1,-1-50 1,50 25 0,0 0-1,0-1 1,-25-24-1,-24 25 1,24-25-16,0 0 16,50 0-1,-50 0 1,-24 25 0,-51-25-1,26 0 1,-25 0-16,0 0 15,-1 0 1,1 0 0,25 0-1,-1 0 1,-24 0 0,0 0-1,0 0 1,24 0-1,1 0 1,0 0 0,-26 0 15,1 0-15</inkml:trace>
  <inkml:trace contextRef="#ctx0" brushRef="#br0" timeOffset="8501.64">21853 8830 0,'0'-24'93,"50"24"-46,24 0-31,0 0-16,1 0 16,-1 0-1,25 0 1,1 0-1,-26 0 1,0 0 0,26 0-1,-51 0 1,1 0-16,-25 0 16,0 0 15,-1 0 0,1 0 47,0 0-47,0 0 1,0 0-17,-1 0 1,1 0 0,0 0-1,0 0 16,0 0-31,24 0 297,50 0-281,1 0 0,48 0-1,-24 0 1,25 0-1,-50 0-15,1 0 16,-1 0 0,-25 0-1,1 0 1,-26 0 0,1 0-1,0 0-15,-26 0 31,1 0-15,0 0 31</inkml:trace>
  <inkml:trace contextRef="#ctx0" brushRef="#br0" timeOffset="13658.97">8806 10195 0,'0'-25'78,"74"25"-47,0 0-15,26 0-1,49 0 1,-1 0-16,26 0 16,124 0-1,-25 0 1,-50 0 0,-50 0-1,-49 0-15,-24 0 16,-51 0-1,1 0 1,-25 0 15,49 0 266,0 0-281,-24 0-16,0 0 15,-26 0 1,1 0 0,0 0-1,0 0 1,0 0 125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Identity Operators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23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Identity Operators With Exercises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Identity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23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Identity Operators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To check variables on both side of operator, same object or not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x = 10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y = 10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print(x is y) # it will return true, because they have same object having same identity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We can find their identities using id method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print(id(x)) # return a number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print(id(y)) # return a number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8880" y="1571760"/>
              <a:ext cx="1456200" cy="2982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20" y="1562400"/>
                <a:ext cx="1474920" cy="30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6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Identity Operators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is not</a:t>
            </a:r>
            <a:r>
              <a:rPr lang="en-US" dirty="0">
                <a:solidFill>
                  <a:srgbClr val="002060"/>
                </a:solidFill>
              </a:rPr>
              <a:t>	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To check variables on both side of operator, it will return true, if both side of operator, objects are not same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 = 10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b = 30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print(a is not b) # it will return true, because a and b are not same object.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If you check their id, they will have different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77000" y="4045320"/>
              <a:ext cx="473760" cy="34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7640" y="4035960"/>
                <a:ext cx="49248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Identity Operators Exercise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1: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 Write a python program to get two number from the user, whether, they are same object or not.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2 as Assignment: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check list item in a list, to display those item which are same object</a:t>
            </a:r>
            <a:endParaRPr lang="en-US" sz="2000" dirty="0">
              <a:solidFill>
                <a:srgbClr val="002060"/>
              </a:solidFill>
              <a:latin typeface="Calibri (Body)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53720" y="3134160"/>
              <a:ext cx="7724520" cy="536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3124800"/>
                <a:ext cx="774324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8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24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Bitwise Operators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15560</TotalTime>
  <Words>228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486</cp:revision>
  <dcterms:created xsi:type="dcterms:W3CDTF">2021-11-08T00:20:31Z</dcterms:created>
  <dcterms:modified xsi:type="dcterms:W3CDTF">2023-11-23T10:07:32Z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2023-11-23T10:07:32Z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759b1b94-518a-4499-9408-1667f0d6c5a3</vt:lpwstr>
  </property>
  <property fmtid="{D5CDD505-2E9C-101B-9397-08002B2CF9AE}" pid="8" name="MSIP_Label_defa4170-0d19-0005-0004-bc88714345d2_ContentBits">
    <vt:lpwstr>0</vt:lpwstr>
  </property>
</Properties>
</file>