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7" r:id="rId6"/>
    <p:sldId id="268" r:id="rId7"/>
    <p:sldId id="266" r:id="rId8"/>
    <p:sldId id="265" r:id="rId9"/>
    <p:sldId id="262" r:id="rId10"/>
    <p:sldId id="26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3:59:27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27260 8582 0,'0'25'31,"0"25"-15,0-25 0,0-1-1,0 1 1,0 0 0,0 0-1,0 0 1,0-1-1,0 1 1,0 0 0,25 25-1,-25-26 1,25-24 93,0 0-77,0-24-17,-1-26 1,76-24-1,73-50 1,1 24 0,-25-24-16,0 25 15,-25-25 1,0 0 0,0 50-1,-50 24 1,0 0-16,-49 26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17:04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18876 7937 0,'0'0'0,"-74"0"16,-25 0 0,-75 0-1,75 0 1,-50 0-16,50 0 15,-50 50 1,25-25 0,0 0-1,25-25 1,49 25-16,1-25 16,24 0-1,25 24 95,0 26-64,0 24-30,0 1-16,0-1 16,0 174-1,0 25 1,0-74 0,0-51-1,0 1 1,0-50-1,0 25-15,0 25 16,0-25 0,0-25-1,0-24 1,0-1 0,0 1-1,0-50 1,0-1-1,0 1 1,0 0 15,0 0 1,0 0-1,0-1-16,0 1 32,0 0-31,0 25 15,0-26-15,0 1-1,25-25 64,-1 0-79,51 0 15,-26 0 1,26 0-1,24 0 1,174 0 0,-75 0-16,1 0 15,-100 0 1,0 0 0,-24 25-1,-1-25 1,0 25-1,-24-25-15,24 0 16,-24 0 0,24 0-1,-24 0 1,-25 0 0,49 0-16,-49 0 15,74 0 220,1 0-220,24 0 1,74 0-1,75 25 1,-50-25-16,50 49 16,25-24-1,272 25 1,-297-26 0,-75 1-1,-123 0 1,-26-25-1,1 25 1,-25-25 0,0 0-16,-1 0 15,26 0 1,-25 0 15,0 0-15,-1 0-1,1 0 1,0 0 15,0 0 16,0 0-16,24-75 16,-49-24-31,50-99 0,24-1-1,-24 26 1,-25-26-1,0-74 1,-1-24 0,1 24-16,0 74 15,0-73 1,0 73 0,-25 75-1,0-25 1,0 50-1,0 25 1,0 24 0,0 25-16,0 0 15,-25 1 1,0 24 15,0 0-15,-24 0-1,-26 0 1,1 0 0,-1 0-16,1 0 15,-50 0 1,25 0 0,-25 0-1,-50 0 1,-24 49-1,-51-24 1,26 25 0,0-1-16,49 1 15,50-25 1,-25-25 0,25 0-1,-24 0 1,24 0-16,49 0 15,26 0 1,-1 0 0,25 0-1,0 0 1,-24 0 187,-26-25-187,26-25-1,-26 50 1,1-25 0,0-24-1,49 49-15,-25 0 16,0 0-1,-24 0 1,0 0 0,24 0-1,-24 0 1,24 0-16,25 0 16,0 0-1,1 0 16,-1 0 1,0 0-17,0 0 1,0 0 15,1 25 16,-1-25-31,0 0-1,0 0-15,0 0 32,1 0-1,-1 0-16</inkml:trace>
  <inkml:trace contextRef="#ctx0" brushRef="#br0" timeOffset="15968.9">8508 8954 0,'-25'25'62,"25"50"-46,-25 24-1,1 149 1,24-50 0,0-74-1,0-49-15,0-50 16,24-25 62,26-25-62</inkml:trace>
  <inkml:trace contextRef="#ctx0" brushRef="#br0" timeOffset="16728.11">8731 9327 0,'0'24'63,"0"1"-48,0 0 1,0 0-1,0 0 1,0-1 0,25-24-16,0 0 15,0 25 1,-1-25 0,1 0-1,25 0 1,-25 0-1,-25-25 17,0 1-17,0-1 1,0 0 0,-25 0-16,0 25 15,0-25 1,-24 1-1,-51-1 1,51 25 0,24 0-1,0 0-15,0 0 16</inkml:trace>
  <inkml:trace contextRef="#ctx0" brushRef="#br0" timeOffset="17152.44">9475 8979 0,'0'50'47,"0"24"-32,0 1 1,0-1 0,0 1-16,0 24 15,0 0 1,0-25-1,0-24 1,0-25 15</inkml:trace>
  <inkml:trace contextRef="#ctx0" brushRef="#br0" timeOffset="17873.48">9823 9252 0,'0'25'63,"0"0"-63,0 24 31,0-24-16,0 50 1,0-26 0,24-24-1,1 25 1,0-50 0,25 24-16,-26-24 15,1 0 1,0 0-1,0-49 1,25-50 0,-26 49-1,-24 0 1,0 26 0,0-1-16,-24 0 15,-26 0 1,25 25-1,-25 0 1,1 0 0,-26 0-1,1 0 1,0 0 0,49 0-16,0 0 15,0 0 1</inkml:trace>
  <inkml:trace contextRef="#ctx0" brushRef="#br0" timeOffset="18675.58">8334 10294 0,'0'50'31,"-24"24"-15,24 25-1,-25 75 1,25-50 0,0-75-1,0 26-15</inkml:trace>
  <inkml:trace contextRef="#ctx0" brushRef="#br0" timeOffset="19201.93">8905 10319 0,'0'25'78,"0"-1"-62,0 150-1,0-25 1,-25 0-16,25-100 16,0 1-1,0-25 1</inkml:trace>
  <inkml:trace contextRef="#ctx0" brushRef="#br0" timeOffset="20158.48">9475 10542 0,'0'25'31,"0"24"-15,0 1-1,0 0 1,0-1 0,0-24-1,0 25 1,0-26-1,25 1 1,0-25-16,0 0 16,0 0-1,-1 0 1,1 0 0,0 0 15,-25-25 16,0 1-47,0-1 15,-50 0 1,26 0 0,-1 0-1,25 1 1,-25 24-1,0-25-15,0 25 47,25 25-15</inkml:trace>
  <inkml:trace contextRef="#ctx0" brushRef="#br0" timeOffset="20972.03">10468 10765 0,'0'0'0,"-25"0"15,0 0 48,25 25-47,0 0-1,0 24 1,0-24-16,0 25 31,0-25 16,50-25-31,-26 0-1,1 0-15,0 0 31,0 0 16,-25-50-15,0 25-17,0 0 1,-25-24-1,0 49-15,0-50 16,1 50 0,-26 0-1,25 0 17,0 0-17,1 0 16</inkml:trace>
  <inkml:trace contextRef="#ctx0" brushRef="#br0" timeOffset="21813.59">6648 11361 0,'0'0'0,"173"24"0,75 26 15,50 0 1,0-26 0,74-24-1,173 0 1,1 0-1,149 0 17,-100 0-32,-273 0 15,-148 0 1,-75 0 0,-49 0-1,-1 0 1,-24 0-1,0 0 1,0 0 0,0 0 15</inkml:trace>
  <inkml:trace contextRef="#ctx0" brushRef="#br0" timeOffset="23459.53">10740 12427 0,'0'25'47,"0"49"-32,0-24 1,0-25 0,0 0-1,25 24 1,0-49 15,0 25-15,24-25 15,-24 0 0,0 0 16,-25-25-31,0-24 15,0-1-15,0 25-1,-25 0 1,0 1-1,1-1 1,-1 25 0,0 0-1,-25 0 1,26 0-16,-1 0 16,0 0 15</inkml:trace>
  <inkml:trace contextRef="#ctx0" brushRef="#br0" timeOffset="25245.61">9773 12229 0,'0'25'16,"0"-1"-1,0 1 1,0 0 0,0 25-1,0 74 17,0-50-32,0 25 15,0-24 1,0-26-1,0-24 1</inkml:trace>
  <inkml:trace contextRef="#ctx0" brushRef="#br0" timeOffset="26208.26">9153 12427 0,'0'50'78,"0"-1"-63,0 26-15,0 24 16,0-25 0,0-49-1,0 0 1,0 0-1</inkml:trace>
  <inkml:trace contextRef="#ctx0" brushRef="#br0" timeOffset="27798.43">8037 12551 0,'0'75'109,"0"-51"-93,0 76 15,0-51-31,25-24 16,-1 0-1,1-25 1,0 0-1,0 0 1,24 0-16,-24 0 31,0-25-15,-25 0 0,0 0-1,0 1 1,0-26-1,-25 25 17,0 0-17,-49-24 1,0 24 0,49 0-1,-25 25 1,25 0-1,0 0 1,1 0 31,24 25-31,0 0 15</inkml:trace>
  <inkml:trace contextRef="#ctx0" brushRef="#br0" timeOffset="28874.15">9227 12973 0,'0'25'156,"25"-25"-140,50 24 0,-26-24-1,100 25-15,-25-25 16,-50 0-1,-24 0 1,24 0 0,26 0-1,-1 0 1,0 0 0,-24 0-16,-1 0 15,-49 0 1,0 0-1,24 0 1,-24 0 15,25 0-15</inkml:trace>
  <inkml:trace contextRef="#ctx0" brushRef="#br0" timeOffset="29707.25">11286 12849 0,'25'0'32,"0"0"-1,0 0-16,-1 0 1,26 0 0,0 0-1,74 0 1,49 0 0,1-25-16,-1 25 15,-73 0 1,-26 0-1,-49-25 1,25 25 0</inkml:trace>
  <inkml:trace contextRef="#ctx0" brushRef="#br0" timeOffset="30454.41">12229 12650 0,'49'0'78,"1"0"-62,0 25 0,24-25-16,-24 50 15,24-25 1,-24-1 0,74 1-1,0 25 1,-75-25-1,1-25 1,-1 0 0,-49 24 15,0 1 16,0 0-32,-24-25 1,-1 25 0,-25 0 15,25-1-31,1 1 16,-1 0-1,0-25 1</inkml:trace>
  <inkml:trace contextRef="#ctx0" brushRef="#br0" timeOffset="31963.14">13791 12353 0,'0'0'0,"0"-25"31,0 0-15,25 25 31,0-25-16,25 25-15,24 0-16,-49 0 15,0 0 1,-1 0-1,1 0 17,0 0-17,0 25 1,-25 0 0,0 25-1,25-26 1,-25 26-16,0-25 15,0 49 1,0-49 0,0 0-1,0 0 1,-50-25 0,25 0-16,0 24 15,-24-24 1,-1 0-1,25 0 1,1 0 0,-26 0-1,50 25 17,0 0 61,25-25-46,-25 25-47,0 0 31,25-25-15</inkml:trace>
  <inkml:trace contextRef="#ctx0" brushRef="#br0" timeOffset="32252.95">13940 13047 0,'25'0'93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5:50:12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3423 11708 0,'50'0'110,"-1"0"-95,50 0 1,26 0 0,23 0-1,-73 0-15,-26 0 16,26 0-1,-50 0 17,24 0-17,-24 0 1,0 0 15,-25 25 250</inkml:trace>
  <inkml:trace contextRef="#ctx0" brushRef="#br0" timeOffset="1923.28">5482 11807 0,'25'0'62,"24"0"-46,1 0 0,24 0-1,-24 0 1,24 0 0,-24 0-1,0 0 1,-1 0-1,1 0-15,-25 0 32,24 0-17,-24 0 1,25 0 0,-26 0-1,26-25 1,-25 25-1,0 0 1,-1 0-16,1 0 16,0 0 15</inkml:trace>
  <inkml:trace contextRef="#ctx0" brushRef="#br0" timeOffset="4445.05">15255 11162 0,'0'25'16,"0"0"15,0 0-16,-25 24 1,25 26-16,0-1 16,0 0-1,0 1 1,0-1 0,0-24-1,-25 24 1,25-24-16,0-25 31</inkml:trace>
  <inkml:trace contextRef="#ctx0" brushRef="#br0" timeOffset="5134.62">15577 11410 0,'0'25'63,"-24"25"-48,24-26-15,0 26 31,0-25 1,24 0 15,1-25-32,25 0-15,24 0 16,1 0-1,-26 0 1,-24 0 0,0 0-1,0 0 1,-25-25 0,0 0-1,0 0-15,0 0 16,-25 1-1,0-1 1,0 25 0,0-25-1,1 25 1,-26-25-16,25 25 31</inkml:trace>
  <inkml:trace contextRef="#ctx0" brushRef="#br0" timeOffset="5563.9">16321 11112 0,'0'-24'15,"0"148"32,0 25-31,0-50 0,0-50-1,0 1 1,0-25-1,0 0 17,25-25-1</inkml:trace>
  <inkml:trace contextRef="#ctx0" brushRef="#br0" timeOffset="6436.2">16644 11311 0,'0'50'78,"0"-1"-62,0 1-1,0-1 1,50 1-16,-26 0 16,1-26-1,-25 1 1,25-25 0,0 25-1,0-25-15,-1 0 31,1 0-15,-25-50 0,0 26-1,25-1 1,-25 0-16,0-25 16,0 26-1,0-1 1,0-50-1,0 51 1,0-26 0,0 25-1,-50-24-15,1 24 16,-1 0 0,1 25-1,-1 0 1,25 0-16,0 0 15,1 0 1,-1 25 0,25 0 15,-25-25-15,25 24-16</inkml:trace>
  <inkml:trace contextRef="#ctx0" brushRef="#br0" timeOffset="8335.09">12080 11981 0,'0'148'78,"49"26"-62,-24-50-1,0-49 1,0-75 0,-25 24-1,25-24 1,0 0-1,24 0-15,1 0 16,-25-24 0,-1-26-1,-24 0 17,0 26-32,0-51 15,0 26 1,-24 24-1,-1-25 1,-25 0 0,-74 1-1,74-1 1,1 50-16,24 0 16,-25 0-1,50 25 48,0 0-1</inkml:trace>
  <inkml:trace contextRef="#ctx0" brushRef="#br0" timeOffset="9167.82">12502 12129 0,'0'50'94,"0"-25"-63,24 25-15,1-50 0,25 49-1,-25-49-15,-1 0 16,26 0-1,-25 0 1,0 0 0,-1 0-1,1 0 1,0-25 46,-25 1-62,0-1 16,0 0 0,0 0-1,0-25 1,0 26 0,-50-26-1,26 50-15,-1-25 16,-50 0-1,51 25 1,-1 0 0,0 0-1,-25 0 1,26 0 15</inkml:trace>
  <inkml:trace contextRef="#ctx0" brushRef="#br0" timeOffset="10098.64">13122 11906 0,'0'25'78,"0"0"-62,0 0 0,0-1-1,0 1 1,0 0-16,0 0 31,49 0 0,-24-25-15,25 24 0,24-24-16,-49 0 15,0 0 1,0 0-1,-1 0 32,-24-24-31,0-1 0,0-25-1,0 1 1,0-1-1,0 25 1,0-24-16,0 24 16,0 0-1,-24 0 17,-1 25-17,-25 0 1,25 0-1,1 0 1,-1 0 0</inkml:trace>
  <inkml:trace contextRef="#ctx0" brushRef="#br0" timeOffset="11041.14">13742 11733 0,'-25'0'47,"25"24"-31,0 1 15,0 0 0,0 0-15,25 24 0,0 26-1,24-50 1,1 24-16,-25-49 15,-1 50 1,1-50 0,0 0 15,0 0 0,0 0-15,-25-25-16,0 0 15,24-24 1,-24-1 0,0 0-1,0 1 1,0-1 0,0 1-1,0 24-15,0 0 16,0 0-1,-49 25 1,-1-25 15,25 25-15,-24 0 0,24 0-1,0 0 32</inkml:trace>
  <inkml:trace contextRef="#ctx0" brushRef="#br0" timeOffset="12291.58">12303 12675 0,'75'0'78,"24"-25"-78,174-24 16,446-75-1,50 0 1,-124 25-1,-199 24 1,-49-24 0,-50 24-1,26 1-15,-76-25 16,-24 24 0,-99 26-1,-50 24 1,-50-25-1,-24 50 1,24-24 0,1-1-1,49-25 1,-50 50-16,-49 0 16,0 0-1,-1 0 1,1 0-1,0 0 1,0 0 0,0 0-1</inkml:trace>
  <inkml:trace contextRef="#ctx0" brushRef="#br0" timeOffset="14043.98">4465 13940 0,'-50'-49'16,"-24"24"0,49 25-1,0 0 1,0 0-1,1 0 1,24 25 0,0 24-1,-25 1 1,0 24 0,0 1-1,25-26 1,0-24-16,0 49 15,0-49 1,25-25 47,0 0-48,0 0 1,-1 0-16,1 0 15,0 0 1,0-25 0,-25 1-1,25-26 1,-1 0 0,1 1-1,-25-26 1,25 26-16,0-1 15,-25 25 1,0 1 0,0-1 15,25 25 16,-25-25-32,24 25 17,-24 50 108,25-26-108,-25 1-1,25-25 0,-25 25-31,0 0 16,0 0 31,25-25-16,-25 24-16</inkml:trace>
  <inkml:trace contextRef="#ctx0" brushRef="#br0" timeOffset="15156.85">4738 13643 0,'0'24'78,"24"-24"-63,1 25 1,25 0 0,0-25-1,-1 0 1,-24 0 0,0 0-1,-25 25 32,0 0-16,0-1-15,0 1-16,0 0 16,0 25-1,0-1 1,0-24 15,-25-25-15,25 25-16,0 0 78</inkml:trace>
  <inkml:trace contextRef="#ctx0" brushRef="#br0" timeOffset="16000.46">5135 13320 0,'0'25'78,"24"0"-31,51-25-31,-1 25-1,1-25 1,24 0 0,-74 0-1,-1 0 1,-24 24-1,25-24 1,-25 25-16,0 0 47,0 0-31,0 24-1,0 1-15,0-25 16,0 0-1,-25-1 1,25 1 0,-24 0-1,24 0 17</inkml:trace>
  <inkml:trace contextRef="#ctx0" brushRef="#br0" timeOffset="17215.28">6028 13022 0,'0'-24'15,"0"-1"48,24 0-48,1 0 1,25 0-16,-1 1 16,-24-1-1,0 0 1,0 25-1,0 0 1,-1 0 0,1 25 15,0 0-31,-25-1 16,0 1-1,0 0 1,0 0-1,0 0 1,0-1 15,0 1-15,-25 25 0,-49 49-1,-1 25 1,26-49-1,-1-1 1,25-49 0,-24 0-1,49-1 1,0 1-16,-25 0 16,25 0 30,25-25 48,-25-25-78,25 0 15,-1 25-15,-24-25-1,25 1 1,0 24 0,0-25 15,0 25 0,-1 0 0</inkml:trace>
  <inkml:trace contextRef="#ctx0" brushRef="#br0" timeOffset="22127.16">16123 10840 0,'0'24'140,"0"1"-108,0 0-1,0 0 0,0 0 703,25 24-718,-25 1 0,25-25-1,-25 49 1,24-24-16,-24-25 16,0-1-1,0 1 1,0 0-1,0 0 1,0 0 0,0-1-16,0 1 15,0 25 17,0-25-17,0-1 16,0 1 1,0 0-17,0 0 17,0 0-32,0-1 15,0 1 16,0 25-15,0-25 15,0-1-31,0 1 16,0 0 15,0 0-15,0 0 15,0-1-15,0 1 15,0 0 0,0 0 0,0 0-15,0-1 31,0 1-47,0 25 47,0-25 0,25-25 0,25 0-16,24 0-31,-24 0 15,99 0 1,-25-25 0,-50 0-1,25 25 1,1-25-16,-76 25 16,1 0-1,0 0 1,0 0-1,0 0 17,-1 0-1</inkml:trace>
  <inkml:trace contextRef="#ctx0" brushRef="#br0" timeOffset="23857.95">16222 10616 0,'25'0'109,"0"0"-78,24 0-15,26 0 0,49 0-1,0 0 1,-25 0 0,-24-24-1,-26 24 1,26 0-16,-26 0 15,1 0 1,-1-25 0,-24 25 15,0 0-15,0 0-1,0 0 16,-1 0 1,1 0 15,0 0-32,0 25 16,-25-1 1,25 1-17,-25 25 1,0 49 0,24 99-1,-24-98-15,0-26 16,0 1-1,0-51 1,0 1 0,0 25-1,0-1 1,0-24-16,0 0 16,0 0-1,0 0 1,0 24 15,0-24-15,0 0 15,0 0-15,0-1 15,0 1-16,0 0 32,0 0-31,0 0 0</inkml:trace>
  <inkml:trace contextRef="#ctx0" brushRef="#br0" timeOffset="25688.73">17562 12948 0,'0'25'78,"0"49"-62,0 1-16,0-26 15,25 1 1,-1-25 0,-24 0-1,25-25 1,0 0 0,25 0-1,-26 0 16,1 0 1,0-50-1,-25 25-15,0 0-1,0 0 1,0-24-1,-25 24 1,25 0-16,-49 25 16,-1-25-1,0 25 1,1 0 0,24 0-1,-50 0-15,51 0 31</inkml:trace>
  <inkml:trace contextRef="#ctx0" brushRef="#br0" timeOffset="26265.88">17190 12874 0,'0'49'78,"0"125"-62,0-25 0,0 0-1,0-75 1,0-24-1,0-26-15,0 51 16,24-50 0,-24 24 15,0-24 16</inkml:trace>
  <inkml:trace contextRef="#ctx0" brushRef="#br0" timeOffset="29637.13">16173 13370 0,'0'99'63,"0"-49"-48,0-1 1,0-24-16,24 25 15,1-26 1,0-24 0,0 0-1,24 25 1,-24-25 0,0 0 15,0 0-16,-25-25 17,0 1-32,0-26 15,0 25 17,0 0-17,0 1 1,0-26-16,0 0 15,-25 50 1,25-24 0,-25-1-1,0 25 1,1 0 0,-1 0-16,0 0 15,0 25 16</inkml:trace>
  <inkml:trace contextRef="#ctx0" brushRef="#br0" timeOffset="30293.22">15379 13692 0,'0'25'47,"0"0"-16,0 0 1,25-25-17,0 24 1,-1-24-1,1 25 1,0-25 15,0-25 16,0 1-31,-25-1-1,0 0 1,0 0 0,0 0-1,0 1-15,0-1 16,-25 25 31,0 0-32,0 0-15,-24 0 32</inkml:trace>
  <inkml:trace contextRef="#ctx0" brushRef="#br0" timeOffset="30986.42">14784 13791 0,'0'25'15,"0"0"95,0 0-95,0 0 1,24-25 15,1 0 16,0 0-16,-25-25 1,0-25-17,0 25 16,0 1-15,0-1 0,-25 25 31,0 0-32</inkml:trace>
  <inkml:trace contextRef="#ctx0" brushRef="#br0" timeOffset="31770.98">14312 13891 0,'0'24'31,"0"1"-15,0 0 0,0 0-1,0 24 1,0 1-1,0-25 1,25 0 15,0-25-15,0 0 0,0 0 62,-1-25-63,-24 0 1,0 0 0,0 0 15,0 1-16,-24-26 17,-1 50-32,0 0 15,0 0 1,0 0 0,0 0-1,1 0 16</inkml:trace>
  <inkml:trace contextRef="#ctx0" brushRef="#br0" timeOffset="40944.89">13717 14064 0,'0'25'187,"0"0"1641,0 0-1812,0-1-16,0 1 31,0 0 0,0 0 32,0 0-1,25-25-30,0 0 14,-1 0-14,1-25 15,-25 0-32,0 0 1,25 0-1,-25 1 1,0-1 31,25 0-16,-25 0-31,0 0 47,-25 25 16,0 0-17,0 0 17,1 0 46</inkml:trace>
  <inkml:trace contextRef="#ctx0" brushRef="#br0" timeOffset="42032.62">12973 14337 0,'0'25'93,"0"0"-77,0 0 0,0 49-1,25-24 1,-25-26 0,24 1-16,1 25 15,0-25 16,0-25 1,0 0-17,-1 0 32,1-50-16,0 50-31,-25-25 16,0-24 0,0-1-1,0 25 1,0 0 0,0-24-1,0 24 1,0 0 15,-50 0-15,1 25 15,24 0-15,0 0 15</inkml:trace>
  <inkml:trace contextRef="#ctx0" brushRef="#br0" timeOffset="45173.28">12923 14908 0,'25'0'47,"0"-25"-16,49 0-15,-24 25-1,24-25 1,100-24-1,0-1 1,49 0-16,0-24 16,-49 24-1,-1 1 1,-73-1 0,24 1-1,-25 24 1,25-25-1,-25 25 1,25 0 0,-25 1-1,-24-1-15,49 0 32,-75 25-17,1 0 1,-25 0-1,0 0 1,49 0 234,50-25-234,74 0-16,125-49 15,198 0 1,-75-26 0,-148 1-1,-75 50 1,-49-1-16,-50 25 15,0 0 1,0 1 0,0 24-1,49-25 1,-48 0 0,-1 0-16,-25-24 15,-50 49 1,-24-25-1,0 25 17,-25-25 186,0 0-155,0 0-47,0 1 15,0-1-31,0-25 31,0 25-15,0-24 15,0 24-15,0 0-1,0 0 1,0-24-16,-25-26 15,0 1 1,-24-1 0,24-24-1,-49 50 1,74 24 0,-50 0-1,50 0-15,-25 25 16,0 0-1,1-25 1,-1 25 0,0 0-1,0-24 1,-25-1 0,1 25-16,-1 0 15,-49 0 1,0 0-1,0 0 1,-75 0 0,-49 0-16,49 0 15,0 0 1,75 0 0,0 0-1,25 25 1,24-1-1,-24 1-15,49-25 16,-149 25 187,-99 25-187,-99 24-1,-223 75 1,0-50 0,198 0-16,74-24 31,1 49-31,24-50 16,1 1-1,48 49 1,1-25-1,100 0 1,98-49 0,25-26-16,0 1 15,25 0 1,-24 0 0,24 0-1,0-1 16,0 26 16,0-25-47,0 0 16,0-1 0,0 1 15,0 0-16,0 0 17,0 0-32,0-1 15,24 26 1,-24 25 0,0-51-1,25 1 1,-25 0-1,0 0 1,25 0 0,-25-1-1,0 1 1,0 0 0,0 0-1,0 0 48,25-25-63</inkml:trace>
  <inkml:trace contextRef="#ctx0" brushRef="#br0" timeOffset="49019.58">21679 7516 0,'-25'0'31,"1"0"-31,-1 0 16,0 0 15,0 0 1,25 25-17,-25 24 16,1-24-15,24 25 0,0-1-1,0 26 1,0-26 0,0-24-1,0 25 1,0-26 15,24-24 0,1 0 1,0 0-17,0 0 1,0 0 15,-1-49-31,-24 24 16,25-25-1,-25 26 1,25-26 0,-25 0-1,0 26 1,0-26-1,0 0 1,0 26 0,0-26-16,0 25 62,0 50 32,0 0-78,0 0-1,0-1-15,0 1 16,0 50-1,25-51 17,0 1-17,-25 0-15,25-25 16,-25 25 15,24-25-15,1 0 15,0 0-15,0 0-1,0 0 32,-1 0-16</inkml:trace>
  <inkml:trace contextRef="#ctx0" brushRef="#br0" timeOffset="50610.31">22399 7342 0,'0'0'0,"24"0"125,51 0-110,24 0 1,0 0-1,-24 0-15,-26 0 16,-24 0 0,0 0-1,-25 25 95,0 0-110,0 0 15,0 49 1,0-24 0,-25 24-1,25-24 1,-25-26-1,25 1-15,0 0 16</inkml:trace>
  <inkml:trace contextRef="#ctx0" brushRef="#br0" timeOffset="51668.58">22870 7069 0,'25'0'110,"0"0"-95,-1 25 1,26-25 0,0 25-1,-26-25 1,51 0 0,-26 0-1,1 0 1,-25 0-16,0 0 31,-1 0-15,-24 50 156,0-1-157,0 1-15,0-1 16,0-24-1,0 25 1,0-25 15,0-1-15,-24 1 0,24 0-1,-25 0 1,25 0 15</inkml:trace>
  <inkml:trace contextRef="#ctx0" brushRef="#br0" timeOffset="53097.53">23937 6697 0,'0'0'0,"0"-25"109,24 1-93,76-26 0,-76 25-16,26-24 15,0 49 1,-1-25 0,-24 0-1,0 25 1,0 0-1,-1 0-15,-24 25 79,0 0-64,0-1 1,0 26 15,0-25-31,0 0 16,-24-1-1,24 1 1,0 0 0,0 0 46,24-25-46,26 25-1,24-25 1,-24 24 0,-25-24-1,0 25 1,-25 0-1,0 0 32,0 25-15,0-26-1,-25 26-16,0-50-15,0 50 16,0-50 0,-24 49-1,24-24 1,0-25 0,-24 0-1</inkml:trace>
  <inkml:trace contextRef="#ctx0" brushRef="#br0" timeOffset="55110.87">24036 8806 0,'0'49'16,"-25"26"0,25-26-1,0 26 1,0-1-1,0-24-15,0-1 16,0-24 0,0 0 15</inkml:trace>
  <inkml:trace contextRef="#ctx0" brushRef="#br0" timeOffset="55880.57">24309 9004 0,'0'25'78,"0"0"-62,0 0-1,0-1 1,0 1-16,24 0 16,-24 0-1,25-25 1,0 25-1,0-25 17,-25 24-17,25-24-15,-1 0 32,1 0-17,0 0 1,0-49-1,0 24 1,-25-25-16,24 26 16,-24-26 15,0 25-15,0 0-1,0-24-15,-24 49 16,24-25-1,-25 25 1,0 0 0,0 0-1,0 0 1,1 0 31</inkml:trace>
  <inkml:trace contextRef="#ctx0" brushRef="#br0" timeOffset="56610.8">24929 8781 0,'0'25'79,"0"24"-79,0 26 15,0-51 16,0 1-15,25-25 0,-25 25 15,24 0 0,-24 0 47,25-25-31</inkml:trace>
  <inkml:trace contextRef="#ctx0" brushRef="#br0" timeOffset="57391.87">25450 8731 0,'0'25'78,"0"0"-63,0 0-15,0-1 16,0 1 0,0 0-1,24 0 17,1-25-17,0 0 1,0 0-1,0 0-15,-1 0 16,1 0 0,0 0 15,-25-25 16,0 0-32,0 0 1,0 1 0,-25 24 15,0-25-15,1 25-1,-1 0 1,0 0-1,0 0 1</inkml:trace>
  <inkml:trace contextRef="#ctx0" brushRef="#br0" timeOffset="58366.52">22647 9079 0,'0'74'78,"0"-24"-78,0-1 16,0 1-1,24-25 1,-24-1-1,25-24 1,0 25-16,0-25 16,25 0-1,-26 0 17,1-25-1,-25 1-16,0-1 1,0 0 0,0 0-1,0 0 1,0 1 0,0-1-16,-49 0 15,24 25 1,0 0-1,-25 0 1,25 0 0,1 0-1,-1 0 1,0 25 31</inkml:trace>
  <inkml:trace contextRef="#ctx0" brushRef="#br0" timeOffset="59274.13">21654 9451 0,'0'49'110,"50"1"-95,-50-25-15,25-1 16,-25-48 125,0-1-141,0 0 31,0 0-31,0 0 16,-25 25 15,0 0-16,0 0 1,1 0 0,-1 0-1,-25 0 1,25 25 0,1 0-1</inkml:trace>
  <inkml:trace contextRef="#ctx0" brushRef="#br0" timeOffset="60041.64">20861 9401 0,'0'50'94,"0"-26"-94,0 1 31,0 0-16,25-25 1,24 0 0,-24 0 15,0 0-15,0 0-1,-25-25 1,0 0-1,0 1-15,0-1 16,0-25 0,0 25 15,0 1-15,-25-1-1,0 25 16,0 0-31,0 0 16</inkml:trace>
  <inkml:trace contextRef="#ctx0" brushRef="#br0" timeOffset="60750.11">19422 9897 0,'0'0'0,"0"25"16,0 0 31,0-1-31,0 1-1,0 0 1,25-25-1,0 0 17,24 0-32,1-25 15,-25 25 1,0 0 0,-1-25-1,-24 1 1,0-26-1,0 25 17,0 0-17,-24 1 1,-1-1 0,0 25-1,-50 0 1,51 0-1,-26 0 17,25 0-17,25 25 48,0-1-48</inkml:trace>
  <inkml:trace contextRef="#ctx0" brushRef="#br0" timeOffset="61901.88">19695 10344 0,'-25'0'16,"149"0"93,347-50-93,-24-24-1,123-1 1,-73 26 0,-101-26-1,-148 50 1,75 0-16,-25 1 16,198-51-1,-224 50 1,-123 1-1,-74 24 1,-1-25 0,25-25-1,25 50 220,124 0-220,0 0 1,-99-25 0,25 25-16,-75-24 15,25-1 1,-25 0-1,1 0 1,-1 25 0,0-49-1,-74 24 1,24 25 0,-24 0-1,-25-25 1</inkml:trace>
  <inkml:trace contextRef="#ctx0" brushRef="#br0" timeOffset="69918.84">24433 9426 0,'0'-25'219,"99"25"-188,-25-25-31,50 0 16,50 1-1,24-1 1,1 25 0,-1-25-1,1 25 1,74-25 0,-149 25-16,-50 0 15,-24 0 1,24-25-1,-49 25 1,0 0 0,-1 0-1,1 0 17</inkml:trace>
  <inkml:trace contextRef="#ctx0" brushRef="#br0" timeOffset="72341.46">26392 10740 0,'0'50'78,"0"74"-62,-25 50-1,25-75 1,0 0-16,0-49 16,0-1-1,0-24 1,0 0-1,0 0 17,0 0-17</inkml:trace>
  <inkml:trace contextRef="#ctx0" brushRef="#br0" timeOffset="73243.7">25698 11361 0,'0'24'110,"24"26"-95,26 0 17,0-50-17,-26 24 1,26-24 0,0 0-16,-25 0 31,-1 0 0,-24-49 0,0-1-15,0 25-16,0 1 16,0-1-1,-24 25 1,-1-25-1,-25 0 1,0 25 0,26 0-16,-26 0 15,0 0 1,1 0 0,-26 0-1,51 0 1,-1 25-16,0-25 15,25 25 1,0 0 15,0-1 16</inkml:trace>
  <inkml:trace contextRef="#ctx0" brushRef="#br0" timeOffset="74035.98">25152 11361 0,'0'24'125,"0"1"-125,25 0 32,0-25-17,-25 25 1,24-25-1,-24-25 64,0 0-79,0-24 15,0-1 16,0 25 1,-24 25-17,-1-25 1,0 25 0,0 0-1,0 0 16,1 25 1</inkml:trace>
  <inkml:trace contextRef="#ctx0" brushRef="#br0" timeOffset="74851.73">24482 11336 0,'0'25'32,"0"-1"15,0 1-32,0 0 1,0 25-1,0-26-15,0 26 16,0-25 0,0 0-1,25-1 1,0-24 0,0 0 15,-1 0 0,1 0 0,-25-24-15,0-1 0,0 0 15,0-25-16,0 26 1,0-26 0,-25 50-1,1 0 1,-1 0 15,0 0 0,0 0-15,0 0 0,1 0 31,-26 0-16</inkml:trace>
  <inkml:trace contextRef="#ctx0" brushRef="#br0" timeOffset="75585.21">23713 11509 0,'0'25'94,"25"25"-78,-25-1-16,25-24 15,-25 0 1,25 0 0,-1-25 62,1 0-63,0-25 17,-25 0-17,0 0 1,0 1-1,0-1 1,0-50 0,0 26-1,0-1-15,-25 25 16,-24 25 0,24 0-1,0 0 1,-25 0-1,26 0 1</inkml:trace>
  <inkml:trace contextRef="#ctx0" brushRef="#br0" timeOffset="77529.51">24929 8359 0,'0'50'62,"0"-25"-30,0-1-32,0 1 15,0 0 1,25-25-1,-1 0 1,1 0 47,25 0-63,-25-50 15,24 1 1,150-100-1,-26-49 1,50 49 0,1-25-1,-75 50-15,-25 50 16,-75 24 0,-24 25-1,0 0 1,0 25-1</inkml:trace>
  <inkml:trace contextRef="#ctx0" brushRef="#br0" timeOffset="81284.98">23019 11460 0,'0'25'94,"0"-1"-47,0 1-31,0 0 15,0 0 0,0 24 0,0-24 16,0 0-16,0 0 16,25 0-15,-1-25-17,1 0 1,0 24 15,0-24 16,0 0-31,-1 0-1,-24-24 1,0-1 15,0 0-31,0 0 31,0 0-15,0 1 15,-24-1 32,-1 25-32,0 0-15,0 0-1,0 0 16</inkml:trace>
  <inkml:trace contextRef="#ctx0" brushRef="#br0" timeOffset="82035.74">22498 11609 0,'0'24'16,"0"1"15,0 0 1,0 0-17,0 0 1,0 24-1,25-24 1,-1 0-16,1 0 16,0-25-1,0 0 1,0 0 0,-1 24-1,1-24 1,0 0 15,0-24 16,-25-1-31,0 0-1,0 0 1,0 0-16,0 1 15,0-1 17,0 0-17,-25 0 1,0 25 0,0 0-1,1 0 1,-1 0-1,0 0 1,0 0 0</inkml:trace>
  <inkml:trace contextRef="#ctx0" brushRef="#br0" timeOffset="82900.18">21853 11832 0,'0'25'78,"0"-1"-62,0 1 0,0 0-1,0 0 1,25 0 0,0-1-1,24-24-15,-24 25 16,0-25-1,0 0 17,-1 0-17,1 0 1,0-25 0,-25 1-1,25-1-15,-25-25 31,0 25-15,0 1 0,0-1-1,0 0 1,-25 0 0,-25 25-1,26 0 1,-1 0-1,0 0 1,0 0 0,0 0-1,-24 0 1,24 0 15,0 0-15,25 25-1</inkml:trace>
  <inkml:trace contextRef="#ctx0" brushRef="#br0" timeOffset="84299.12">22027 12427 0,'49'0'93,"1"0"-77,24 0 0,50 0-1,25-25 1,25 1-16,-50-1 15,25 0 1,24 0 0,26 0-1,123-24 1,-74-26 0,-49 50-16,-1 1 15,-24-1 1,-1 25-1,1-25 1,-75 25 0,0-25-1,1 0-15,-51 1 16,-24 24 0,25-25-1,-1 25 1,-49-25-1,25 25-15,0 0 16,0 0 15,-1 0-15,1 0 15,0 0 0,25 0 16,-26 0-47,1 0 16,0 0 0,0 0 15,0 0-16,-1 0 32</inkml:trace>
  <inkml:trace contextRef="#ctx0" brushRef="#br0" timeOffset="85265.89">27037 11212 0,'0'-25'15,"50"25"63,-1 0-62,26-25 0,24 0-1,50 0 1,0-24 0,-1-1-1,-48 25 1,-51 1-16,-24-1 15</inkml:trace>
  <inkml:trace contextRef="#ctx0" brushRef="#br0" timeOffset="86019.9">27756 10765 0,'25'0'62,"0"0"-46,0 0-1,0 0 1,-1 0 0,51 25-1,-50 0-15,24-25 16,1 0 0,0 0-1,-26 25 1,1-25-1,0 0 1,-25 24-16,0 1 94,0 0-63,0 25-15,0-26-1,-25 1 1,0 50-16,25-51 16,-24 1-1,24 25 1,-25-25 15</inkml:trace>
  <inkml:trace contextRef="#ctx0" brushRef="#br0" timeOffset="89949.71">18455 13618 0,'24'0'62,"26"74"-46,0-24 0,-1-1-1,1 1 1,0 24 0,-1-49-1,26 25 1,-51-50-1,1 49-15,25-24 16,-25 0 15,-1-25 1</inkml:trace>
  <inkml:trace contextRef="#ctx0" brushRef="#br0" timeOffset="90613.16">19199 13816 0,'25'0'63,"-1"25"-48,26 0-15,24 0 16,1 24 0,-26-24-1,1 25 1,0-26 0,-25 1-1,-25 0 32,0 0 0,-25 0-16,0-25-15,-25 24-1,25 1 1,-49 0-16,24 0 16,1 0-1,-1-1 1,25-24 0,1 25-1,-1-25 1</inkml:trace>
  <inkml:trace contextRef="#ctx0" brushRef="#br0" timeOffset="97513.75">27186 4936 0,'0'0'0,"-25"0"15,0 0 32,1 25-15,24 0-17,0 0 16,-25-1-31,25 26 32,0 24-17,0-49 1,0 0 0,0 0-1,0 0 16,49-25-15,-49 24 0,25-24-1,0 0 1,0 0 0,0 0 15,-1-24-16,-24-1 1,25 0 0,-25 0-1,0-49 1,0 24 0,0 25-16,0-24 15,25-1 1,-25 25 15,0 1 16,0 48 47,0 1-79,0 0 1,0 25 0,0-1-1,0-24-15,0 0 16,25 24-1,0-24 17,-1-25 61</inkml:trace>
  <inkml:trace contextRef="#ctx0" brushRef="#br0" timeOffset="98634.5">27756 4961 0,'-49'0'78,"49"25"-63,-25 0 1,25-1 15,-25-24-15,25 25-1,-25 0-15,25 25 16,0-26 31,0 1 47,25 0-63,25 0-15,24 0-1,1-25 1,-1 0-16,-24 0 15,-26 0 1,1 0 0,0 0-1,0 0 1</inkml:trace>
  <inkml:trace contextRef="#ctx0" brushRef="#br0" timeOffset="99568.12">28451 4862 0,'-25'25'63,"0"-1"-48,-74 26 1,50-25-1,-1 24 1,0-24-16,50 0 16,-24-25-1,24 25 17,0 0 77,49-1-93,-24 1-1,0 0 1,49 0-16,25 0 15,-74-1 1,0-24 0,25 0-1,-26 0 1,-24 25 0,25-25-1,0 0-15</inkml:trace>
  <inkml:trace contextRef="#ctx0" brushRef="#br0" timeOffset="101305">29121 4713 0,'0'-25'63,"25"0"-32,-1 25-15,-24-25-16,50 25 15,0-24 1,-26 24 15,1 0 1,0 0-32,0 0 15,0 49 1,-1-24 15,-24 0-15,0 0-16,0-1 15,0 51 1,0-50 15,0 0-15,0-1 15,0 1-15,-24 0-1,-1 0 17,0 24-17,25-24-15,0 0 16,-25 0 15,25 0-15,0-1-1,0 1-15,0 0 16,0 0 15,0-50 94,0 0-125,25 0 16,0 1 15,-25-1-15,25 25 15,-25-25-31,24 25 16,26 0 15,0 0-16,-26 0 17,1 0-17,0 0 17,0 0-1,0 0 16,-25-25-32</inkml:trace>
  <inkml:trace contextRef="#ctx0" brushRef="#br0" timeOffset="103316.58">28029 7094 0,'0'25'78,"0"0"-62,0 49 0,0-49-1,0 0 1,25-25 15,0 0-15,0 0 15,0 0-15,-1 0 15,-24-25-16,0 0 1,0 0 0,0 1-16,0-1 31,0 0-15,-49 0 30,24 25-14</inkml:trace>
  <inkml:trace contextRef="#ctx0" brushRef="#br0" timeOffset="104136.12">28377 7020 0,'0'25'47,"0"-1"-32,0 26 17,0-25-1,0 0-16,24-25 1,-24 24 0,25 1-1,0-25 17,0 0-17,0 0-15,-1 0 31,-24-25 1,25 1-17,-25-1 1,0 0 0,0 0-1,0 0 16,0 1 1,-25 24-17,25-25-15,-24 25 16,-1 0 0,0 0 15</inkml:trace>
  <inkml:trace contextRef="#ctx0" brushRef="#br0" timeOffset="104888.63">28749 6995 0,'0'25'78,"24"0"-62,1-1-1,0-24 1,-25 25 15,25-25-15,0 0 15,-1 0-15,1 0-1,0 0 17,-25-25 30,0 1-15,0-1-16,-25 25-15,0 0 0,1 0 15,-1 0-16</inkml:trace>
  <inkml:trace contextRef="#ctx0" brushRef="#br0" timeOffset="105748.85">29195 6945 0,'25'50'109,"0"-50"-93,-25 25 0,25-25-1,-1 25 16,1-25 1,0 0-17,0 0 17,0 0 14,-25-25-30,0 0 31,-25 0-31,0 25-1,0 0 1,0 0-1,-24 0 17,24 0-17,0 0 1</inkml:trace>
  <inkml:trace contextRef="#ctx0" brushRef="#br0" timeOffset="106570.4">30088 6449 0,'0'25'62,"0"25"-46,0 24 0,0-24-1,0-26 1,25 51 0,-25-50-16,0-1 15,25 1 1,-25 25-1,0-25 17</inkml:trace>
  <inkml:trace contextRef="#ctx0" brushRef="#br0" timeOffset="107251.85">30336 6598 0,'0'25'93,"0"0"-77,0-1 0,25-24 15,0 0-15,24 0-1,-24 0 1,25 0-16,-25 0 31,-25-24 0,24-1-15,-24 0 0,0 0 15,-24 25 0,-26 0 0,25 0 1,0 0-1</inkml:trace>
  <inkml:trace contextRef="#ctx0" brushRef="#br0" timeOffset="107733.17">30832 6375 0,'0'25'63,"0"24"-48,0 1 1,25-1-1,-25-24-15,25 0 16,-25 0 0,0 0 15,25-25 0</inkml:trace>
  <inkml:trace contextRef="#ctx0" brushRef="#br0" timeOffset="108499.68">31006 6499 0,'25'0'78,"24"49"-62,-24-49 0,0 25-1,0 0 1,-1-25-1,1 0 1,0 0 0,0 0 31,-25-25-1,0 0-30,0 1 31,-25 24-47,0-25 16,0 25-1,1 0 1,-1 0 15,0 0-31,0 0 16,0 0 15</inkml:trace>
  <inkml:trace contextRef="#ctx0" brushRef="#br0" timeOffset="113812.23">28004 7417 0,'50'0'140,"-25"0"-108,0 0-17,0 0 1,-1 0 0,1 0 15,0 0 0,0 0 0,0 0-15,-1 0 15,1 0 16,0 0 16,0 0-17,0 0 48,-1 0-31,1-25-1,0 25-46,0 0 46,0 0 16,-1 0-15,-24-25-47,25 25-1,0 0 16,-25-25 1,25 25-17</inkml:trace>
  <inkml:trace contextRef="#ctx0" brushRef="#br0" timeOffset="115394.58">28922 8235 0,'0'50'78,"0"-25"-47,0 24-15,25 1-1,0-50 1,-25 49-1,49-49-15,-24 0 32,25 0-17,-25 0 1,0 0 0,-25-24 93,0-1-109,0 0 47,0 0-32,0 0 1,-25 25 0,0-24-1,0 24 17,0 0-1</inkml:trace>
  <inkml:trace contextRef="#ctx0" brushRef="#br0" timeOffset="116306.96">29394 8260 0,'0'25'78,"0"24"-47,0 1-15,0-25-1,0 0 1,0-1-1,24-24 17,1 25-32,0-25 15,0 0 1,0 0 0,-1 0-1,1 0 16,0 0 1,-25-25-17,0 1 17,0-1-17,0 0 16,-25 0-15,25 0 0,-25 25-16,1-24 15,-1 24 1,0-25 0,-25 25 30,50-25-30,-24 25 0</inkml:trace>
  <inkml:trace contextRef="#ctx0" brushRef="#br0" timeOffset="117199.56">30038 8136 0,'0'25'62,"0"0"-46,0 24-1,0 1 1,0-1 0,0-24-1,0 25-15,25-50 31,-25 25-15,25-25 15,0 0-15</inkml:trace>
  <inkml:trace contextRef="#ctx0" brushRef="#br0" timeOffset="118041.12">30287 8285 0,'0'25'93,"0"-1"-77,0 1 0,24-25-1,1 25 1,0-25 15,0 0 16,-25-25 31,0 0-47,0 1 16,-25 24-15,25-25-17,-25 25 16,0 0-15</inkml:trace>
  <inkml:trace contextRef="#ctx0" brushRef="#br0" timeOffset="118639.64">30857 7937 0,'0'25'31,"0"0"-15,0 0-1,0 25 1,0-1 0,25 26-16,0-51 15,-25 1 1,0 25-1,24-25 17,-24-1-17</inkml:trace>
  <inkml:trace contextRef="#ctx0" brushRef="#br0" timeOffset="119532.94">31080 8086 0,'0'25'78,"0"0"-78,0 0 31,0 0-15,0-1 30,0 1-14,25-25-17,0 0 17,0 0-1,-25-25 0,0 1 0,0-1-15,0 0 31,0 0 15,-25 25-46,0 0 0,0 0 30</inkml:trace>
  <inkml:trace contextRef="#ctx0" brushRef="#br0" timeOffset="122024.6">31403 7937 0,'-25'0'15,"25"25"17,0 0-17,0 0 1,0 0 0,0 24-16,0-24 15,0 0 1,0 0 15,0 0-15,0-1-1,0 1 1,25 0 0,0-25 30,-1 0-14,1 0-1,0-25-15,-25 0-16,25 1 15,-25-1 1,25 0 15,-25 0-15,24-24-1,-24 24 17,0 0-1,-24 0 31,-1 25-46,0 0 0,0 0 15</inkml:trace>
  <inkml:trace contextRef="#ctx0" brushRef="#br0" timeOffset="123019.26">31973 7913 0,'-25'0'31,"25"24"-15,-24 1 0,24 25-1,0 0 1,0 24 0,0-49-1,0 0 1,24-25 15,1 0 0,0 0 1,25 0-17,-26 0 16,1-25-15,0-25 0,0 25-1,-25 1 17,0-1-17,0 0 1,-25 0-1,25 0 1,-25 0 0,0 25-1,1-24 17,-1-1-17,0 25 16,0 0-15</inkml:trace>
  <inkml:trace contextRef="#ctx0" brushRef="#br0" timeOffset="126518.49">28922 8781 0,'25'0'93,"49"25"-77,26-1 0,-1 1-1,50 0 1,0-25-1,-25 0 1,74 0-16,25 0 16,50-25-1,-99 0 1,24-24 0,-49 24-1,-75 0-15,50-24 16,0 24-1,50-25 1,-25 50 0,0-49-1,-50-1 1,-25 0-16,26 26 16,-1-26-1,0-24 1,-25 24-1,1 25 1,-25-24 0,49 24-1,-25-25 1,-49 25-16,74-24 16,-74 24-1,0 0 1,0 0-1,-1 25 1,-24-25 0,25-24 15,-25 24-15,0 0-1,0 0 1,0 1-1,-25-26 1,-24 25 0,-75-99-1,-50 0 1,50 50 0,-25-1-16,25 26 15,0 24 1,-25 25-1,25 0 1,-223 0 0,124 0-1,49 0 1,-24 25-16,24 24 16,-99 51-1,-24-26 1,24 0-1,74-24 1,-49 74 0,99-74-1,75-1 1,-25 1 0,24 24-16,-49-24 15,50 24 1,0-24-1,-1 24 1,50-24 0,-24 0-1,24-1 1,0-49-16,0 50 16,25-25 15,-24-25-16,24 24 1,0 1 62,24 50-62,1-51-1,0 1 1,0 0-16,0 0 16,-1 0-1,1-1 1,0 1 0,0 0-1,0 0-15,-1 0 16,1-25-1,0 0 1,0 0 0,24 0 15,-24 0-31,25 0 31,-25 0-15,-1 0-1,1 0 1,0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6:29:24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17388 5482 0,'50'0'78,"173"0"-62,25 0 0,-50 0-1,26 0 1,495 0-1,-322 0 1,-174 0 0,-49 25-1,-75-25 1,50 0-16,-75 0 31,-24 0-15,-25 0-1,49 0 1,-24 0 0,-26 0-1,1 0 1,0 0 0</inkml:trace>
  <inkml:trace contextRef="#ctx0" brushRef="#br0" timeOffset="2856.59">4837 6400 0,'50'0'109,"148"0"-93,-74 0-1,-25 0 1,-49 0-16,-1 0 15,-24 0 17</inkml:trace>
  <inkml:trace contextRef="#ctx0" brushRef="#br0" timeOffset="4226.77">7565 6524 0,'25'0'31,"99"0"0,75 0-15,-50 0-1,-1 0 1,-24 0 0,50 0-1,-75 0 1,-49 0-1,24 0 1,-49 0 15,0 0 1</inkml:trace>
  <inkml:trace contextRef="#ctx0" brushRef="#br0" timeOffset="6851.18">13221 6152 0,'0'24'140,"0"1"-93,0 25-15,0-25-17,0-1 1,0 1-1,-25 0 1,25 0 0,0 0 15,-25-25-15,0 49-1,25-24 16,-24-25 1,24 25-1</inkml:trace>
  <inkml:trace contextRef="#ctx0" brushRef="#br0" timeOffset="12397.76">17537 8979 0,'0'-25'16,"50"1"15,-1 24-15,26 0-16,123 0 15,100 0 1,-26 0-1,-73 0 1,24 0 0,422 0-1,-223 0 1,-125 0 0,-73 24-1,98-24 1,-49 25-1,-99-25 1,-50 25 0,-50-25-1,-24 0 1,-26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00:44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19149 7615 0,'50'0'93,"-25"0"-61,24 0-17,-24 0 1,74-124-16,50 50 15,-50 24 1,-49 0 0,-25 50-1,-25-24 1</inkml:trace>
  <inkml:trace contextRef="#ctx0" brushRef="#br0" timeOffset="719.03">19124 9054 0,'25'-25'109,"50"-50"-93,98-49-1,-24 0 1,0 25 0,-50 50-1,-49-1-15,-1 25 16,-24 25-1</inkml:trace>
  <inkml:trace contextRef="#ctx0" brushRef="#br0" timeOffset="1718.38">19000 11311 0,'0'-25'31,"0"50"48,25-25-64,-25 25 1,25-25 15,25 0-15,24 0-1,25-25 1,75-124-16,-50 0 16,-50 25-1,1 50 1,-50-1-1,-25 51 17</inkml:trace>
  <inkml:trace contextRef="#ctx0" brushRef="#br0" timeOffset="2559.15">18951 12402 0,'25'50'110,"-1"-50"-95,-24 25 1,25-25-16,0 0 31,0 0-15,24 0 0,26-50-1,49-74 1,0 0-1,74-74 1,1 49-16,-100 25 31,-25 49-31,-24 75 16,-25-24 0,-25-1-1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00:00.8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18628 5259 0,'0'24'15,"-24"26"1,24 0-1,0 24 1,-25 0 0,25 1-1,-25 24 1,25-25-16,0-24 16,0-25 15,0-50 16,0-25-32,0-24 1,0 0-16,0-50 16,25 49-1,0-24 1,-1 25-1,-24-1 1,50 26 0,-25-1-16,-25 0 15,25 26 1,-1 24 31,1 49-32,0 26 1,25 24 0,-26 0-1,1 0 1,0-24 0,0 24-1,-25 0 1,25-74-16,-1 0 15,-24 24 1,0-24 31</inkml:trace>
  <inkml:trace contextRef="#ctx0" brushRef="#br0" timeOffset="542.36">18604 5680 0,'0'0'0,"0"-25"62,49 25-62,1 0 32,49-24-17,0-1 1,-24 25 0,-1-25-1,-49 25 1,0 0-1,24 0 1,-24 0 0</inkml:trace>
  <inkml:trace contextRef="#ctx0" brushRef="#br0" timeOffset="982.66">19521 5680 0,'0'25'94,"0"25"-47,0-26 0</inkml:trace>
  <inkml:trace contextRef="#ctx0" brushRef="#br0" timeOffset="1735.15">19819 5358 0,'0'25'94,"0"-1"-78,0 1-1,0 0-15,0 0 16,25 0 15,49-1-15,-24-24-1,-1 25 1,1-25 0,-25 0 15,0-49-16,-1-26 1,1-24 0,-25-75-16,0 50 15,0 0 1,0 50 0,-25 74-1,-49-25 1,24 25-1,26 0 1,-1 0-16,-25 25 16,25 0-1,1-25 1,-1 49 0,0-49-1</inkml:trace>
  <inkml:trace contextRef="#ctx0" brushRef="#br0" timeOffset="2181.45">20762 5383 0,'0'24'94,"-25"1"-79,-25 0 1,50 0 0,-25 0-1,0-1 1,1-24-1,24 25 1,-25-25 0</inkml:trace>
  <inkml:trace contextRef="#ctx0" brushRef="#br0" timeOffset="3839.56">21431 4837 0,'0'25'16,"0"24"-1,0 26 1,0 24 0,0-49-1,0 24-15,0-24 16,0-1-1,0-24 1,0 0 0,0 0-1,0-1 17,0-48 14,0-26-30,0 0 0,0 26-16,25-26 15,-25-24 1,25-50 0,-25 0-1,0-25 1,0 74-1,25 26-15,-25 24 16,24 0 0,-24 50 109,25 0-110,25 24 1,49 1 0,-49 49-16,49 25 15,-25-49 1,-49-26-1,25 1 1,-25-25 15,-1-25 16,1 0-16,0 0-15,0 0 0,24-50-1,1-99 1,24-99 0,1 74-1,-26 50 1,-24 50-16,-25 24 15,25 26 1</inkml:trace>
  <inkml:trace contextRef="#ctx0" brushRef="#br0" timeOffset="5304.24">18479 6846 0,'25'0'94,"-25"-25"-94,25 25 140,0 0-108,0 0-1,0 0 0,24 0 0,-24-25-15,49 25 0,1-24-16,74-51 15,24 26 1,26-26-1,74 1 1,-50-1 0,-50 26-1,-49-1 1,0 25-16,-49 25 16,-1 0-1,1 0 1,49 0-1,-50 0 1,-24 0 0,-1 0-1,-24 0-15,0 0 16,0 0 0,0 0 30,-25 25 126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07:24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20910 8334 0,'50'-24'16,"24"24"0,1 0-1,-1 0 1,-24 0-1,24 0 1,125 0 0,123 0-1,-24-25-15,-50 25 16,-25 0 0,50 0-1,-25 0 1,-50 0-1,-49 0 1,-74 0-16,-1 0 16,-24 25-1,-1-25 1,26 24 0,-26-24-1,1 25 1,-25-25 15,-25 25-15</inkml:trace>
  <inkml:trace contextRef="#ctx0" brushRef="#br0" timeOffset="4833.94">11534 10641 0,'0'0'0,"-25"-25"16,-24 1 0,24 24-1,0 0 1,0 0 0,25 24-1,-24 1 1,24 0-16,-25 0 15,25 0 1,0 24 0,0 26-1,-25-1 1,25-24 0,0 24-1,0-49 1,25-25 46,0 0-46,-1 0 0,1-50-1,-25 25 1,50-24-1,-50 24 1,0-25 0,25 1-16,-1 24 15,-24 0 1,0 0 0,25 1-1,0 24 16,-25 24 79,0 26-110,0 24 15,0 1 1,25-1 0,0-74-1,-25 25 1,24-25 15</inkml:trace>
  <inkml:trace contextRef="#ctx0" brushRef="#br0" timeOffset="5213.19">12105 10716 0,'0'0'0,"74"0"94,1 0-79,-26 0 1,1 0 0,-1-25-1</inkml:trace>
  <inkml:trace contextRef="#ctx0" brushRef="#br0" timeOffset="5703.51">12353 10840 0,'25'0'94,"-1"0"-78,1 0-1,0 0 1,25 0 0,-26 0-1,1 0 1,25 0-16</inkml:trace>
  <inkml:trace contextRef="#ctx0" brushRef="#br0" timeOffset="6400.98">13221 10368 0,'25'75'94,"24"49"-79,-24-25 1,-25-49 0,0-1-1,25-24 1,-25 0-16,25 0 31,0-25 16</inkml:trace>
  <inkml:trace contextRef="#ctx0" brushRef="#br0" timeOffset="7191.51">13667 10443 0,'0'25'78,"0"-1"-62,0 26-1,0-25 1,0 24-1,25 1 1,25-25 0,-1 0-16,1-25 31,0 0-31,-1 0 16,-24 0-1,0 0 16,-25-50-15,0 25 0,0-74-1,0 0 1,0 49 0,0-24-1,-50 74 1,50-25-16,-49 25 15,24 0 1,0 0 0,0 0-1,-24 0 1,49 25 0,-50-25-16,25 25 15,0-1 1,1-24-1,-1 25 1</inkml:trace>
  <inkml:trace contextRef="#ctx0" brushRef="#br0" timeOffset="8588.29">11187 11782 0,'0'0'0,"0"-25"32,0 50 30,0 0-46,0 49-1,50-24 1,-50 24-16,24 26 16,1-26-1,0 1 1,-25 24-1,0-74 1,0 24 0,25-49 31,0 0-16,-25-49-16,0 24 1,24-50-16,1 51 16,25-1-1,-1-25 1,1 25 0,0 25-1,-26 0 1,1 0-16,0 0 15,0 0 1,0 25 0,-25 0-1,0 25 17,0-26-17,0 1-15,0 0 16,0 0-1,0 0 1,-25-25 0,-25 0-1,25 24 1,1-24-16,-51 25 16,50-25-1,-24 0 1,24 0-1,-25 0 1,1 0 0,24 0-1,25-25 32</inkml:trace>
  <inkml:trace contextRef="#ctx0" brushRef="#br0" timeOffset="9253.74">12650 12030 0,'75'-49'78,"98"-1"-63,125 0 1,-75-24 0,-123 74-1,-51-25 1,-24 25 0</inkml:trace>
  <inkml:trace contextRef="#ctx0" brushRef="#br0" timeOffset="9867.48">13022 12303 0,'0'-25'78,"50"1"-47,0-1-15,-1-25 0,26 25-1,-1 25-15,1-25 32,-51 1-32,1 24 15,25-25 1,-25 25-1</inkml:trace>
  <inkml:trace contextRef="#ctx0" brushRef="#br0" timeOffset="10399.34">14064 11485 0,'0'49'31,"25"1"-15,0-1-1,0 26 1,-25-1-1,0-24 1,0-25 0,24-1-1,-24 1-15,0 0 16,25-25 0,-25 25-1</inkml:trace>
  <inkml:trace contextRef="#ctx0" brushRef="#br0" timeOffset="11430.03">14287 11460 0,'0'-25'47,"25"25"-16,-25-25-15,25 25-1,0 0 17,0 0-17,0 0 1,24 50-16,-24-25 31,0-1-15,-25 1-1,0 0 1,0 0-16,0 24 31,0-24-31,0 25 16,0-1 0,0-24-1,0 0 1,0 0-1,-25 0-15,25 24 16,-25-49 0,0 0 15,25 25 0,25-25 47,25 0-46,-25 0-17,-1-25-15,1 25 16,0-25-1,0 25 48</inkml:trace>
  <inkml:trace contextRef="#ctx0" brushRef="#br0" timeOffset="12335.63">14486 10443 0,'0'0'0,"0"-25"31,0 0-15,50 0 15,-1 25-15,50 0-1,75-24 1,0-1-1,-50 0-15,24 0 16,-98 25 0,-25-25-1,0 25 17</inkml:trace>
  <inkml:trace contextRef="#ctx0" brushRef="#br0" timeOffset="13013.08">15156 9996 0,'49'0'47,"-24"25"-31,25-25-1,-1 25 1,26 25 0,24-50-1,174 74 1,-100-24-1,-123-50 1,24 24 0,-74 1-1,0 0 17,0 0-1,0 0-16,0-1 1,-24 1 0,-1 25-1,0-25-15,0-1 16,0 1 0,25 0-1,-24-25 1</inkml:trace>
  <inkml:trace contextRef="#ctx0" brushRef="#br0" timeOffset="13668.52">16669 10120 0,'25'0'46,"-25"50"1,0 0-47,24-1 16,-24-24 0,0 25-1,25-50 1,-25 24-1,25-24 1,0 0 15,0 0-31</inkml:trace>
  <inkml:trace contextRef="#ctx0" brushRef="#br0" timeOffset="14516.23">17041 10046 0,'0'25'31,"0"0"-15,0-1-1,0 1 1,0 0 0,0 0-1,25 0 1,-1-25 0,1 24-1,-25 1-15,25-25 16,0 25-1,0-25 1,-1 0 15,1 0-15,0 0 0,-25-25-1,0 0 1,25-24-1,-25 24 1,0-25-16,0-24 16,0 49-1,0 0 1,0 0 0,-25 25 15,-25 0-16,26 0-15,-26 0 32,25 0-1</inkml:trace>
  <inkml:trace contextRef="#ctx0" brushRef="#br0" timeOffset="14893.09">17512 9897 0,'25'25'47,"0"0"-16,0 24-15,24-24 0,-49 25-1,25-50 1,-25 25-1,25-25-15</inkml:trace>
  <inkml:trace contextRef="#ctx0" brushRef="#br0" timeOffset="15633.59">17884 9897 0,'0'25'94,"0"0"-78,0-1 15,0 1-15,0 0-1,25-25 17,0 0-17,0 0 16,-1 0-15,-24-25 31,0 0-31,0 1-1,-24 24 16,-1 0 16,0 0-31,0 0 0,-24 0 15,-1 0 0</inkml:trace>
  <inkml:trace contextRef="#ctx0" brushRef="#br0" timeOffset="16527.18">15751 11534 0,'25'0'78,"49"-25"-63,1-24 1,-1 24 0,0 0-1,-24 25 1,24 0 0,1 0-16,-26-25 15,26 1 1,-25 24-1,-26-25 1,1 25 0</inkml:trace>
  <inkml:trace contextRef="#ctx0" brushRef="#br0" timeOffset="17306.7">16148 11088 0,'25'0'46,"-1"0"-30,51 0 0,74 49-16,-25 1 15,-75-25 1,1 0 0,0-25-1,-26 24 1,-24 1-1,25-25 1,0 0 0,-25 25 31,0 0-16,0 0-16,0 49 17,0-24-17,0 24 1,0-49-16,0 0 16,0-1-1,0 1 1</inkml:trace>
  <inkml:trace contextRef="#ctx0" brushRef="#br0" timeOffset="18028.19">17314 11088 0,'0'49'62,"0"1"-46,24 0-16,1-1 16,0 1-1,-25-25 1,25-25 0,-25 24-16,25-24 78</inkml:trace>
  <inkml:trace contextRef="#ctx0" brushRef="#br0" timeOffset="18448.46">17611 11063 0,'0'0'0,"25"74"94,-25-24-78,25 0-1,0-26-15,-25 1 16,25-25 0,-1 25-1,1-25 1,0 0 0</inkml:trace>
  <inkml:trace contextRef="#ctx0" brushRef="#br0" timeOffset="19288.02">18157 11187 0,'0'25'109,"0"0"-93,0-1 0,0 1 15,0 0 0,50-25-15,-26 0-1,1 0-15,0 0 16,0 0 0,0 0 15,-25-50 16,-25 1-16,25-1-15,-25 25-1,0 0 1,0 25-1,1 0 1,-1 0 0,25 25 31,-25-25-47,25 25 46</inkml:trace>
  <inkml:trace contextRef="#ctx0" brushRef="#br0" timeOffset="20196.63">18479 11112 0,'0'25'78,"0"0"-46,25-25-17,-25 25 1,25 0 15,25-25-15,-1 0-1,1 0 1,-25 0 0,0 0-1,-1 0 1,-24-50 62,0 25-62,0 0-1,0 1 1,0-1 0,-24 0-1,-1 25 16,-25 0-15,25 0 15,1 0-15,-1 0 0,0 0 15,0 0 0</inkml:trace>
  <inkml:trace contextRef="#ctx0" brushRef="#br0" timeOffset="23231.38">18231 9872 0,'0'0'0,"0"-25"31,0 1-15,-24-1 0,-1-25-1,-149-24 1,25-1-1,-24 1 1,-1 0 0,0 24-16,26 0 15,24 26 1,24 24 0,-24 0-1,50 24 1,0-24-1,24 75 1,-24-50 0,24 24-1,0 1-15,-24-1 16,-25 26 0,49-1-1,0-24 1,26-25-1,-26 24 1,50 26 0,-25 49-1,25-25 1,0 99 0,0-74-16,0 50 15,50 0 1,-1-1-1,1 1 1,-25-75 0,49 0-1,26 50 1,24-25 0,-25 0-1,0-25 1,-25-24-16,26 24 15,73 0 1,1-24 0,-25-1-1,24-24 1,26-1 0,24 1-1,-99-25 1,0 0-16,-25-1 15,25-24 1,25 0 0,50 0-1,-1 0 1,25 0 0,-74 0-1,-50 0 1,-49 0-1,24-49-15,1-26 16,-50 26 0,24-1-1,-24-74 1,25 25 0,-26 0-1,1-75 1,-25 25-1,0 50 1,0-25 0,0-50-1,0-24 1,0 24-16,-25-24 16,-24 74-1,-1 49 1,1 26-1,-1-1 1,-24-49 0,-1 25-1,25-50 1,-123-75-16,49 50 16,-25 25-1,0 25 1,0 25-1,25 24 1,25 0 0,25 1-1,-50-1 1,24 25 0,51 25-1,-26 0-15,51 0 16,-1 0-1,-25-24 1,1 24 0,-1 0-1,0 0 1,26 0 0,-26 0-1,0 0 1,26 0-1,-26 0 1,25 0 0,0 0-1,1 0 1,-1 0 15,0 0 0,0 0-31,0 0 32,25 24-17,-25-24 1,1 0 46,-1 0-46,25 25-16,-25-25 16,0 25 31,-24 0-1,49 0-30,-25-25 0,25 24-1</inkml:trace>
  <inkml:trace contextRef="#ctx0" brushRef="#br0" timeOffset="38736.72">20910 9699 0,'0'0'0,"-74"0"15,24 0-15,-49-25 32,0 25-32,24 0 15,1 0 1,24 0-1,26 0 1,-26 0 0,-24 0-1,-1 0 1,26 0 0,-1 0-16,0 0 15,1 0 1,-1 0-1,1 0 1,-1 25 0,0 24-1,1-24 1,-1 25 0,1-26-1,49 1 1,-25 0-1,0-25 1,0 25 0,0 0-1,25-1 1</inkml:trace>
  <inkml:trace contextRef="#ctx0" brushRef="#br0" timeOffset="39732.64">19596 9525 0,'0'25'46,"-25"0"-14,25-1-1,-25 26-15,0 0-1,-49 49 1,-1 25-1,51-75 1,-26 1 0,25-25-16,25 0 15,0 0 17,50-1 61,-25-24-77,24 0 0,1 0-1,24 25 1,-49-25-1,25 25 1,-1 0-16,-24 0 31,25-25-15,-25 24 0,-1 1-1,1-25 16,0 0-15,0 0 0</inkml:trace>
  <inkml:trace contextRef="#ctx0" brushRef="#br0" timeOffset="40923.44">20613 10269 0,'49'0'109,"249"-49"-93,-75 24-1,-74 0 1,-50 0 0,-24 25-1,49-25 1,-50 1-1,1-1 1,24 0-16,-50 25 16,-49-25-1</inkml:trace>
  <inkml:trace contextRef="#ctx0" brushRef="#br0" timeOffset="41787.54">21654 9798 0,'25'0'78,"25"0"-47,24 25-31,50 24 16,-49-24 0,24 49-1,-25-49 1,-49 25-1,25-25-15,-25 0 16,-1-1 0,-24 1 109,0 0-78,-49 0-32,49 24 1,-25-24-1,0 0 1,25 25 0,-25-50-1,25 24-15,-24-24 16,-1 0 0,25 25-1</inkml:trace>
  <inkml:trace contextRef="#ctx0" brushRef="#br0" timeOffset="56555.68">21754 6028 0,'0'49'63,"0"-24"-32,0 49-15,25-24-1,-25 24 1,0-24-1,24-25-15,-24 0 16,25-25 78,0-50-79,25-24 1,198-249 0,-174 199-1,248-397 1,-98 199 0,-125 123-16,-74 125 15,0 49 1,-1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08:52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3299 8582 0,'0'25'125,"0"25"-125,0-1 16,25 1-1,0-25 1,-25 0 0,24-25-1,1 0 32,0 0-16,0-25-15,0-25 0,-1 1-16,1 24 15,0-25 1,0 25 0,24-24-1,-24 49 16</inkml:trace>
  <inkml:trace contextRef="#ctx0" brushRef="#br0" timeOffset="1074.71">2729 9773 0,'0'25'93,"0"24"-93,0-24 16,0 0 0,0 0-1,24-25 16,1 0 1,50 0-17,-26 0 1,26 0-16,24-50 16,-50 50-1,-24-25 1,0 1-1,0-1 17,0 25-32</inkml:trace>
  <inkml:trace contextRef="#ctx0" brushRef="#br0" timeOffset="2175.61">3125 10988 0,'0'25'79,"0"0"-64,0 49 1,0-24-1,0 0 1,0-1 0,0-24 15,25-25-15,0 0 46,0 0-46,24-25-16,1-49 15,74-1 1,-25 1 0,25-25-1,25-25 1,-50 49-1,-74 51 1,0 24 0,-25-25-1</inkml:trace>
  <inkml:trace contextRef="#ctx0" brushRef="#br0" timeOffset="3405.44">2828 12353 0,'0'49'110,"0"-24"-79,0 25 0,0-25-15,0-1 31,25-24 0,-1 0-32,1 0 17,0 0-17,25-24 1,-50-1-1,49 0-15,1 0 16,-25 25 0,-1-25-1,1 25 1,0-24 0,0 24-1,0 0 16</inkml:trace>
  <inkml:trace contextRef="#ctx0" brushRef="#br0" timeOffset="6649.26">9153 8458 0,'25'25'47,"0"0"-16,-1 25-15,1 24 0,0 0-1,49 125 1,1-1-16,-1-98 15,-74 24 1,25 0 0,0 148-1,0-48 1,-25 49 0,0-75-1,0 0 1,0 174-1,0-123-15,0-76 16,0-74 0,0 25-1,-25-24 1,25 123 0,0 149-1,0 372-15,-50-322 16,50-249-1,0-98 1,0-50 0,0-1-1,-49-24 313,-1 0-312,0 0-16,-24 0 16,-25 0-1,0 0 1,-26 25 0,51-25-1,-25 0 1,0 0-1,-25 0 1,49 0-16,1 0 16,24 0-1,-24-25 1,49 1 15</inkml:trace>
  <inkml:trace contextRef="#ctx0" brushRef="#br0" timeOffset="9064.48">16818 8533 0,'0'25'109,"24"-1"-93,-24 1 15,0 0-15,25-25-1,0 0 79,0-25-78,-25 0-1,25 25 1,-25-49-1,24 24 1,1 0-16,0 0 16,0 1-1,-25-1 1,25 25 0,-1 0-1</inkml:trace>
  <inkml:trace contextRef="#ctx0" brushRef="#br0" timeOffset="10676.55">16842 10046 0,'0'25'109,"0"0"-77,0 24-17,0-24 17,0 0-1,0 0-16,25-25 17,0 0-1,0 0 0,0 0-15,-1-25-16,1 0 15,0-25 1,49 1 0,1-1-1,74-24 1,-100 24-16,1 25 16,-25 0-1</inkml:trace>
  <inkml:trace contextRef="#ctx0" brushRef="#br0" timeOffset="12642.62">15949 11286 0,'-24'0'31,"24"25"63,0 0-63,0 0-15,0-1 15,49-24 141,-49-24-156,99-1-1,-24-25 1,24 25-1,0-24 1,-24-1 0,-1 25-1,-24-24 1,-25 49-16,24-50 16,-24 25-1,25 25 16,-50-25-15,24 25 0,1 0-1</inkml:trace>
  <inkml:trace contextRef="#ctx0" brushRef="#br0" timeOffset="14116.61">16743 12055 0,'0'0'0,"0"25"15,0 0 16,0-1 1,0 1-32,0 0 31,0 0 16,0 0-16,0 0 0,0-1 16,25-24 47,0-24-94,0-1 16,-1 0-1,76-50 1,-1 26-1,-25-1 1,-24 1 0,24 24-1,-49 0 1,0 0-16,0 0 16,-1 1-1,1 24 1,0-25-1,0 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09:23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18355 5531 0,'25'0'125,"0"0"-110,49 0 1,26 0 0,-1 0-1,25 0 1,-25 0-16,50 0 16,-25 0-1,25 0 1,-50 0-1,25 0 1,-49 0 0,-26 0-1,1 0-15,-1 0 16,1 0 0,0 0 15,24 0-31,0 0 15,-24 0 1,0 0 0,-26 0-1,1 0-15,0 0 16</inkml:trace>
  <inkml:trace contextRef="#ctx0" brushRef="#br0" timeOffset="1421.95">21952 5606 0,'25'0'78,"25"0"-63,-1 0 1,26 0 0,98 0-1,1 0 1,-75 0-1,0 0-15,-24 0 16,24 0 0,0 0-1,25 0 1,-49 0 0,24 0-1,-50 0 1,26 0-16,-26 0 15,-24 0 1,25 0 0,-1 0-1,1 0 1,24 0 0,-24 0-1,-25 0 1,0 0-1,-1 0 1,-24 25 125</inkml:trace>
  <inkml:trace contextRef="#ctx0" brushRef="#br0" timeOffset="2732.82">25598 5655 0,'75'0'125,"24"0"-109,25 0 0,25 0-1,-25 0 1,50 0 0,-75 0-1,0 0-15,-49 0 16,24 0 15,25 0-31,-24 0 16,-1 0-1,-24 0 1,-1 0 0,-24 0-1,0 0 1,0 0-16</inkml:trace>
  <inkml:trace contextRef="#ctx0" brushRef="#br0" timeOffset="22733.79">10914 6672 0,'0'25'93,"0"25"-77,0 24 0,0 1-1,0 49 1,0-50-1,0-24 1,0-1-16,0-24 16,0 0-1,0-50 63</inkml:trace>
  <inkml:trace contextRef="#ctx0" brushRef="#br0" timeOffset="24233.79">11683 6623 0,'-25'0'31,"0"0"-15,1 0 0,-1 0-1,-25 25 32,50-1-47,0 1 47,0 0-47,0 0 31,0 0-15,99 24-1,-24-24 1,-1 25-16,-24-25 16,-25-25-1,-1 24 1,1-24 15,0 25-15,-25 0-1,0 0 1,0 0 15,-25-1-15,-24-24 0,-1 0-1,0 0-15,1 0 16,-1 0-1,1 0 1,24-24 0,0-1-1,25 0 1,0 0-16,0 0 16,0-49-1,25 24 1,-25 25 15,25 25-31,-1-24 16,-24-1-1,25 25 17,0 0-1</inkml:trace>
  <inkml:trace contextRef="#ctx0" brushRef="#br0" timeOffset="25588.69">12303 6400 0,'0'24'78,"0"26"-63,0 0 17,0-26-1,0 1 0,25 0-15,-25 0-16,25 24 15,-25-24 17,0 0-17,0 0 1,0 0 46,0-1 63,0 1-78,0 0-31,0 0 187,25-25-203,-25 25 62,0 0 1,24-25-47,-24 24-1,0 1 79</inkml:trace>
  <inkml:trace contextRef="#ctx0" brushRef="#br0" timeOffset="28393.58">12898 6499 0,'25'0'140,"25"0"-124,24-25-1,25 0-15,1 0 16,-26 25 0,1-24-1,-51 24 17</inkml:trace>
  <inkml:trace contextRef="#ctx0" brushRef="#br0" timeOffset="28990.97">13022 6796 0,'0'25'31,"75"-50"125,74-24-140,0 24-16,-25-25 16,49 26-1,-24-1 1,-75 25-1,-24-25 1,-25 25 0</inkml:trace>
  <inkml:trace contextRef="#ctx0" brushRef="#br0" timeOffset="29861.55">14238 6052 0,'0'25'78,"0"25"-62,0 24-1,25 1 1,-1 49 0,-24-100-1,25 26 1,-25-25-1,0 0 1,0-1 15</inkml:trace>
  <inkml:trace contextRef="#ctx0" brushRef="#br0" timeOffset="31857.88">11013 7541 0,'-25'24'62,"25"26"-46,0 0 0,0-26-1,0 51 1,0-1-16,0-49 16,0 25-1,0-26 1,0 1-1,0 0 1,0 0-16,0 0 16,0 0 15</inkml:trace>
  <inkml:trace contextRef="#ctx0" brushRef="#br0" timeOffset="32781.24">11857 7516 0,'0'0'0,"0"49"93,0-24-61,0 25-1,74-50-16,-24 49 1,-1-49 0,1 25-1,-1 0-15,-24 0 32,-25 0-17,0-1 16,0 1-15,0 25 0,-25-50-1,1 0 17,-1 0-17,0 0 1,-25 0-16,1 0 15,-26 0 1,51 0 0,-1 0-1,25-25 17,0 0-32,0 0 15,25-24 16,24 24-15,1-25 0,-1 26-1</inkml:trace>
  <inkml:trace contextRef="#ctx0" brushRef="#br0" timeOffset="33543.74">12477 7640 0,'0'25'109,"0"-1"-93,0 1 15,49-25-15,-24 25 0,0 0-1,0-25 16,0-25 16,-25-25-31,0 26 0,0-1-1,0 0-15,0 0 16,-25 25-1,0 0 1,25-25 0,-25 25-1,-24 0 1,24 0 15</inkml:trace>
  <inkml:trace contextRef="#ctx0" brushRef="#br0" timeOffset="34114.13">12874 7590 0,'49'0'31,"1"0"-16,24 0 1,1-25-16,24 1 16,50-26-1,-75 50 1,-49 0 0,25-25-1</inkml:trace>
  <inkml:trace contextRef="#ctx0" brushRef="#br0" timeOffset="34492.38">13295 7789 0,'-24'0'15,"98"0"110,0-25-125,1-25 16,-1 25-1</inkml:trace>
  <inkml:trace contextRef="#ctx0" brushRef="#br0" timeOffset="35254.89">14511 7243 0,'-25'0'15,"25"25"64,0 0-64,0-1 1,0 26 15,0-25-15,25-25-1,0 0 1,-1 0 15,1 0 0,-25-25-15,0 0-16,0 0 16,0 1-1,0-1 17,0 0-17,-25 0 16,1 25-15,-1 0 0,0 0-16,0 0 15,0 0 17,1 0 14</inkml:trace>
  <inkml:trace contextRef="#ctx0" brushRef="#br0" timeOffset="36430.67">11162 8508 0,'0'25'47,"0"0"-32,-25 24 1,25 1 0,0-25-1,0 24 1,0-24 0,25-25 30,25 0-30,-25 0 15,-25-25 1,0-24-1,0 24-16,0 0 1,0 0 0,-25 25-1,25-25 1,-25 1 0,-25 24-16,1-25 15,24 25 1,25-25-1,-25 25 1</inkml:trace>
  <inkml:trace contextRef="#ctx0" brushRef="#br0" timeOffset="37353.29">12105 8310 0,'0'24'78,"0"1"-62,0 25-1,24-1 1,26 26 0,25-26-16,-26 1 15,-24-25 1,25 24 0,-26-24-1,26 0 1,-50 0-1,0 0 17,0-1-1,0 1 16,-25-25-32,0 0-15,-24 0 16,24 0 0,-25 0-1,26-49 1,-1 24 0,25-25-1,0 1-15,0-1 31,25 0 1,24 26-17,-24-1-15,0 0 32,0 0-32,-1 25 15</inkml:trace>
  <inkml:trace contextRef="#ctx0" brushRef="#br0" timeOffset="37719.53">12750 8334 0,'24'25'78,"1"50"-78,0-1 16,25-24-1,-50-1 1,24-24 0,1 0-1</inkml:trace>
  <inkml:trace contextRef="#ctx0" brushRef="#br0" timeOffset="38298.93">13494 8434 0,'0'-25'31,"0"0"0,25 0-15,49 0-1,0 1-15,1-1 16,-26 25 0,-24 0-1</inkml:trace>
  <inkml:trace contextRef="#ctx0" brushRef="#br0" timeOffset="38686.18">13643 8582 0,'24'0'125,"1"0"-109,50-49 0</inkml:trace>
  <inkml:trace contextRef="#ctx0" brushRef="#br0" timeOffset="39447.7">14709 8111 0,'0'25'125,"0"0"-78,25-25-32,0 0 1,0 0 15,-1 0 1,-24-25 14,0 0-46,0 0 32,-24 25-1,-1 0 0,0 0-15,0 0 15,0 0 16,-24 0-47</inkml:trace>
  <inkml:trace contextRef="#ctx0" brushRef="#br0" timeOffset="40472.09">11311 9550 0,'0'25'79,"0"-1"-64,0 26-15,0 0 16,0-26-1,25-24 1,0 0 31,-1 0-47,-24-24 62,0-1-30,0 0-17,0 0 1,-24 0 0,-51 1-1,26 24 1,-1 0-1,25 0 1,0 0-16</inkml:trace>
  <inkml:trace contextRef="#ctx0" brushRef="#br0" timeOffset="41283.62">12402 9227 0,'0'0'0,"25"25"125,0 0-110,25 49 1,-1-24-16,1-25 16,-50 24-1,0-24 16,0 0-15,0 0 15,0 0-15,0-1 0,-50-24-16,25 25 15,-24-25 1,-1 0-1,-24 0 1,49 0 0,0 0-1,25-49 1,0 24 0,0 0-1,25 0 1,25-24-1,-1 24 1,1-25 0,74 25-1</inkml:trace>
  <inkml:trace contextRef="#ctx0" brushRef="#br0" timeOffset="42001.11">12948 9227 0,'0'25'79,"0"0"-64,0 0 1,0 0 15,0-1-31,25-24 16,-25 25 15,25-25-15,-1 0 30,-24-25-14,0 1-17,0-26 1,0 0 0,0 26-1,-24-1 1,-1 25-1,0 0 17,0 0-17,0 0 1</inkml:trace>
  <inkml:trace contextRef="#ctx0" brushRef="#br0" timeOffset="42923.72">13940 8880 0,'0'0'0,"-25"0"16,50 0 62,0 0-62,49-50-1,1 26 1,-1-1 0,-49-25-1,0 50 1</inkml:trace>
  <inkml:trace contextRef="#ctx0" brushRef="#br0" timeOffset="43284.56">14213 9029 0,'25'0'110,"24"-25"-95</inkml:trace>
  <inkml:trace contextRef="#ctx0" brushRef="#br0" timeOffset="44018.05">14858 8706 0,'0'0'0,"0"25"110,0 0-79,25-25-15,0 0-1,-1 0 1,1 0-1,0 0 1,0 0 0,-25-25 31,0-49-16,0 49-16,-25-25 1,0 26 0,0-1-1,1 25-15,24-25 16,-25 25 0,0 0-1,0 0 1,0 0-1,1 25 17</inkml:trace>
  <inkml:trace contextRef="#ctx0" brushRef="#br0" timeOffset="47067.41">12898 6276 0,'0'0'0,"-24"0"16,-1-25-1,0 25 1,-25-50-16,-24 25 16,24 25-1,-49-49 1,-149-1-1,50 1 1,-1 24 0,26 0-1,-26 25-15,-24 0 16,-25 0 0,25 0-1,-50 0 1,124 0-1,25 50 1,50-26 0,-26 26-1,26 0 1,-1-26 0,-24 51-16,74-50 15,1-1 1,24 1 15,0 25 16,0-1-31,0 1-16,0 24 15,0 1 1,0-26-1,0 1 1,0 24 0,0-24-1,24-25 1,-24 0 0,50 49-1,-25-24-15,49-25 16,-49 24-1,25-24 1,-1 25 0,1-26-1,0-24 1,49 25 0,149 25-1,-124-25 1,0-1-16,-50-24 15,-24 25 1,-25-25 0,24 0-1,125 25 1,-50-25 0,25 25-1,-50-25 1,-25 0-1,-24 0-15,-25 0 16,24 0 0,-24 0-1,0 0 1,0 0 0,24 0-1,-24 0-15,25 0 16,24 0-1,-24 0 1,24 0 0,-24 0-1,0 0 1,24 0-16,-49 0 16,0-25-1,24 25 1,-24-25 15,0 0-15,0 1 31,-1 24-16,-24-25-16,25 0 17,-25-25-17,0 1 17,0 24-17,0-49 1,0 49-1,0-25 1,0 1 0,0 24-1,0-50-15,0 26 16,0-1 0,0-24-1,0-1 1,0 26-1,0-26 1,0 1 0,0 49-1,0-25-15,0 26 16,0-1 0,0 0-1,0-25 1,0 26-1,0-1 1,-25 25 0,25-25-1,-24 25 17,-1 0 77</inkml:trace>
  <inkml:trace contextRef="#ctx0" brushRef="#br0" timeOffset="48663.57">14089 5531 0,'25'0'78,"0"0"-63,-25 25 1,49 0 0,-24 25-1,25-26 1,-50 26 0,49-50-16,-49 25 15,25 0 16,0-25 63,0 0-78,0-50-1,24 0-15,26-24 16,24 0 0,99-50-1,-49 24 1,-25 1 0,25-124-1,-25 74 1,-50 25-1,26 50 1,-1-26 15,-50 51-31,-24 49 16,0-25 0,0 0-1,0 25 1</inkml:trace>
  <inkml:trace contextRef="#ctx0" brushRef="#br0" timeOffset="51257.68">26417 8334 0,'0'-24'15,"0"48"95,0 51-95,0 98 1,25 1-1,0-50 1,-25-25 0,0 75-1,0 124-15,0-26 16,0-123 0,0-74-1,0-1 1,0-24-1,0 49 1,0 75 0,24 297-1,1-124 1,25-74 0,-50-99-16,0-75 15,0-74 1,0-1-1,25-24 1,-25 50 453,0 24-454,-25 75 1,25 0 0,-25-50-1,25-49 1,0-25-16,0 0 16,-25-25-1</inkml:trace>
  <inkml:trace contextRef="#ctx0" brushRef="#br0" timeOffset="62529.32">18231 7169 0,'25'-25'63,"50"25"-47,123 0-1,1 0 1,-51 0-1,26 0 1,124 0-16,-1 49 16,-73 1-1,-51 0 1,-49-26 0,25 26-1,223-25 1,-149 0-1,-24-1 1,-75 1 0,-75-25-1,1 25-15,0-25 16,24 0 0,-24 0-1,-1 0 1,1 0-1,-1 0 1,1 0 0,25 0-1,-1 0 1,0 0-16,-24 0 16,-25 0-1,24 0 1,-24 0 15,-25-25-15,25 25-1,-25-49 17,25 49-17,0-25 1,-25 0 15,0 0-15,24 0 46,-24-24-62,50 24 16,-25-25-1,24 26 1,-24-1 0,0 0-1,0 0 1,0 0 0,-1 1-1,-24-1 1,0 0-1,0 0 1,0-24 0,0-1-1,25 0-15,-25-49 16,0 25 0,0-1-1,0 26 1,0 24-1,0 0 1,0 0-16,-25 25 16,1 0-1,-26-49 1,0 24 0,-24 0-1,24-25 1,-24 26-16,-25-51 15,49 50 1,-24-24 0,-174-1-1,0 25 1,-25 25-16,50 0 16,-26 0-1,1 0 1,-49 0-1,24-24 1,75-1 0,-1 0-1,25 25 1,26-50-16,-51 1 16,75-1-1,50 0 1,-1 26-1,26 24 1,-1 0 0,0-25-16,1 25 15,24 0 17,-25 0-17,1 0 1,24 49-1,-25-24 1,1-25-16,24 50 16,-25-50-1,1 0 17,49 25-17,-25-25 32,25 49-31,0-24-1,0 25-15,0 24 16,0 1 0,0 24-1,0-50 1,0 1-1,0 0 1,0-1 0,0 1-1,0-25-15,0 24 16,0 26 0,50-26-1,-50 1 1,24-25-1,1-1 1,-25 1 15,25-25-15,-25 25 0,0 0-16,25-25 15,-25 25 1,0 0 78,0-1-16,0 1-47,0 0 0,0 0 0,0 0 32,0-1-32</inkml:trace>
  <inkml:trace contextRef="#ctx0" brushRef="#br0" timeOffset="71010.64">3572 6772 0,'49'0'157,"1"0"-142,25 0 1,-1 0 0,-49 0-1,24 0 1,1 0-16,0 0 15,-26 0 1,26 0 0,0 0-1,24 0 1,-24 0 0,-26 0-16,1 0 15,25 0 1,-25 0 15</inkml:trace>
  <inkml:trace contextRef="#ctx0" brushRef="#br0" timeOffset="94720.92">4142 9748 0,'0'25'47,"0"25"-31,0 49-1,0 0 1,0-24 0,0-1-1,0 75-15,0-50 16,0-25-1,0-49 1,0 0 0</inkml:trace>
  <inkml:trace contextRef="#ctx0" brushRef="#br0" timeOffset="95629">4589 9872 0,'0'25'47,"-25"25"-31,0-26-1,25 26 1,0 0-1,0-25 1,0 49 0,0-49-16,50 0 15,-25 24 1,-1-24 0,1 0-1,0-25 1,0 0-1,-25 25 1,49-25 0,-24 0-1,0 0 17,-25-25-17,0 0 1,0 0-1,0 0 1,0 1 0,0-26-16,0 25 15,0-24 1,-25-26 0,0 50-1,-24 0 1,24-24-1,0 24 1,0 25 0,1 0-16,-1 0 31,0 0-31,0 25 16,25 0 30</inkml:trace>
  <inkml:trace contextRef="#ctx0" brushRef="#br0" timeOffset="96156.35">5507 9798 0,'0'25'62,"0"-1"-46,0 26 0,-25 49-1,25-24 1,0-26-16,0 1 15,-25 24 1,25-24 0,0 24-1,0-49 1,0 0 0,0 25-1,0-26-15,0 1 47</inkml:trace>
  <inkml:trace contextRef="#ctx0" brushRef="#br0" timeOffset="97287.98">5829 9996 0,'0'25'109,"0"0"-93,0 0 0,25 0-1,0-1 1,0 26 0,-1-25-16,26 49 15,0-24 1,-26-25-1,1-1 1,25 1 0,-25-25-1,-1 0 17,1 0-17,-25-25 1,0-24-1,25-26 1,0-24 0,-25 50-1,0-1 1,0 25 0,0-25-16,0 26 15,-25 24 1,25-25-1,-50-25 1,26 25 0,-1 25-1,0-24 1,-25-1-16,26 25 16,-1 0-1,-25 0 1,25 0 15,1 25 0,-1-1-15,0 1 0,25 0-1,-25-25-15,0 25 16,25 0 31</inkml:trace>
  <inkml:trace contextRef="#ctx0" brushRef="#br0" timeOffset="98676.05">2530 10195 0,'0'25'109,"0"-1"-93,0 51-1,0-50 1,0 24 0,0-24-16,50 0 15,-26-25 16,26 0-15,0-25 15,-50 0 1,0-24-17,0 24-15,25 0 16,-25 0-1,0 0 17,0 1-17,-25-1 1,0 25 0,0 0-1,0-25-15,0 25 31,1 0-15,-1 0 0,0 0-1</inkml:trace>
  <inkml:trace contextRef="#ctx0" brushRef="#br0" timeOffset="99508.74">2009 10145 0,'0'25'93,"0"0"-61,0 0-1,25-1-16,0 1 1,24-25 15,-24 0-15,0 0 15,0 0-31,0 0 31,-25-25 16,0 1-31,0-1 0,0 0-1,-25 0 16,0 25 1,0 0-17,0 0 1,1 0 0,-1 0 15,0 0-16</inkml:trace>
  <inkml:trace contextRef="#ctx0" brushRef="#br0" timeOffset="100331.1">1488 10145 0,'0'25'125,"0"0"-109,0 0 0,0-1 15,0 1 0,25-25-31,0 0 16,0 0-1,-1 0 1,26 0 0,25 0-1,-51 0 1,1 0 15,-25-25-15,0 1-1,0-1 17,-25 0-1,25 0-15,-49 25-1,24 0 1,0 0-1,0 0-15,0 0 16,1 0 0,-26 0-1,25 0 32</inkml:trace>
  <inkml:trace contextRef="#ctx0" brushRef="#br0" timeOffset="101224.3">918 10145 0,'0'75'109,"0"-51"-93,0 1-1,0 25 1,25-25 15,-1-25 63,1 0-63,-25-25-15,0 0 15,0 0-15,0 0 15,0 1-15,0-1 15,-25 25-15,1 0-1,-1 0 16,0 0-15,0 0 15</inkml:trace>
  <inkml:trace contextRef="#ctx0" brushRef="#br0" timeOffset="102381.61">1042 10691 0,'0'25'16,"0"24"47,0 1-48,0-25 1,0 24-1,0-24 1,25-25 31,24 0-16,-24 0 0,-25-25-15,25 0 0,0 1-1,-25-1 17,0 0-32,0 0 15,-25 25 16,0-25 1,0 25-17,0 0 1,1 0 0</inkml:trace>
  <inkml:trace contextRef="#ctx0" brushRef="#br0" timeOffset="103219.17">1463 10815 0,'25'49'110,"0"-49"-95,-25 25 17,25-25-17,0 0 16,-1 0 16,1 0-31,-25-25 46,0 1-46,0-1 0,0 0-16,0 0 31,0 0 0,-25 25-15,1 0 15,-1 0-15,0 0 15</inkml:trace>
  <inkml:trace contextRef="#ctx0" brushRef="#br0" timeOffset="104197.83">1860 10790 0,'25'25'93,"-25"0"-77,0-1 0,25 1-1,-25 0 1,0 0-1,25-25 1,-25 25-16,25-1 16,-1-24 62,1 0 0,-25-24-47,0-1-15,0-25 15,0 25-15,0-24 15,-25 24-15,1 25 30,-1 0-30,0 0 31</inkml:trace>
  <inkml:trace contextRef="#ctx0" brushRef="#br0" timeOffset="105123.06">2332 10790 0,'0'25'94,"0"0"-63,0 24-15,0-24-16,24 0 15,1 0 1,-25-1 15,25-24-15,0 0-1,0 0 17,-1 0-1,1 0 0,0-24 0,-25-1 1,0 0-17,0 0 1,0 0 0,-50 1 15,26 24 0,-1-25-15,0 25-1,0 0 1,0 0 15</inkml:trace>
  <inkml:trace contextRef="#ctx0" brushRef="#br0" timeOffset="107188.44">5631 7987 0,'49'0'94,"50"0"-78,75 25-16,25 0 15,-51 24 1,1 1-1,-50-25 1,75 24 0,-50 1-1,-74-50 1,-1 0 0,1 0-1,-25 0-15,0 0 31,-1 0-15,1 0 31</inkml:trace>
  <inkml:trace contextRef="#ctx0" brushRef="#br0" timeOffset="108403.25">3969 11212 0,'0'25'78,"0"24"-62,0 1 0,0 24-1,-25 25 1,0-24-1,25-1 1,-25-24 0,25-1 15,0-24-31,0 0 16,0 0-1</inkml:trace>
  <inkml:trace contextRef="#ctx0" brushRef="#br0" timeOffset="109110.46">4986 10889 0,'0'50'31,"-25"-50"-15,0 49 0,0-24-1,1 25 1,-1 24-16,25 1 15,-50 24 1,25-49 0,0 24-1,1 75 1,-1-75 0,0 1-16,25-1 15,0-49 1,0 0-1,0 24 1,0-24 0,-25 0-1</inkml:trace>
  <inkml:trace contextRef="#ctx0" brushRef="#br0" timeOffset="110080.77">5482 11112 0,'0'25'93,"-25"0"-77,25 0-16,0 0 16,0 24-1,0-24 17,25 0 14,0-25-30,-1 0 0,26 0-1,-25 0 1,0 0 15,-1-25 0,-24 0 1,0 1-17,-24-26 1,-1 25 0,25 0-1,-25 0 1,-25 25-1,26 0 17</inkml:trace>
  <inkml:trace contextRef="#ctx0" brushRef="#br0" timeOffset="110939.5">6003 11063 0,'0'25'94,"0"-1"-78,0 1-1,0 25 1,25-25-1,24 0 1,-24-1 0,25 1-1,-26-25-15,1 0 16,0 0 0,0 0-1,0 0 1,-1 0 31,-24-25 0,0-24-32,-24 24 1,-1 0-1,0 25 1,0-25 0,0 0-1,1 25 1,-26 0 0,0 0 15,26 0-16,-1 0 17,0 0-1</inkml:trace>
  <inkml:trace contextRef="#ctx0" brushRef="#br0" timeOffset="112363.06">322 11857 0,'50'49'78,"74"26"-62,-25-51 0,125 51-1,98-26 1,-24-24-1,520 50 1,-74-50-16,-322 24 16,-149-49-1,25 25 1,24 0 0,25 24-1,-148-24 1,-75 0-1,-25 0 1,124 24 0,-24-24-1,-1-25-15,1 0 16,-26 0 0,-74 0-1,-24 0 1,-26 0-1,26-25 1,-50 1 0</inkml:trace>
  <inkml:trace contextRef="#ctx0" brushRef="#br0" timeOffset="114288.23">7764 10864 0,'0'25'78,"0"0"-62,-25 25 15,25-26-16,0 1 1,0 25 0,0-25 15,0-1 125,0 1-125,0 0-15,0 0 31,-25 0 0,25 0 203,0-1-219,0 26-15,0-25-1,0 24 1,0 1 0,0 0-1,0-1 1,0-24 15,0 0-31,-25-25 31,25 25-31,0-1 16,-24-24 0,24 25-1,-25 0 1,0 0-1,-25-25 1,26 0 0,-76 25-16,26-25 15,24 0 1,26 0 0,-1 0-1,0-25 1,25 0-1,0 0 1,25 0 0,0 1-1,-1-1 1,26 25 0,0-50-1,24 25-15,50-49 16,-25 0-1,0-1 1,-24 50 0,-1 1-1,-24-1 1,24 25-16,1-25 16,24 0-1,-49 0 1,-26 25-1,26-25 1,0 25 0,-50-24-1</inkml:trace>
  <inkml:trace contextRef="#ctx0" brushRef="#br0" timeOffset="120610.69">6077 13221 0,'0'25'63,"0"0"-1,0-1-46,0 51-1,0-26 1,0-24 0,0 0-1,50 25 1,-25-26-1,-1-24 1,-24 25 0,50-25-1,-25 0 1,0 0 0,24 0-16,-24 0 15,0 0 1,0 0-1,-1 0 1,1-25 0,-25 1 15,0-1-31,0 0 16,0 0-1,0-24 1,0-1-1,-49 0 1,24 26 0,-25-1-16,1 0 15,24 0 1,-25 0 0,-24 25-1,49-25 16,-25 25-15,26 0-16,-1 0 16,0 0 15,0 0 0,25 25 16,0 0-16</inkml:trace>
  <inkml:trace contextRef="#ctx0" brushRef="#br0" timeOffset="125308.01">5482 13246 0,'0'25'110,"0"-1"-95,0 1 1,0 25-1,0-1-15,0 1 32,25-50-17,24 0 1,1 25 0,-25-25-1,-1 0 1,26 25-16,-25-25 15,0 0 1,-1 0 15,1 0 1,0-50-1,-25 25 0,0 0-31,0 1 16,0-1-1,0-25 1,-25 1 15,0 49-15,1-50-1,-26 50 1,25-25-16,0 25 16,1 0-1,24-25 1,-50 25 0,25 0-1,0 0 1,1 0-1,-1 0 17,0 0-17,25 25 32,0 0-31</inkml:trace>
  <inkml:trace contextRef="#ctx0" brushRef="#br0" timeOffset="130191.21">4663 13047 0,'0'25'188,"0"0"-188,0 0 15,0 24 1,0-24-1,25 50 1,0-1 0,0-49-1,-1 0 1,1-25-16,0 0 31,0 0-31,0 0 16,24 0-1,-24 0 1,0 0 0,0-25-1,0-25 1,24 25 0,-24-24-1,-25-26 1,0 50-1,0-24 1,-25 49 0,-24-25-1,24-25 1,-25 50 0,1-24-16,24 24 15,-25 0 1,0 0-1,1 0 1,-26 0 0,51 0 15,-1 0-15,0 0 15</inkml:trace>
  <inkml:trace contextRef="#ctx0" brushRef="#br0" timeOffset="133203.1">4068 12923 0,'0'25'109,"0"0"-78,0 24-15,0 26 0,0-1-1,0-24 1,0-25 0,0 0-1,-25-25-15,25 24 16,0 1-1,0 0 1</inkml:trace>
  <inkml:trace contextRef="#ctx0" brushRef="#br0" timeOffset="134136.04">2952 13022 0,'0'25'78,"0"0"-62,0 0 15,25-25 63,-1 0-79,1 0 17,-25-50-1,0 25-15,0-24-1,0 24 16,0 0-15,0 0 0,-49 1 15,24 24-15,0 0-1,0 0 1,0 0 15</inkml:trace>
  <inkml:trace contextRef="#ctx0" brushRef="#br0" timeOffset="134878.54">2307 12849 0,'0'25'94,"0"-1"-78,0 1-1,49 25 1,-24-50 0,25 25-1,-25-1 1,-1-24 0,1 0-1,0 0 1,0 0-1,0 0 1,-1 0-16,-24-49 31,0 24 1,0 0-17,-24 25 1,-1-25-1,-25-24 1,1 49 0,-1 0-16,25-25 15,0 25 1,1 0 0,-1 0-1,0 0 1,0 0 15</inkml:trace>
  <inkml:trace contextRef="#ctx0" brushRef="#br0" timeOffset="135579">1736 12849 0,'-24'25'16,"24"-1"124,0 1-108,24-25-1,1 0-31,0 0 16,0 0 15,0 0 16,-25-25-32,0 1 1,0-1 0,0 0 30,-25 25-30,0 0 15,0 0-15,0 0 0</inkml:trace>
  <inkml:trace contextRef="#ctx0" brushRef="#br0" timeOffset="136557.66">893 12824 0,'0'25'109,"0"0"-109,25-1 16,-25 1-1,0 0 1,25-25-1,-25 25 1,24-25 15,1 0 1,0 0-17,0 0 1,0 0-1,-1 0-15,-24-25 16,0 0 0,0 0-1,-24 1 32,-1 24-47,0-25 16,0 25-1,0 0 1,1 0 0,24-25-1,-25 25 1</inkml:trace>
  <inkml:trace contextRef="#ctx0" brushRef="#br0" timeOffset="141302.53">595 13469 0,'25'0'63,"25"0"-48,24 0 1,1 0-1,123 25 1,0 0 0,1 24-1,-1-24 1,-74 25 0,-24-26-16,48 1 15,76 0 1,48 0-1,-48 0 1,24 24 0,-75-24-1,-24 25 1,0-26-16,25 1 16,24 0-1,-49 0 1,99 24-1,-74 1 1,-1-25 0,-49 24-1,0-24 1,-49 0 0,-1-25-1,1 0 1,49 0-16,-50-50 15,-24 26 235,49-1-234,50 25 0,24-25-1,1 0 1,148 0 0,26 1-1,-150 24 1,-49 0-1,-75 0 1,-24 0-16,-25 0 16,0 0-1,-1 0 17,-24-25-17,0 0 1,25 0-1,-25-24 17,25 24-17,-25-25-15,0 1 16,0-1 0,-50 0-1,50 26 1,-49-1-1,-1-25 1,-24-24 0,-150-75-1,1-25 1,-50 1-16,25 49 16,-25 49-1,1-24 1,-1 25-1,25 24 1,-25 25 0,99 25-1,75 0 1,25 0-16,-26 0 16,26 25-1,24-25 1,1 0-1,-26 0 220,-73 0-235,-175 0 15,-123 0 1,-100 0 0,174-25-1,99 25 1,74 0 0,1 0-1,0-25 1,-1 25-16,1 0 15,99 0 1,24 0 0,50 0-1,-24 0 1,-1 0 0,0 0 15,-24 0-16,24 0-15,-24 0 16,0 0 0,-1 0-1,-24 25 1,99 0 0,0 0-1,0 24 16,0-24-15,0 0 0,0 0-1,0 0 1,0-1 15,0 1 141,0 0-156,0 0-1,0 0 1,0-1 0,0 1-1,0 25 1,25-1-1,0-24 17,-1 0-17,-24 0 1,25 0-16,-25-1 16,50 26-1,-25-25 1,-25 0-1,24-25 1,-24 25 0,25 24 15,-25-24-15,25-25-1,-25 25 1,25-25-1,-25 25 1,25-1 15,-25 1-15,0 0 0,24 0-1,-24 0 126,0-1-94,0 1-16,25 0 94</inkml:trace>
  <inkml:trace contextRef="#ctx0" brushRef="#br0" timeOffset="146772.18">7020 13767 0,'25'0'93,"74"0"-77,0 0 0,0 0-1,-24 0 1,73 0-1,51 24 1,-1 1-16,-49-25 16,-74 0-1,-1 0 1,-24 0 0,-1 0-1,1 0 1,24 0-16,-24 0 15,-25 0 1,-1 0 0,1 0 15</inkml:trace>
  <inkml:trace contextRef="#ctx0" brushRef="#br0" timeOffset="149323.18">8483 13370 0,'50'0'109,"-25"0"-93,123 49-1,1 1 1,0-25-1,-50 0 1,50-1 0,-50 1-1,50 0 1,-50-25-16,-49 25 16,0 0-1,-50-1 48,0 26-48,-25-25 1,0 0 0,-49 49-1,24-24 1,-24 24-1,24 25-15,-49 124 32,24-49-32,26-99 15,-1-26 1,50 1 0,-25-25-1,1-1-15,-1-24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12:52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10740 13370 0,'-99'74'94,"50"1"-78,-51 24-1,26-25-15,49-24 16,-24 24 0,49-49-1,-25 0 1,25 24-1,0 1 1,0-25 0,25 0-1,-1-1 1,26 1-16,24 0 16,-24 0-1,24 0 1,-24-25-1,0 0 1,-26 0 0,1 0-1,0 0 1,0-25 0,0-25-1,-1-24 1,1 24-16,0 1 15,-25-1 1,0-24 0,0-1-1,0 1 1,0-100 0,0 50-1,-50 50 1,1-1-1,-1 75 1,25-25-16,1 1 16,-51 24-1,50 0 1,-24-25 0,24 0-1,0 25 1,25-25 15,0 0 0,0 1-15,0-1 0,0 0-1,50 0 1,-50 0-1,25 1 1,-1 24 15,1-25-31,0 25 16,0 0 0,24-25-1,1 25 1,0 0-1,-1 0 1,26 0 0,-26 0-16,-24 0 15,25 0 1,-26 0 15,1 25-15,0-25-1,-25 25-15,0-1 16,25 1 0,-25 25 15,0-1-15,0 1-1,0 0 1,0 24-16,0-24 15,0-1 1,0-24 0,0 25-1,0-25 1,-25-25 15,0 24-15,0-24 15,-24 0-15,24 25-1,0-25-15,0 0 32,1 0-1,-1 0 0,0 0-15,25 25-16,-25-25 31,0 25 31,1-25 32,-1 0-78,25 25 15</inkml:trace>
  <inkml:trace contextRef="#ctx0" brushRef="#br0" timeOffset="17242.92">11460 13742 0,'0'-25'15,"25"0"17,-25 0-17,24 1 1,-24-1 0,0 0-1,0-25 1,0 26-1,0-1 1,0-25 0,0 25-16,0-24 15,0 24 1,0-25 0,0 1-1,0-1 1,0 0-1,0 26 1,0-26 0,0 25-1,-24 0 1,-1 1 0,0 24-1,-49-50 1,-26 25-1,26 0 1,-1 1 0,26-1-1,-26 0 1,1 25 0,-25 0-16,49 0 15,1 0 1,-26 0-1,50 0 1,1 0 0,-1 0-1,-25 0 1,1 0 0,24 0-1,-25 25 1,-24 0-16,49 24 15,-25-24 1,1 49 0,-1 1-1,-49 99 1,49-75 0,1 25-1,-1 0 1,25-50-1,25 1-15,-25-26 32,25 1-32,0-1 15,0 1 1,0-25 0,0 0-1,0-1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13:19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19174 6871 0,'-25'0'32,"50"0"93,25 0-110,-26 0 1,1 0 0,0 0-16,0 0 15</inkml:trace>
  <inkml:trace contextRef="#ctx0" brushRef="#br0" timeOffset="2433.22">22547 6821 0,'25'0'125,"0"0"-109,0 0-1,0 0 1,-1 0-1,1 0 1,0 0 0,0 0 15,0 0 16,0 0 0,-25 25 31,24-25 141,1 0-188,0 0-16,0 0 17,0 0 30</inkml:trace>
  <inkml:trace contextRef="#ctx0" brushRef="#br0" timeOffset="3634.02">26144 6846 0,'25'0'47,"0"0"-31,0 0 0,-1 0-1,1 0 1,0 0-1,0 0 1,0 0 15,24 0-31,-24 0 16,25 25 0,-1-25-1,-24 0 1,25 25-1,-1-25 1,-24 0 0,0 0-1,0 0 17</inkml:trace>
  <inkml:trace contextRef="#ctx0" brushRef="#br0" timeOffset="6712.94">19199 8607 0,'25'0'109,"-1"0"-93,1 0 0,-25 25-1,25-25-15,0 0 16,0 0 0,24 0 15,1 0-16,-1 0 1,26 0 0,-50 0-1,0 0 1,-1 25 0</inkml:trace>
  <inkml:trace contextRef="#ctx0" brushRef="#br0" timeOffset="7854.37">22597 8781 0,'50'0'110,"-1"0"-95,100-25 1,-50 25 0,-49-25-1,-25 25 1,24 0-16,-24 0 15,0 0 17,0 0-17</inkml:trace>
  <inkml:trace contextRef="#ctx0" brushRef="#br0" timeOffset="11116.98">19100 10269 0,'49'0'156,"1"0"-156,-1 0 16,-24 25-1,25 0 1,-25-25 0,-1 0-1,1 0 1,0 0 15</inkml:trace>
  <inkml:trace contextRef="#ctx0" brushRef="#br0" timeOffset="12332.79">22721 10368 0,'25'0'79,"0"0"-64,0 0 1,24 0-1,-24 0 1,0 0 0</inkml:trace>
  <inkml:trace contextRef="#ctx0" brushRef="#br0" timeOffset="13517.12">26318 10269 0,'49'0'125,"-24"0"-109,25 0-1,-1 0 1,1 0 0,0 0-16,-26 0 31</inkml:trace>
  <inkml:trace contextRef="#ctx0" brushRef="#br0" timeOffset="15076.16">19224 11956 0,'24'0'94,"1"0"-63,74-25-15,-24 0 0,-1 25-1,-49 0-15,0 0 32,0 0-1</inkml:trace>
  <inkml:trace contextRef="#ctx0" brushRef="#br0" timeOffset="15787.14">22895 12154 0</inkml:trace>
  <inkml:trace contextRef="#ctx0" brushRef="#br0" timeOffset="20612.36">19050 10964 0,'50'0'47,"-1"0"-32,1 0 1,24 0 0,1 0-1,24 0-15,0 0 16,25 24 0,-49-24-1,24 0 1,-25 0-1,-24 0 1,-25 0 218,49 0-218,75 0 0,49 0-1,50-24 1,397-51 0,-124 1-16,-298 74 15,-49-25 1,24 25-1,1 0 1,-1 0 0,1 0-1,-50 0-15,-50 25 16,-50 0 0,26-1-1,-50-24 1,-1 25-1,26 0 1,-25 25 0,24-50-1,-24 49 1,25-49 0,-25 50-1,24-25 1,1 24-1,-1-49-15,-24 50 16,25-25 0,-25 0-1,24 24 1,-24 1 0,-25 24-1,0-24-15,0 49 16,0 25-1,0-50 1,0 1 0,0-26-1,-49 1 1,-1-25-16,-25 24 16,-24 1-1,0 24 1,25 1-1,-1-25 1,-24 49 0,-50 0-1,-99 0-15,-50-49 16,1 24 0,98-24-1,1-1 1,-25-24-1,-100 25-15,26-50 16,-51 25 0,51-25-1,24 0 1,0 0 0,50 0-1,49-25-15,0 0 16,75 0-1,-25-49 1,-25 24 0,50-24-1,0-1 1,25 1-16,-100-50 16,99 74-1,26-24 1,-26 24-1,51 25 1,-1-24 0,-25 24-1,25 0-15,1 0 16,-1-24 0,25-1-1,-25 25 1,25 1-1,0-26 1,0 25 0,0 0-1,0-24 1,0 24 0,0 0-16,0-24 15,0 24 1,25 0 15,0 25-15,-1-25-1,51 25 1,74-25 0,-50 1-1,-49-1-15,-1 25 16,-24 0-1,0 0 1,0-25 0,-1 25-1,1 0 1,25 0 0,-25 0-1,-1 0 1,26-25-1,0 25 1,49-25-16,-25 25 16,-24-49-1,-1 24 1,26 0 0,-50 0-1,-1 1 1,26-26-1,-25 50 1,0-50 0,-1 25-1,1 1 17,-25-1-17</inkml:trace>
  <inkml:trace contextRef="#ctx0" brushRef="#br0" timeOffset="24704.64">26318 12080 0,'25'-25'78,"-1"25"-62,76 0 0,-26 0-1,0 0 1,-49 0-16,50 0 15,-51 0 1,1 0 15,25-25-15,-25 25 0,-1-25-16,1 25 31</inkml:trace>
  <inkml:trace contextRef="#ctx0" brushRef="#br0" timeOffset="26139.73">28525 6003 0,'0'25'16,"0"-1"-16,0 1 31,25 25-15,25-25-1,24 74 1,-24-50 0,24 75-16,75 149 15,-25-74 1,-49-26-1,-1 26 1,-49 98 0,0 51-1,-25-75-15,0-75 16,0 0 0,0 1-1,0 99 1,0-26-1,0 1 1,0-74 0,0-1-16,0 149 15,0 100 1,0-50 0,0-50-1,0-198 1,0-50-1,0-49 1,0-26-16,-25-24 63,-25 0-48,1 0 1,-26 0-1,1 0 1,24 0 0,0 0-16,26 0 15,-1 0 17</inkml:trace>
  <inkml:trace contextRef="#ctx0" brushRef="#br0" timeOffset="32108.37">3547 6524 0,'25'0'109,"0"0"-93,49 0-16,-24 0 15,-1 0 1,1 0 0,24 24-1,50-24 1,-49 0 0,-26 0-1,1 25-15,-25-25 16,0 0-1,-1 0 1,1 0 0</inkml:trace>
  <inkml:trace contextRef="#ctx0" brushRef="#br0" timeOffset="33509.31">5333 5333 0,'0'0'0,"50"-25"16,24 25 0,0-25-16,-49 25 15,25 0 1,-25 0-1,24 0 1,1 0 0,-1 0-1,1 25 1,0-25-16,24 25 16,-24 25-1,-25-26 1,-1 1-1,1 25 1,0-50 0,0 49-16,-25-24 15,0 0 1,0 0 0,25-25-1,-25 49 1,0-24 15</inkml:trace>
  <inkml:trace contextRef="#ctx0" brushRef="#br0" timeOffset="36596.04">5283 8210 0,'25'25'109,"0"0"-93,0-25-1,0 0 1,-1 0 0,1 0-1,0 0 1,0 0-16,24 0 15,-24 0 1,25 0 0,-25 0-1,-1 0 1,1 0 0,0 0-1,0 0 16,0 0 1,-1 0-17,-24-25 1,25 25 0,-25-25-1,25 1 16,0-1 1,0 0-32,-25 0 15,25 0 1,-25 1 0,0-1 15,24 25-16,-24-25 17</inkml:trace>
  <inkml:trace contextRef="#ctx0" brushRef="#br0" timeOffset="38965.22">6003 9674 0,'0'25'62,"0"74"-46,0 50-16,25-25 15,-1-50 1,-24-49 0,25 25-1,-25-26 1</inkml:trace>
  <inkml:trace contextRef="#ctx0" brushRef="#br0" timeOffset="40703.38">6449 9624 0,'-25'0'31,"25"25"48,0 25 124,0 49-203,0-25 15,0 1 1,0-26 0,0 1-1,0-25 1,0 0-1,0-1 1,25-24 125,0 0-16,25 0-94,-26 0-15,1 0-1,0-24 1,0-1 15,-25 0-15,0 0-16,0 0 31,0 0-15,0 1-1,0-26 1,0 0-1,0 1 1,0-1 0,0 25-16,0-24 15,-25 49 1,25-25 0,-25 25-1,25-25 1,-25 25-16,1 0 31,-1 0 0,0 0-15</inkml:trace>
  <inkml:trace contextRef="#ctx0" brushRef="#br0" timeOffset="41499.91">6796 9674 0,'0'49'125,"0"-24"-110,0 0 1,0 0 0,0 49-1,0-24 1,0 24-16,0-24 16,0 24-1,0-49 1,0 0-1,25-25 48</inkml:trace>
  <inkml:trace contextRef="#ctx0" brushRef="#br0" timeOffset="42349.33">6970 9847 0,'0'25'110,"0"25"-95,0-25-15,25 24 16,0 1 0,-25-25-1,25 0 1,-1-1 15,1-24-15,0 0 15,0 0-15,0 0-1,-25-49 1,0-1 0,24 25-1,-24-24 1,0 24-1,0 0 17,0 0-17,-24 25-15,-1-25 16,0 25 0,-25 0 15,50-24-16,-24 24 1,-1 0 31</inkml:trace>
  <inkml:trace contextRef="#ctx0" brushRef="#br0" timeOffset="43848.43">5110 9922 0,'0'25'94,"0"-1"-78,0 1-1,0 0 16,25-25 1,-1 0-17,1 0 17,0 0-17,0 0 1,-25-25 31,0 0-32,0 1 1,0-26 0,-25 50-16,25-25 15,-25 25 1,0 0 15,1 0 0</inkml:trace>
  <inkml:trace contextRef="#ctx0" brushRef="#br0" timeOffset="44619.56">4242 9897 0,'0'25'94,"0"0"-94,0 24 15,0-24 1,24 25 0,1-25 15,0-25-15,0 0-16,24 0 15,-24 0 1,0 24-1,0-24 17,-25-24-1,0-1-15,0 0-1,0 0 16,-50 0 1,25 0-32,-24 25 15,-26-24 1,26 24 0,24 0-1,0 0 1,-24 0-1</inkml:trace>
  <inkml:trace contextRef="#ctx0" brushRef="#br0" timeOffset="45418.21">3721 9947 0,'0'24'94,"0"1"-63,25 0-31,-1-25 47,1 0 0,0 0-47,-25-25 78,0-24-46,0 24-17,-25 0 16,0 25-15,1 0 0,-1 0-1,-25 0 1,25 0-16,0 0 16,1 0 15,-1 0-31</inkml:trace>
  <inkml:trace contextRef="#ctx0" brushRef="#br0" timeOffset="46220.44">2902 9897 0,'0'50'125,"25"-26"-110,-25 1 1,50-25 47,-26 0-32,1 0-31,0-25 15,-25 1 1,25-26 0,-25 25 15,0 0-15,0 1-1,-25 24 32,0 0-31,-24 0-1,24 0 17</inkml:trace>
  <inkml:trace contextRef="#ctx0" brushRef="#br0" timeOffset="49174.41">6201 10716 0,'0'24'109,"0"1"-93,0 50-1,0-26 1,0-24 0,0 0-1,0 0 1,0-1-1,0 1-15,0 0 32</inkml:trace>
  <inkml:trace contextRef="#ctx0" brushRef="#br0" timeOffset="49936.5">6573 10666 0,'0'25'94,"-25"24"-78,25 1-1,0 0 1,0-26 0,0 1-16,0 0 31,0 0-16,0 0 17,0-1-1,0 1-15,0 0-1,0 0 32,0 0 0</inkml:trace>
  <inkml:trace contextRef="#ctx0" brushRef="#br0" timeOffset="50827.66">6747 10815 0,'0'25'94,"0"-1"-79,0 1 1,25 0 15,-1-25 16,1 0-16,0 0 0,-25-25 16,0 0 0,0 1-31,-25-1 15,0 25 0,25-25-15,-24 25 0,-1 0-1,0 0 16</inkml:trace>
  <inkml:trace contextRef="#ctx0" brushRef="#br0" timeOffset="51694.23">7119 10790 0,'0'25'109,"0"0"-62,0-1-31,0 1 0,25-25 15,-25 25-16,25-25 32,-1 0-31,1 0 0,0 0 15,0 0 0,-25-25-31,0 0 31,0 1 1,0-1 14,-50 25-30,25 0 15,1 0-31,-1 0 16,0 0 15,0 0 16</inkml:trace>
  <inkml:trace contextRef="#ctx0" brushRef="#br0" timeOffset="52611.84">5680 10740 0,'0'25'47,"0"0"-16,0 0-15,0 0-1,0-1-15,0 1 16,0 0 15,25-25 32,0 0-63,0 0 31,-25-25-16,0 0 1,0 1 15,-25-1 16,-25 25-31,1 0-1,-1 0 1,0 0 0,1 0 15</inkml:trace>
  <inkml:trace contextRef="#ctx0" brushRef="#br0" timeOffset="53510.45">4738 10740 0,'0'25'109,"0"0"-77,24-25 30,26 0-31,-50-25 16,0 0-15,0 1-17,0-1 1,-25 0-1,0 25 1,-24-25 0,24 25-1,0 0 1,0 0 0</inkml:trace>
  <inkml:trace contextRef="#ctx0" brushRef="#br0" timeOffset="54253.94">4068 10641 0,'0'25'62,"0"0"-15,0 0-47,0-1 16,0 1 0,0 0 15,0 0 0,25-25 32,0-25-17,-25 0-14,0 0-32,0 1 15,0-1 1,-25 0 0,0 0-1,0 0 1,-24 25-1,24 0-15,0 0 16,-25 0 0,26 0 15</inkml:trace>
  <inkml:trace contextRef="#ctx0" brushRef="#br0" timeOffset="55072.49">2977 10616 0,'0'25'109,"0"0"-93,24 0 0,1 0-16,-25-1 15,50-24 1,-25 0-1,-1 0 1,26 0 0,-25 0 15,-25-24 0,0-1-15,0-25 15,0 25 0,-25 1 1,25-1-17,-25 25 1,0 0-16,1 0 31</inkml:trace>
  <inkml:trace contextRef="#ctx0" brushRef="#br0" timeOffset="57707.9">1984 11385 0,'25'0'78,"74"0"-63,100 0 1,322 100 0,322 24-1,-124 0 1,-198-25-16,149 0 15,-99 25 1,-224-74 0,-25 74-1,-49-50 1,0-24 0,-25-1-1,-124-49 1,0 25-1,-74-25-15,24 0 16,-24 0 0,-1 0-1,-24 0 1,0 0 0</inkml:trace>
  <inkml:trace contextRef="#ctx0" brushRef="#br0" timeOffset="58918.29">7193 12675 0,'0'25'63,"0"25"-32,0-1-16,0 1 1,0-25 0,25-1-1,0 1-15,-25 0 32,25-25-17,0 0 16,-1 0-15,1 0 0,0 0-1,0-25 32,-25 0-31,0 1-1,0-1 1,-25 0 47,0 25-48,0-25-15,-24 25 16,24 0 15,0 0-15,0 0-1</inkml:trace>
  <inkml:trace contextRef="#ctx0" brushRef="#br0" timeOffset="59858.02">8905 10170 0,'-25'0'47,"25"25"-32,0 24 1,0 51 0,0 24-1,0 24 1,0-24-1,0-24-15,0-1 32,-25-25-32,25 1 15,0 24 1,0-49 0,0-1-1,0-24 32,-25 0-16</inkml:trace>
  <inkml:trace contextRef="#ctx0" brushRef="#br0" timeOffset="61771.3">6921 12700 0,'0'25'78,"0"0"-47,0 24-15,0-24-16,0 0 15,0 0 1,0 24-1,0 1 1,0 74 0,0-50-1,0-24 1,0-25 0,0 0-1,0-1-15,0 1 31</inkml:trace>
  <inkml:trace contextRef="#ctx0" brushRef="#br0" timeOffset="63527.09">6524 12874 0,'0'24'78,"-25"1"-62,25 25-1,0-1 1,0 1 0,0 124-1,0-25 1,0-75-1,0-24 1,0-26 0,0 1-1,0 25-15,0-25 47</inkml:trace>
  <inkml:trace contextRef="#ctx0" brushRef="#br0" timeOffset="64833.11">5904 12725 0,'0'25'46,"0"24"-30,0 75 0,0 0-1,0 50 1,0 0 0,0-75-1,0-25 1,0 1-1,0-26 1,0 1 0,0-1-16,0-24 15</inkml:trace>
  <inkml:trace contextRef="#ctx0" brushRef="#br0" timeOffset="68613.76">7590 13221 0,'50'0'62,"-1"0"-46,150 0-1,-1 0-15,-49 0 16,0 0 0,25 0-1,-1 0 1,1 0 0,-75 0-1,-24 25-15,-26 0 16,1-1-1,-25-24 17,-1 0-17</inkml:trace>
  <inkml:trace contextRef="#ctx0" brushRef="#br0" timeOffset="69409.05">9004 13022 0,'50'0'78,"-25"0"-63,-1 0 1,51 50 0,-26 0-1,51-1 1,-1 26-16,-25-50 15,-24 24 1,-25-24 0,-1-25-1,-24 25 17,0 0 30,-49-25-31,-1 24-31,1 1 16,-26 25 0,1-25-1,24 24 1,25-24-1,-24 0 1,24-25-16,0 0 16,0 25-1,1-25 1,-1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15:10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12750 0,'0'24'47,"0"26"-31,0 24-1,0 26 1,0 24-1,0 0 1,0 0 0,0-50-16,0-49 15,0 0 17</inkml:trace>
  <inkml:trace contextRef="#ctx0" brushRef="#br0" timeOffset="885.67">10840 12353 0,'0'25'63,"0"24"-48,-25-24 1,25 49-1,0 26 1,0-1 0,0 0-1,0-25 1,0-24-16,0 24 16,0-49-1,25-25 32,-1 0-31,1 0-1,25 0 1,-25 0 0,-1-25-1,1 1-15,0 24 16,-25-25-1,25 25 17,-25 25 46,0-1-63,0 51-15,0-1 16,0 26 0,0-1-1,0-25 1,0-24 0,0-25-1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6T04:15:19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11485 4291 0,'0'0'0,"0"25"109,0 0-93,0 0-1,0-1 1,24 1 15,1-25 0,0 0-15,25-25-16,74-24 16,-25-26-1,0 1 1,-25 49-1,26-49 1,-51 49 0,26 0-1,74-24 1</inkml:trace>
  <inkml:trace contextRef="#ctx0" brushRef="#br0" timeOffset="1047.49">18355 5631 0,'0'0'0,"25"0"46,0 0-30,49 0 0,75 0-1,124 0 1,-25 0 0,50 0-1,0 0 1,-26 24-1,-98 1-15,24-25 16,75 25 0,223 0-1,-223 0 1,-149-25 0,-49 0-1,-1 24 1,-24-24-1,-25 0 1,-1 0 15</inkml:trace>
  <inkml:trace contextRef="#ctx0" brushRef="#br0" timeOffset="16265.15">6102 7813 0,'0'-24'16,"0"-1"-16,25 25 16,0 0-1,-1 0 1,26-25 0,0 25-1,-26 0 1,51 0-1,74 0 1,-50 0-16,-25 0 16,-24 0-1,-25 0 1,-1 0 15,1 0-15,-25 25 15,0 24-15,0-24-16,0 0 15,25 25 1,-25-26 0,0 1-1,0 0 1,25-25 46</inkml:trace>
  <inkml:trace contextRef="#ctx0" brushRef="#br0" timeOffset="32346.71">2034 9971 0,'25'0'78,"0"0"-63,49 0 1,-24 0 0,74 0-1,-50 0-15,0-24 31,-49 24-31,0 0 16,0 0 0,0 0-1,-25-25 1,24 25 0,1 0 15,0-25-16,0 25 1,0-25 0,0 25-16,-1-25 15,1 1 1,0 24 0,0-25 15,-25 0 0,25 25-31,-25-25 16,0 0-1,24 1 1,1-26 15,-25 25-31,0-24 16,0-1-1,0 25 1,0-24 0,0 24-1,0 0 1,0-25-16,-25 26 31,-24 24-15,24-25-1,-25-25 1,1 50 0,-1-25-1,25 1 1,-24 24-16,-1 0 16,25-25-1,0 25 1,1 0-1,-26 0 1,-24 0 0,24 25-1,-24 49 1,-26-49-16,26 49 16,24-49-1,-24 25 1,49-1-1,0-24 1,-24 25 0,24-26-1,25 1 1,-25-25-16,25 25 16,0 0-1,0 0 16,-25-25-15</inkml:trace>
  <inkml:trace contextRef="#ctx0" brushRef="#br0" timeOffset="40519.47">6176 11385 0,'25'0'172,"0"0"-172,0 0 16,0 0-1,-1 0 1,26 0 15,0 0-15,-26 0-1,1 0 1,0 0 0,25 0-16,-26 0 31,1 0-15,0 0-1,0 0 16,0 0-15,-1 0 0,26-24-1,-25 24 1,24 0-16,-24 0 16,0-25-1,25 0 16,-25 25-15,-1-25 0,1 0-1,-25 1 17,25-1-17,-25 0 1,0 0-1,25-49 1,-25 24 0,0-24-1,0 49 1,0-25 0,0 25-1,0 1 1,0-1-1,0 0-15,0-49 16,0-1 0,0 26-1,0-1 1,-25 25 0,25-24-1,-25 49 1,25-25-1,-49 25 1,-1-25-16,0 0 16,25 25-1,1 0 1,-1 0 0,0 0-1,0 0 1,-24 0-1,24 0 1,0 0 0,0 0-1,0 0 17,-24 0-1,24 50-16,0-25 1,0 24 0,-24-49-1,24 50 1,0-50-16,25 25 16,-49-1-1,24 26 1,0-50-1,25 25 1,-25 0 0,25-1-16,-25-24 15,25 25 79</inkml:trace>
  <inkml:trace contextRef="#ctx0" brushRef="#br0" timeOffset="47239">12774 8657 0,'0'49'47,"0"26"-32,0 24 1,25 25 0,-25 25-1,0-75-15,0-24 16,0-25 0,0 0-1,25-25 32</inkml:trace>
  <inkml:trace contextRef="#ctx0" brushRef="#br0" timeOffset="48082.61">13271 8905 0,'-25'0'31,"25"25"-31,0-1 16,0 26-1,0-25 1,0 49-1,0-49 1,0 0 0,0 0-16,0 0 15,25-1 1,24 51 0,26-50-1,-51 24 1,26-49-1,-25 0-15,0 0 32,-1 0-1,-24-49-15,0-1-1,0-24-15,0 24 16,0 0-1,-24 1 1,-1-51 0,0 26-1,0 0 1,-24 24-16,24 25 31,0 25-15,0 0 15,0 0 0,25 25-15,-24-25 0,24 25 30</inkml:trace>
  <inkml:trace contextRef="#ctx0" brushRef="#br0" timeOffset="48953.32">14039 8731 0,'0'25'79,"0"49"-64,0 1 1,0 24-1,0-24 1,0-26-16,0 1 16,0-25 15,25-25 63,0 0 15</inkml:trace>
  <inkml:trace contextRef="#ctx0" brushRef="#br0" timeOffset="49917.76">14982 8533 0,'-25'0'0,"25"25"31,-25-1-15,1 1-1,24 0 1,0 49-16,0-49 15,0 0 1,0 0 0,0 49-1,0-49 1,0 0 0,0 0-1,24-1 1,1 1-1,0 0 1,49 0 0,-24-25-1,0 0 1,-26 0-16,26 0 16,-25 0-1,0 0 1,-1-25-1,-24 0 1,0-24 0,0 24-1,0 0-15,0-25 16,0 26 0,0-1-1,-24-50 1,-1 1-1,-50 0 1,26 24-16,-1 0 16,25 50 15,-24-24-15,24 24-1,0 0 1,0 0-16,1 0 15,-1 0 1,0 24 15,25 1 32</inkml:trace>
  <inkml:trace contextRef="#ctx0" brushRef="#br0" timeOffset="50719.22">15131 9674 0,'25'74'62,"-25"75"-46,24-50-1,1-49 1,-25 24 0,0-49-1,0 0-15,25 0 16</inkml:trace>
  <inkml:trace contextRef="#ctx0" brushRef="#br0" timeOffset="51259.57">11807 11633 0,'25'0'78,"49"0"-63,472 0 1,74-49 0,124-1-1,75 25 1,-323 25 0,99 0-16,25-49 15,-272 24 1,-100 0-1,-75 0 1,-98 1 0,-26 24-1,-24 0-15,0 0 16</inkml:trace>
  <inkml:trace contextRef="#ctx0" brushRef="#br0" timeOffset="51706.89">16321 9723 0,'0'-24'31,"25"-1"0,25 25-15,49-25 0,75-49-1,-25 24-15,-50 0 16,-50 26-1,1 24 1</inkml:trace>
  <inkml:trace contextRef="#ctx0" brushRef="#br0" timeOffset="52198.28">16694 9327 0,'0'0'0,"0"74"109,0 25-93,0 50-16,0-50 16,0-49-1,0-1 1,0-24 0,0 0-1</inkml:trace>
  <inkml:trace contextRef="#ctx0" brushRef="#br0" timeOffset="54150.34">15478 11956 0,'0'25'47,"0"74"-32,0 25 1,0 0-1,25-50 1,-25 1 0,25-50-1,-25 24 1,0-24 0</inkml:trace>
  <inkml:trace contextRef="#ctx0" brushRef="#br0" timeOffset="54687.7">14709 12179 0,'25'50'94,"0"24"-78,-25-24-1,0-1-15,0 1 16,0 0 0,0-1-1,0-24 1,0 0 15,0 0 0</inkml:trace>
  <inkml:trace contextRef="#ctx0" brushRef="#br0" timeOffset="55515.33">13767 12576 0,'24'74'109,"1"-24"-93,0-25-1,0 24 1,0-49-16,-1 0 16,1 0-1,0 0 1,0 0 15,0 0-15,-1-24-1,-24-1-15,0 0 16,25-25 0,-25-24-1,0 49 1,0-24-1,-25 24 1,1 0-16,-1 25 16,-50 0-1,26 0 1,-1 0 0,25 0-1,-24 0 1,24 50-16,0-50 15,-24 24 1,24 1 0,0-25-1,0 0 1,0 0 0</inkml:trace>
  <inkml:trace contextRef="#ctx0" brushRef="#br0" timeOffset="56032.34">12923 12477 0,'0'25'78,"25"24"-78,-25 1 16,25 24 0,0-24-1,-25-25 1,24 24 0,1 1-1,-25-25-15,0-1 16,25 1-1,-25 0 1,0 0 0,25-25-1,-25 25 1</inkml:trace>
  <inkml:trace contextRef="#ctx0" brushRef="#br0" timeOffset="60648.26">6573 12080 0,'25'0'63,"25"0"-47,24 0-1,0 0 1,175 0-1,23-50 1,-98 50 0,-100 0-1,-49 0-15,0 0 16</inkml:trace>
  <inkml:trace contextRef="#ctx0" brushRef="#br0" timeOffset="61357.91">7466 11881 0,'25'0'78,"0"0"-62,24 0-1,1 0 1,49 0 0,-24 50-1,-1-25 1,0-25-16,-49 25 15,0-1 1,-25 1 15,0 0 16,0 0-16,-25 0-15,0-1-16,-24 51 16,24-25-1,-25-26 1,50 1 0,-24-25-1,24 25 1,0 0 15</inkml:trace>
  <inkml:trace contextRef="#ctx0" brushRef="#br0" timeOffset="69831.81">4043 14039 0,'25'0'63,"25"0"-63,-26 0 15,1 0 1,25 0 0,-1 0-1,26 0 1,-1-24-1,-24 24 1,-1 0-16,1-25 16,-25 25-1,24 0 1,-24 0 0,25 0 15,-25 0-16,-1 0 17,1 0 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B041-E9C7-413B-BEA6-4558098DFD6A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800B3-D891-4F54-8A41-A6A06488F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15176" y="2483513"/>
            <a:ext cx="3014735" cy="28254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Bitwise Operators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15176" y="1284985"/>
            <a:ext cx="2890837" cy="9488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DAY 24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813600" y="2848680"/>
              <a:ext cx="509400" cy="375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4240" y="2839320"/>
                <a:ext cx="52812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Operators Exercises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Exercise1: Write A Python Program To Get 2 Number From User To Find Their Logical </a:t>
            </a:r>
            <a:r>
              <a:rPr lang="en-US" b="1" u="sng" dirty="0">
                <a:solidFill>
                  <a:srgbClr val="002060"/>
                </a:solidFill>
              </a:rPr>
              <a:t>OR</a:t>
            </a:r>
            <a:r>
              <a:rPr lang="en-US" b="1" dirty="0">
                <a:solidFill>
                  <a:srgbClr val="002060"/>
                </a:solidFill>
              </a:rPr>
              <a:t> And </a:t>
            </a:r>
            <a:r>
              <a:rPr lang="en-US" b="1" u="sng" dirty="0" err="1">
                <a:solidFill>
                  <a:srgbClr val="002060"/>
                </a:solidFill>
              </a:rPr>
              <a:t>AND</a:t>
            </a:r>
            <a:r>
              <a:rPr lang="en-US" b="1" dirty="0">
                <a:solidFill>
                  <a:srgbClr val="002060"/>
                </a:solidFill>
              </a:rPr>
              <a:t> Operation Result To User.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Exercise2: Write A Python Program To Get A Number From User To Find Its Right And Left Shift.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41320" y="1973520"/>
              <a:ext cx="6009840" cy="126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960" y="1964160"/>
                <a:ext cx="6028560" cy="1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0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48549" y="563483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Next Day 25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42023" y="1660974"/>
            <a:ext cx="4930639" cy="33750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Python Operators precedence 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3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822360" y="2625480"/>
              <a:ext cx="411120" cy="1866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3000" y="2616120"/>
                <a:ext cx="42984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68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01814" y="317824"/>
            <a:ext cx="9308216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Operators With Exercises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09182" y="1513999"/>
            <a:ext cx="11155961" cy="5129689"/>
          </a:xfrm>
        </p:spPr>
        <p:txBody>
          <a:bodyPr numCol="2">
            <a:norm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Operators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1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Exercise 2 </a:t>
            </a:r>
          </a:p>
        </p:txBody>
      </p:sp>
      <p:sp>
        <p:nvSpPr>
          <p:cNvPr id="9" name="Oval 8"/>
          <p:cNvSpPr/>
          <p:nvPr/>
        </p:nvSpPr>
        <p:spPr>
          <a:xfrm>
            <a:off x="1078156" y="63343"/>
            <a:ext cx="1514475" cy="14506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Day 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52440" y="1527120"/>
              <a:ext cx="1438200" cy="937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3080" y="1517760"/>
                <a:ext cx="145692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Operators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Bitwise Operators: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Bitwise used rarely in development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</a:rPr>
              <a:t>It convert integers into binary at first, then perform operations, then again convert to decimal and give result to user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27320" y="1678680"/>
              <a:ext cx="4581360" cy="2831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960" y="1669320"/>
                <a:ext cx="460008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50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Operators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Bitwise Logical operators: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Symbol 	Name	 		Example</a:t>
            </a:r>
          </a:p>
          <a:p>
            <a:r>
              <a:rPr lang="en-US" dirty="0">
                <a:solidFill>
                  <a:srgbClr val="002060"/>
                </a:solidFill>
              </a:rPr>
              <a:t>&amp;		AND			a &amp; b</a:t>
            </a:r>
          </a:p>
          <a:p>
            <a:r>
              <a:rPr lang="en-US" dirty="0">
                <a:solidFill>
                  <a:srgbClr val="002060"/>
                </a:solidFill>
              </a:rPr>
              <a:t>|		OR			a | b</a:t>
            </a:r>
          </a:p>
          <a:p>
            <a:r>
              <a:rPr lang="en-US" dirty="0">
                <a:solidFill>
                  <a:srgbClr val="002060"/>
                </a:solidFill>
              </a:rPr>
              <a:t>~		NOT			~a</a:t>
            </a:r>
          </a:p>
          <a:p>
            <a:r>
              <a:rPr lang="en-US" dirty="0">
                <a:solidFill>
                  <a:srgbClr val="002060"/>
                </a:solidFill>
              </a:rPr>
              <a:t>^		XOR			a ^ b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82440" y="3027240"/>
              <a:ext cx="5295600" cy="1946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080" y="3017880"/>
                <a:ext cx="5314320" cy="19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</a:t>
            </a:r>
            <a:r>
              <a:rPr lang="en-US" sz="4000" b="1" u="sng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Operator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</a:t>
            </a:r>
          </a:p>
          <a:p>
            <a:r>
              <a:rPr lang="en-US" dirty="0">
                <a:solidFill>
                  <a:srgbClr val="002060"/>
                </a:solidFill>
              </a:rPr>
              <a:t>a = 10 = (1010)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b = 12 = (1100)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57795"/>
              </p:ext>
            </p:extLst>
          </p:nvPr>
        </p:nvGraphicFramePr>
        <p:xfrm>
          <a:off x="6549409" y="1603375"/>
          <a:ext cx="3781947" cy="306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162">
                <a:tc>
                  <a:txBody>
                    <a:bodyPr/>
                    <a:lstStyle/>
                    <a:p>
                      <a:r>
                        <a:rPr lang="en-US" dirty="0"/>
                        <a:t>a Operand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 </a:t>
                      </a:r>
                      <a:r>
                        <a:rPr lang="en-US" dirty="0"/>
                        <a:t>Operand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0" y="1589400"/>
              <a:ext cx="9751680" cy="369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80040"/>
                <a:ext cx="9770400" cy="37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544920" y="4616640"/>
              <a:ext cx="598680" cy="473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5560" y="4607280"/>
                <a:ext cx="617400" cy="4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0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</a:t>
            </a:r>
            <a:r>
              <a:rPr lang="en-US" sz="4000" b="1" u="sng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Operator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521488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</a:t>
            </a:r>
          </a:p>
          <a:p>
            <a:r>
              <a:rPr lang="en-US" dirty="0">
                <a:solidFill>
                  <a:srgbClr val="002060"/>
                </a:solidFill>
              </a:rPr>
              <a:t>a = 10 = (1010)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b = 12 = (1100)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103366"/>
              </p:ext>
            </p:extLst>
          </p:nvPr>
        </p:nvGraphicFramePr>
        <p:xfrm>
          <a:off x="6808717" y="1497588"/>
          <a:ext cx="3781947" cy="306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162">
                <a:tc>
                  <a:txBody>
                    <a:bodyPr/>
                    <a:lstStyle/>
                    <a:p>
                      <a:r>
                        <a:rPr lang="en-US" dirty="0"/>
                        <a:t>a Operand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 </a:t>
                      </a:r>
                      <a:r>
                        <a:rPr lang="en-US" dirty="0"/>
                        <a:t>Operand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14240" y="1901880"/>
              <a:ext cx="9823320" cy="3072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4880" y="1892520"/>
                <a:ext cx="9842040" cy="30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670200" y="4447080"/>
              <a:ext cx="312840" cy="420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0840" y="4437720"/>
                <a:ext cx="33156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1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</a:t>
            </a:r>
            <a:r>
              <a:rPr lang="en-US" sz="4000" b="1" u="sng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NOT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work with bitwise NOT operator, you have to find its 1’s complement then convert to decimal number.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 </a:t>
            </a:r>
          </a:p>
          <a:p>
            <a:r>
              <a:rPr lang="en-US" dirty="0">
                <a:solidFill>
                  <a:srgbClr val="002060"/>
                </a:solidFill>
              </a:rPr>
              <a:t>   a= 10 = (1010)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dirty="0">
                <a:solidFill>
                  <a:srgbClr val="002060"/>
                </a:solidFill>
              </a:rPr>
              <a:t>~a = ~10 </a:t>
            </a:r>
          </a:p>
          <a:p>
            <a:r>
              <a:rPr lang="en-US" dirty="0">
                <a:solidFill>
                  <a:srgbClr val="002060"/>
                </a:solidFill>
              </a:rPr>
              <a:t>     = -(1010+1)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baseline="-25000" dirty="0">
                <a:solidFill>
                  <a:srgbClr val="002060"/>
                </a:solidFill>
              </a:rPr>
              <a:t>       </a:t>
            </a:r>
            <a:r>
              <a:rPr lang="en-US" dirty="0">
                <a:solidFill>
                  <a:srgbClr val="002060"/>
                </a:solidFill>
              </a:rPr>
              <a:t>= -(1011)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</a:p>
          <a:p>
            <a:r>
              <a:rPr lang="en-US" baseline="-25000" dirty="0">
                <a:solidFill>
                  <a:srgbClr val="002060"/>
                </a:solidFill>
              </a:rPr>
              <a:t>       </a:t>
            </a:r>
            <a:r>
              <a:rPr lang="en-US" dirty="0">
                <a:solidFill>
                  <a:srgbClr val="002060"/>
                </a:solidFill>
              </a:rPr>
              <a:t>= -11</a:t>
            </a:r>
            <a:endParaRPr lang="en-US" baseline="-25000" dirty="0">
              <a:solidFill>
                <a:srgbClr val="002060"/>
              </a:solidFill>
            </a:endParaRPr>
          </a:p>
          <a:p>
            <a:endParaRPr lang="en-US" baseline="-25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4960" y="1437840"/>
              <a:ext cx="7224480" cy="361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1428480"/>
                <a:ext cx="7243200" cy="36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70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</a:t>
            </a:r>
            <a:r>
              <a:rPr lang="en-US" sz="4000" b="1" u="sng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XOR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Operator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</a:t>
            </a:r>
          </a:p>
          <a:p>
            <a:r>
              <a:rPr lang="en-US" dirty="0">
                <a:solidFill>
                  <a:srgbClr val="002060"/>
                </a:solidFill>
              </a:rPr>
              <a:t>a = 10 = (1010)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b = 12 = (1100)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4527"/>
              </p:ext>
            </p:extLst>
          </p:nvPr>
        </p:nvGraphicFramePr>
        <p:xfrm>
          <a:off x="6426579" y="1603375"/>
          <a:ext cx="3781947" cy="306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162">
                <a:tc>
                  <a:txBody>
                    <a:bodyPr/>
                    <a:lstStyle/>
                    <a:p>
                      <a:r>
                        <a:rPr lang="en-US" dirty="0"/>
                        <a:t>a Operand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 </a:t>
                      </a:r>
                      <a:r>
                        <a:rPr lang="en-US" dirty="0"/>
                        <a:t>Operand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15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93280" y="2804040"/>
              <a:ext cx="5858280" cy="1902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3920" y="2794680"/>
                <a:ext cx="5877000" cy="19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5523" y="317824"/>
            <a:ext cx="970363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Bitwise Operators in Python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Shift Operators:</a:t>
            </a:r>
          </a:p>
          <a:p>
            <a:r>
              <a:rPr lang="en-US" b="1" dirty="0">
                <a:solidFill>
                  <a:srgbClr val="002060"/>
                </a:solidFill>
              </a:rPr>
              <a:t>Symbol 	Name	 		Example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&gt;&gt;		right shift		a&gt;&gt;</a:t>
            </a:r>
          </a:p>
          <a:p>
            <a:r>
              <a:rPr lang="en-US" dirty="0">
                <a:solidFill>
                  <a:srgbClr val="002060"/>
                </a:solidFill>
              </a:rPr>
              <a:t>&lt;&lt;		left shift		b&lt;&lt;</a:t>
            </a:r>
          </a:p>
          <a:p>
            <a:r>
              <a:rPr lang="en-US" b="1" dirty="0">
                <a:solidFill>
                  <a:srgbClr val="002060"/>
                </a:solidFill>
              </a:rPr>
              <a:t>Example:</a:t>
            </a:r>
          </a:p>
          <a:p>
            <a:r>
              <a:rPr lang="en-US" dirty="0">
                <a:solidFill>
                  <a:srgbClr val="002060"/>
                </a:solidFill>
              </a:rPr>
              <a:t>a = 10 = (1010)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32280" y="1661040"/>
              <a:ext cx="10555200" cy="3706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2920" y="1651680"/>
                <a:ext cx="10573920" cy="37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6838</TotalTime>
  <Words>362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Algerian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Oladosu Kola</cp:lastModifiedBy>
  <cp:revision>522</cp:revision>
  <dcterms:created xsi:type="dcterms:W3CDTF">2021-11-08T00:20:31Z</dcterms:created>
  <dcterms:modified xsi:type="dcterms:W3CDTF">2023-11-23T10:07:54Z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2023-11-23T10:07:54Z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e7ccf950-970e-432e-84b4-ff182dec4fd7</vt:lpwstr>
  </property>
  <property fmtid="{D5CDD505-2E9C-101B-9397-08002B2CF9AE}" pid="7" name="MSIP_Label_defa4170-0d19-0005-0004-bc88714345d2_ActionId">
    <vt:lpwstr>99842971-80e1-4dd1-9d86-0aa8d1e5a333</vt:lpwstr>
  </property>
  <property fmtid="{D5CDD505-2E9C-101B-9397-08002B2CF9AE}" pid="8" name="MSIP_Label_defa4170-0d19-0005-0004-bc88714345d2_ContentBits">
    <vt:lpwstr>0</vt:lpwstr>
  </property>
</Properties>
</file>