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16:51:30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21431 6400,'25'0,"0"0,24 0,26 0,49 0,0 0,149 0,-25 0,0 24,50 1,-1 0,199-25,-223 25,-174-25,-49 0,-25 0,-100 0,125-25,24 25,50 0,-24 0,24 0,-25 0,25 0,149 0,-149 0,-50 0,-24 0,-25 0</inkml:trace>
  <inkml:trace contextRef="#ctx0" brushRef="#br0" timeOffset="22747.45">8682 7541,'49'0,"75"0,25 0,50 0,-1 0,75 0,-50 0,-24 0,-26 0,-49 0,25 0,74 0,-49 0,-75 0,-25 0,-24 24,0 1,-25-25,-1 0,-24 25</inkml:trace>
  <inkml:trace contextRef="#ctx0" brushRef="#br0" timeOffset="29710.57">3349 10344,'49'0,"1"0,-1 0,51 0,-1 0,75 0,-1 0,50 0,75 0,25-25,49 25,-174 0,-99 0,-24 0,-51 0,1 0,0 0,25 0,24 0,25 0,1 25,24-25,-25 24,0-24,-25 25,1-25,24 0,-49 0,-1 25,1-25,-1 0,1 0,0 0,24 0,-49 0,25 0,-26 0,1 0,0 0</inkml:trace>
  <inkml:trace contextRef="#ctx0" brushRef="#br0" timeOffset="34233.39">12898 8781,'-49'0,"24"0,-25 0,1 0,24 0,-25 0,-24 0,0 25,24-1,-24-24,-1 25,50 0,-24-25,-1 25,25 24,-24-24,-1 25,25-25,0-25,25 49,-24-24,-1 25,25-1,-25-49,25 25,0 0,0 25,-25-50,25 24,0 1,0 0,-25-25,25 25,-24-25,24 25,0-1</inkml:trace>
  <inkml:trace contextRef="#ctx0" brushRef="#br0" timeOffset="35237.86">11757 9203,'0'24,"0"1,0 0,0 25,0-26,0 1,0 0,0 0,25-25,0 0,0 0,0 0,-1 0,1 0,0 0,25 0,-1 0,1-25,-1 0,-24 25,0 0</inkml:trace>
  <inkml:trace contextRef="#ctx0" brushRef="#br0" timeOffset="45081.35">2307 12402,'25'0,"-1"0,26 0,24 0,1 0,-1 0,-24 0,-25 0,0 0,24 0,-24 0,49 0,-49 0,0 0,0 0,0 0,-1 0,1 0,0 0,0 0,-25 25</inkml:trace>
  <inkml:trace contextRef="#ctx0" brushRef="#br0" timeOffset="48083.7">3994 12402,'0'-24,"49"24,26 0,49 0,24 0,51 0,-26 0,1 0,0 0,49 49,248 26,-173-26,-75 1,-99-50,-49 25,-51-25,26 0,24 0,1 0,-1 0,150 0,24 0,-100 0,1 0,-74 0,-1 0,100 0,24 24,-24-24,-1 0,-73 0,-26 25,-24-25,-26 0,1 0,0 0,99 0,-50 0,1 0,-50 0,24 0,-24 0,25 0,-1 0,26 0,24 0,0 0,-24 0,24 0,0 0,50 0,-50 0,0 0,-49 0,-25 0,24 0,-24 0,0 0,25-25,-1 25,1 0,-25-24,24 24,-24 0,25-25,-1 25,1-25,-1 25,-24 0,0 0,0 0,-25-25,25 25,-1 0,1 0,0 0,0 0,0 0,-1 0,1-25,0 25,0 0,0 0,-1 0,-24-24,25 24</inkml:trace>
  <inkml:trace contextRef="#ctx0" brushRef="#br0" timeOffset="53695.6">14015 10220,'0'-25,"24"25,26 0,-50 25,25 24,0-24,-25 0,0 24,24-49,-24 25,25-25,0 0,0 0,24 0,1 0,25-25,-26 1,1-1,24 25,-49-25,-25 0,50 25,-50-25,24 25,1-24,0 24,0-25,0 25,-1 0,-24-25,25 25</inkml:trace>
  <inkml:trace contextRef="#ctx0" brushRef="#br0" timeOffset="56531.98">12799 9351,'0'-49,"25"49,0 0,0 0,-25-25,24 25,26 0,24 0,-24-25,49 0,-24 1,-26 24,26 0,-26 0,26 0,123-25,-74 25,-25-25,-24 25,-26 0,-24 0,25 0,-1 0,1 25,24 0,-24-25,49 24,75 26,0 0,-50 24,0 0,-25-24,-25-25,25 24,-49 1,-25 0,25-26,-26 26,-24-25,25 24,-25 1,25-25,25 0,-26 49,26-24,-25 24,-25 1,0 49,0-50,0 0,0 1,0-1,0-49,0 0,0 0,0 49,-25-49,-25 49,1 1,-1-26,1-24,-26 25,25-26,1 26,24-25,-49 0,74 0,-50-1,25 1,-24 0,-1 0,0 0,26-1,-26 1,25-25,0 50,-24-50,24 25,-74 24,49-24,-24-25,24 25,1 0,24-25,0 0,25 24,-25-24,0 0,0 0,-24 25,24-25,0 25,0-25,-24 25,-1-25,1 25,-1-1,25-24,0 0,25 25,-24-25</inkml:trace>
  <inkml:trace contextRef="#ctx0" brushRef="#br0" timeOffset="57428">13940 11633,'0'50,"-25"-25,-24 24,24 26,-25-26,50-24,-24 25,-1-50,50 25,24-25,26 24,-1-24,-24 0,-26 0,1 0,0 0,0 0</inkml:trace>
  <inkml:trace contextRef="#ctx0" brushRef="#br0" timeOffset="63795.82">14064 11832,'25'0,"0"0,0 0,-1 0,51 0,-26 0,1 0,25 0,-1 25,0 24,1-24,74 124,-1-25,-48-25,24-24,-75-1,26 0,-51 1,26-1,-50 1,0-26,0-24,0 25,0-1,0 1,0-1,-50 26,1-1,-1-24,-24-25,24 49,-74 50,50-74,-1-1,26 26,24-50,-49 24,49-24,0 25,-49-50,49 49,0-49,-25 25,-24 25,24-50,1 24,24 1,0-25</inkml:trace>
  <inkml:trace contextRef="#ctx0" brushRef="#br0" timeOffset="65135.84">14188 13742,'-25'25,"25"-1,0 1,-24-25,24 25,0 0,-25-25,25 49,-25-24,25 0,0 0,0 0,25-25,0 0,-1 0,1 0,0 0,0 0</inkml:trace>
  <inkml:trace contextRef="#ctx0" brushRef="#br0" timeOffset="75219.57">11088 16346,'0'25,"0"0,0 0,0 0,0-1,0 1,24-25,1 0,25 0,0-25,-1 1,26-1,-1 0,25 0,-49 0,74-49,-75 49,26 0,-75 0,25 25,-1 0,1-24,0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16:59:25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11187 4514,'0'25,"0"0,0 0,0 0,25 24,-25-24,25 0,-25 0,24-25,1 0,0 0,0 0,0 0,24 0,50-50,50-24,-50 24,-49 0,-25 26,24-1,1 0,-25 25,0-25,-1 0,1 25</inkml:trace>
  <inkml:trace contextRef="#ctx0" brushRef="#br0" timeOffset="3156.84">14957 5308,'25'0,"0"0,49 25,1 0,24-25,0 25,100-25,-26 0,-49 0,25 0,0 0,0 24,-25-24,25 25,173-25,-49 25,-100-25,-49 0,-49 0,24 0,0 0,-24 25,-1-25,-49 0,0 0,0 0,-1 0,26 0,0 0,49 0,-25 0,1 0,-1 0,-24 0,49 0,-25 0,1 0,-26 0,26 0,-26 0,51 0,-51 25,50-25,-24 0,-1 0,1 0,-1 0,-24 0,-1 0,26 0,-50 24,24-24,-24 0,0 0,24 0,150 0,-50 0,-1-24,-73 24,-1 0,-49 0,0 0,0 0,-1 0,1 0,0 0,0 0,0 0,-1 0,51 0,-50 0,0 0,-1 0</inkml:trace>
  <inkml:trace contextRef="#ctx0" brushRef="#br0" timeOffset="11009.95">25648 4390,'0'25,"0"0,0 0,0 0,0-1,0 1,0 0,25-25,0 0,-1 0,1 0,25-25,24 0,26-49,-26 24,0 26,26-26,-51 25,26 0,-51 1,26-1,-25 0,0 25,-1 0</inkml:trace>
  <inkml:trace contextRef="#ctx0" brushRef="#br0" timeOffset="13186.95">2555 6449,'25'0,"-1"0,26 25,-25-25,49 25,50-25,-24 0,24 0,24 0,-73 0,-26 0,1 0,0 0,-26 0,1 0</inkml:trace>
  <inkml:trace contextRef="#ctx0" brushRef="#br0" timeOffset="14055.97">5779 6449,'25'0,"25"0,24 0,75 0,-50 0,50 0,-50 0,50 0,0 0,-25 0,-25 0,1 0,-51 0,-24 0,0 0</inkml:trace>
  <inkml:trace contextRef="#ctx0" brushRef="#br0" timeOffset="16414.35">9475 6524,'25'0,"25"0,24 0,50 0,199 0,49 0,25 0,-100 0,-49 0,-49 0,-26 0,-73 0,-26 0,0 0,-49 0,0 0,49 0,75 0,50 0,322 0,-174 0,-74 0,0 0,-50 0,0 0,-49 0,49 0,-74 24,-50 1,-25-25,1 0,-26 25,-24-25,0 0,0 0,0 0,-1 0</inkml:trace>
  <inkml:trace contextRef="#ctx0" brushRef="#br0" timeOffset="18587.89">16197 6672,'0'-24,"25"24,25 0,-1 0,76 0,48 0,26 0,-1 0,-49 0,0 0,-25 0,25 0,-50 0,-25 0,25 0,-49 0,0 0,-1 0,1 0,-1 0,1 0,49-25,75-25,0 25,-1 1,-24 24,-50 0,0 0,25 0,-49 0,24 0,-25 0,1 0,-25 0,-26 0,1 0,0 0,0 0,0 0,-1-25,150 25,-75 0,0 0,-49 0,0 0,-1 0,-24 0,0 0,0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17:04:32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14213 5507,'25'0,"24"0,26 0,24 0,50 0,49 0,100 0,-50 0,-74 0,-1 0,1 0,-50 0,0 0,50 0,-1 0,1 0,-25 0,24 24,-24-24,-99 0,-25 0,-1 0,1 0,124 0,50-24,-26 24,-24-25,-99 25,-1 0,1 0,-1 0,1 0,0 0,-1 0,26 0,-1 0,0-25,26 25,-26 0,-24 0,-25 0,-1 0,26 0,0 0,-26 0,26 0,0 0,-1 0,1 0,-1 0,1 0,-25 0,124 0,-1 0,-23 0,-1 0,24 0,-48 0,-1 0,74 0,-73 0,-1 0,-25 0,-24 0,-1 0,1 0,-25 0,0 0,0 0,-1 0,100 0,0 0,-49 0,-26 0,-24 0,0 0,0 0,0 0,-1 0,1 0,25 0,-25 0,-1 0,1 0,0 0</inkml:trace>
  <inkml:trace contextRef="#ctx0" brushRef="#br0" timeOffset="1264.25">16718 4167,'0'50,"25"-25,-25-1,25 26,0-50,-25 25,25 0,-1-25,26 0,49-75,124-49,-24-25,49-24,-25 74,-74 24,-50 1,-24 24,-26 50,-24 0</inkml:trace>
  <inkml:trace contextRef="#ctx0" brushRef="#br0" timeOffset="10249.2">5730 7789,'0'24,"0"26,25-25,-25 24,0 1,24 25,1-75,-25 24,0 1,25-25,0 0,0 0,49-25,-24-49,24-1,25 1,-74 49,50-24,-51 24,1 0,0 25,0-25,0 25,-25-25,49 25,-24-24,25-1,-1 25,-49-25,25 0,0 25,0-25,24 25,-24-24,0 24,-25-25,25 25</inkml:trace>
  <inkml:trace contextRef="#ctx0" brushRef="#br0" timeOffset="13640.94">10244 7962,'0'-25,"-24"25,-1-24,0 24,0 0,0 0,1 0,-1 0,0 0,0 0,0 0,0 0,1 0,-1 24,0 1,0 0,-24 0,49 49,-50 1,0-26,26 1,-1 24,25-24,0 0,0-26,0 1,0 25,0-1,0 26,0-26,0 1,0-25,0 0,0-1,0 1,0 25,0-25,25 24,-1 26,1-50,-25-1,50 51,-25-50,24-1,26 1,-26 25,1-50,0 25,24-25,-24 24,-26-24,1 0,0 0,25 0,74-24,-50-1,-24 0,-26 0,1 25,-25-25,25 1,-25-1,25-25,-25 1,0 24,0-50,0 26,0-75,0 0,0 49,0 26,0-1,0 0,0 1,0-26,-25 26,25 24,-25 0,25 0,-25 25,25-24,-24-1,-1 0,0 25,0 0,0 0</inkml:trace>
  <inkml:trace contextRef="#ctx0" brushRef="#br0" timeOffset="16153.49">6003 10071,'25'0,"-1"0,26 0,24 0,1 0,-1 0,-49 0,0 0,0 0,24 0,-24 0,0 0</inkml:trace>
  <inkml:trace contextRef="#ctx0" brushRef="#br0" timeOffset="18414.82">10269 9178,'-25'0,"-49"0,24 25,-24-1,24 1,1-25,-1 25,0 0,1 0,24-25,25 24,-25-24,0 25,1 25,-1-1,25-24,-25 0,0 0,25 24,0-24,0 25,0-25,0-1,0 1,0 25,0-25,0-1,0 1,25 25,0-1,0-24,49 25,0 0,-24-1,49 1,-74 24,25-74,-25 25,-1-25,1 0,0 0,0 0,24 0,-24 0,0 0,-25-25,0 0,0 1,0-76,25 26,-25-1,0 1,0 0,0-26,0 1,0 25,0 24,0 1,0 24,0 0,0 0,0 0,-25 25,25-24</inkml:trace>
  <inkml:trace contextRef="#ctx0" brushRef="#br0" timeOffset="22133.71">9798 10666,'25'0,"-1"25,-24 0,25-25,0 0,25 0,24-25,50-25,0-24,-25 24,1-24,-26 49,-24 0,-1-24,26 49,-51-25,1 25,-25-25,25 25,0 0,0 0,-1 0</inkml:trace>
  <inkml:trace contextRef="#ctx0" brushRef="#br0" timeOffset="25104.08">6400 11857</inkml:trace>
  <inkml:trace contextRef="#ctx0" brushRef="#br0" timeOffset="26494.21">10418 11956,'0'49,"0"-24,25-25,-25 25,25-25,24 0,-24 0,0 0,74-25,-49 0,-26 1,1 24,-25-25,25 25,-25-25,25 25,24-50,1 50,0-49,-26 49,1-25</inkml:trace>
  <inkml:trace contextRef="#ctx0" brushRef="#br0" timeOffset="29995.91">6077 13097,'0'25,"0"-1,25-24,-25 25,25-25,0 0,24 0,-24-49,0 49,0-25,-1 25,1-25,-25 0,25 25</inkml:trace>
  <inkml:trace contextRef="#ctx0" brushRef="#br0" timeOffset="31655.78">10096 13022,'0'25,"0"0,0 0,0 0,0-1,24-24,1 0,25 0,-1-24,1-26,-25 50,-25-25,25 25,-25-25,24 25</inkml:trace>
  <inkml:trace contextRef="#ctx0" brushRef="#br0" timeOffset="37743.79">12849 14114,'0'25,"0"24,0 1,0-1,0-24,0 0,25-25,-1 0,1 0,50 0,-26 0,26-25,-1 25,1-25,-1 25,-24-24,-1 24,1 0,-25 0,-1-25,1 25,0-25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5111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a-DK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 - elif - else Statemnet In </a:t>
            </a:r>
            <a:r>
              <a:rPr lang="da-DK" sz="28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da-DK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with </a:t>
            </a:r>
          </a:p>
          <a:p>
            <a:pPr algn="ctr">
              <a:lnSpc>
                <a:spcPct val="150000"/>
              </a:lnSpc>
            </a:pPr>
            <a:r>
              <a:rPr lang="da-DK" sz="2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Problem and Solution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31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a-DK" sz="24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 - elif - else Statemnet In Python with Problem and 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65047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a-DK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 - elif - else Statemnet In Python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a-DK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a-DK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2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31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da-DK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 - elif - else Statemnet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elif</a:t>
            </a:r>
            <a:r>
              <a:rPr lang="en-US" dirty="0">
                <a:solidFill>
                  <a:srgbClr val="002060"/>
                </a:solidFill>
              </a:rPr>
              <a:t> is used between if and else block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used </a:t>
            </a:r>
            <a:r>
              <a:rPr lang="en-US" dirty="0" err="1">
                <a:solidFill>
                  <a:srgbClr val="002060"/>
                </a:solidFill>
              </a:rPr>
              <a:t>elif</a:t>
            </a:r>
            <a:r>
              <a:rPr lang="en-US" dirty="0">
                <a:solidFill>
                  <a:srgbClr val="002060"/>
                </a:solidFill>
              </a:rPr>
              <a:t>, where we have to make multiple condition after if statement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is alternative of else if (condition)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>
                <a:solidFill>
                  <a:srgbClr val="002060"/>
                </a:solidFill>
              </a:rPr>
              <a:t>if (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expression/ condition):</a:t>
            </a:r>
          </a:p>
          <a:p>
            <a:r>
              <a:rPr lang="en-US" dirty="0">
                <a:solidFill>
                  <a:srgbClr val="002060"/>
                </a:solidFill>
              </a:rPr>
              <a:t>	statement or set of statements </a:t>
            </a:r>
          </a:p>
          <a:p>
            <a:r>
              <a:rPr lang="en-US" dirty="0" err="1">
                <a:solidFill>
                  <a:srgbClr val="002060"/>
                </a:solidFill>
              </a:rPr>
              <a:t>elif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expression/ condition):</a:t>
            </a:r>
          </a:p>
          <a:p>
            <a:r>
              <a:rPr lang="en-US" dirty="0">
                <a:solidFill>
                  <a:srgbClr val="002060"/>
                </a:solidFill>
              </a:rPr>
              <a:t>	statement or set of statements </a:t>
            </a:r>
          </a:p>
          <a:p>
            <a:r>
              <a:rPr lang="en-US" dirty="0" err="1">
                <a:solidFill>
                  <a:srgbClr val="002060"/>
                </a:solidFill>
              </a:rPr>
              <a:t>elif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expression/ condition):</a:t>
            </a:r>
          </a:p>
          <a:p>
            <a:r>
              <a:rPr lang="en-US" dirty="0">
                <a:solidFill>
                  <a:srgbClr val="002060"/>
                </a:solidFill>
              </a:rPr>
              <a:t>	statement or set of statements </a:t>
            </a:r>
          </a:p>
          <a:p>
            <a:r>
              <a:rPr lang="en-US" dirty="0">
                <a:solidFill>
                  <a:srgbClr val="002060"/>
                </a:solidFill>
              </a:rPr>
              <a:t>else:</a:t>
            </a:r>
          </a:p>
          <a:p>
            <a:r>
              <a:rPr lang="en-US" dirty="0">
                <a:solidFill>
                  <a:srgbClr val="002060"/>
                </a:solidFill>
              </a:rPr>
              <a:t>	statement or set of statements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0520" y="2304000"/>
              <a:ext cx="8287200" cy="3634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2294640"/>
                <a:ext cx="8305920" cy="36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da-DK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 - elif - else Problem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1) Wirte a Python Program to get a number from user to </a:t>
            </a:r>
            <a:r>
              <a:rPr lang="da-DK" dirty="0">
                <a:solidFill>
                  <a:srgbClr val="002060"/>
                </a:solidFill>
                <a:latin typeface="Bodoni MT" panose="02070603080606020203" pitchFamily="18" charset="0"/>
                <a:cs typeface="Arial" pitchFamily="34" charset="0"/>
              </a:rPr>
              <a:t>check whether it is positve, negative or equal to zero using  if elif else strcuture</a:t>
            </a:r>
            <a:endParaRPr lang="en-US" dirty="0">
              <a:solidFill>
                <a:srgbClr val="002060"/>
              </a:solidFill>
              <a:latin typeface="Bodoni MT" panose="02070603080606020203" pitchFamily="18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19800" y="1509120"/>
              <a:ext cx="8617320" cy="89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0" y="1499760"/>
                <a:ext cx="8636040" cy="9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da-DK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 - elif - else Problem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2) Wirte A Python Program To Get a Marks From User To Dispaly Grade According To Following Criteria.</a:t>
            </a:r>
          </a:p>
          <a:p>
            <a:endParaRPr lang="da-DK" dirty="0">
              <a:solidFill>
                <a:srgbClr val="002060"/>
              </a:solidFill>
              <a:latin typeface="Calibri" pitchFamily="34" charset="0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r>
              <a:rPr lang="da-DK" dirty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If Marks &gt;90, Dispaly A Grade </a:t>
            </a:r>
          </a:p>
          <a:p>
            <a:pPr>
              <a:buFont typeface="Arial" pitchFamily="34" charset="0"/>
              <a:buChar char="•"/>
            </a:pPr>
            <a:r>
              <a:rPr lang="da-DK" dirty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If Marks &gt;80, Dispaly B Grade </a:t>
            </a:r>
            <a:endParaRPr lang="en-US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a-DK" dirty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If Marks &gt;70, Dispaly C Grade </a:t>
            </a:r>
            <a:endParaRPr lang="en-US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a-DK" dirty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If Marks &gt;60, Dispaly D Grade </a:t>
            </a:r>
            <a:endParaRPr lang="en-US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a-DK" dirty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If Marks &gt;50, Dispaly E Grade </a:t>
            </a:r>
          </a:p>
          <a:p>
            <a:pPr>
              <a:buFont typeface="Arial" pitchFamily="34" charset="0"/>
              <a:buChar char="•"/>
            </a:pPr>
            <a:r>
              <a:rPr lang="da-DK" dirty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If Marks Less Than 50 Then </a:t>
            </a:r>
            <a:r>
              <a:rPr lang="da-DK" b="1" dirty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Fail</a:t>
            </a:r>
            <a:r>
              <a:rPr lang="da-DK" dirty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 Dispaly </a:t>
            </a:r>
            <a:endParaRPr lang="en-US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endParaRPr lang="en-US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62800" y="1276920"/>
              <a:ext cx="5661720" cy="3884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440" y="1267560"/>
                <a:ext cx="5680440" cy="39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32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542023" y="1660974"/>
            <a:ext cx="4930639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</a:t>
            </a:r>
            <a:r>
              <a:rPr lang="en-US" sz="32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5 (Five) </a:t>
            </a: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Problems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for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Practice 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8251</TotalTime>
  <Words>252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Algerian</vt:lpstr>
      <vt:lpstr>Arial</vt:lpstr>
      <vt:lpstr>Bodoni MT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492</cp:revision>
  <dcterms:created xsi:type="dcterms:W3CDTF">2021-11-08T00:20:31Z</dcterms:created>
  <dcterms:modified xsi:type="dcterms:W3CDTF">2023-11-23T10:12:39Z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2023-11-23T10:12:30Z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f6999cd0-83dd-44be-8901-c3fd46b2056e</vt:lpwstr>
  </property>
  <property fmtid="{D5CDD505-2E9C-101B-9397-08002B2CF9AE}" pid="8" name="MSIP_Label_defa4170-0d19-0005-0004-bc88714345d2_ContentBits">
    <vt:lpwstr>0</vt:lpwstr>
  </property>
</Properties>
</file>