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4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13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24:11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22051 8533 0,'0'-25'47,"0"0"-31,25 25 46,25 0-46,24 0 0,1 0-16,-26 0 15,-24 0 1,25 0 0,-26 0-1,1 0 1,0 0-1,25 0-15,-1 0 16,26 0 0,74 0-1,-50 25 1,0-25 0,-25 0-1,-24 0 1,-25 0-1,0 0 1,-1 0 0,1 0 15,0 0-15,0 0-1,-25 25 110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24:49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 3795 0,'-25'0'16,"1"50"0,-1-50-1,-50 49 1,26-24 0,-1 50-1,0-26 1,-74 75-16,0 0 15,25 25 1,0 0 0,99 0-1,0-25 1,0 74 0,0-74-16,0 50 15,0-1 1,0 51-1,0-26 1,0 125 0,0-51-1,0-48-15,0-51 16,0 1 0,0-50-1,0 25 1,0 74-1,0 0 1,0-49 0,0 24-1,0-98-15,0-26 16,0-24 0,0 24-1,0-49 16,0 24 251,0 26-267,0 24 1,0 50-16,0 25 31,0 123-31,0-24 16,0-99-1,25-50 1,24 25 0,-24 24-1,0-49 1,25 50-16,-26-50 16,-24-25-1,25-25 1,0-24-1,0 0 1,-25-1 0,74 1-16,-74-1 15,50-49 1,-25 25 0,-1 0-1,51-25 1,-25 0-16,98 0 15,-24 0 1,-24 0 0,-26 0-1,0-25 1,-24 25 0,-25 0 15,0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0:17:02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19794 8582 0,'25'50'94,"-25"24"-79,25-24 1,-25 0 0,0-1-1,0-24 1,25 0-1,-25 0 1,24-25 62,1 0-47,0 0-15,25 0 0,-1-75-1,100-24-15,0 25 16,-75 24 0,1 0-1,-51 26 1,1-1-1,-25 0 1,25 25 0</inkml:trace>
  <inkml:trace contextRef="#ctx0" brushRef="#br0" timeOffset="14979.16">7615 11534 0,'0'25'156,"0"25"-140,0-26 0,0 1-1,0 25 16,0-25 1,25-25 93,0 0-110,-1 0 17,76-25-17,-26 0 1,-24-25-16,-1 26 15,-24-1 32,0 25 0,0 0 16</inkml:trace>
  <inkml:trace contextRef="#ctx0" brushRef="#br0" timeOffset="25229.61">6648 12725 0,'0'25'203,"0"-1"-203,0 1 32,0 0-17,0 0 17,0 0-17,0-1 32,24-24 78,1 0-109,0 0 31,25-24-16,-1-1-31,-24 0 15,25 0 1,-50 0 0,25 25-1,24-24 1,-24-1 0,0 25-1,-25-25 1,25 25-1,-1-25 1,1 25 0</inkml:trace>
  <inkml:trace contextRef="#ctx0" brushRef="#br0" timeOffset="46999.81">13891 13246 0,'0'25'204,"0"-1"-189,0 26 1,0-25-1,0 0 1,0 24-16,24 1 16,-24-25 15,0-1 0,0 1 32</inkml:trace>
  <inkml:trace contextRef="#ctx0" brushRef="#br0" timeOffset="49083.63">14337 13271 0,'25'-50'172,"25"50"-156,-26-25 15,1 25-15,0 0 31,-25-25-32</inkml:trace>
  <inkml:trace contextRef="#ctx0" brushRef="#br0" timeOffset="49989.11">14412 13122 0,'-25'0'157,"25"24"-126,0 1-15,0 25 15,0-25 0,25 0-15,-25-1 31,0 1-32,24-25 95,1 0-64</inkml:trace>
  <inkml:trace contextRef="#ctx0" brushRef="#br0" timeOffset="51874.27">14684 12998 0,'25'0'375,"-25"-25"-360,25 25 17,0-25-1,-25 0-16,25 25 1,-1-25 15,1 1 1,0-1-17,0 0 1,0 25-1,-1-25 1,1 25 0,-25-25 15</inkml:trace>
  <inkml:trace contextRef="#ctx0" brushRef="#br0" timeOffset="52632.61">14833 13146 0,'0'-24'187,"25"24"-171,0-25-1,-25 0 17,25 25-1,-25-25 16,0 0-16</inkml:trace>
  <inkml:trace contextRef="#ctx0" brushRef="#br0" timeOffset="53298.88">15577 12303 0,'0'25'109,"0"0"-77,0 0-17,0-1-15,0 1 16,0 0-1,0 0 1,0 0 0,25 24-1,-25-24 1,25 0-16,-25 0 16,0-1 15,0 1 31</inkml:trace>
  <inkml:trace contextRef="#ctx0" brushRef="#br0" timeOffset="55617.82">13841 13246 0,'-25'25'16,"50"-25"593,0-25-531,0 25-62,-25-25-1,24 25 32,-24 25 141,-24-25-173,-1 0 1</inkml:trace>
  <inkml:trace contextRef="#ctx0" brushRef="#br0" timeOffset="58110.32">13940 13692 0,'25'0'188,"-25"-25"-110,25 25-63,-50 0 220,0 0-204,0 25-15,1-25 15,24 25 63,-25-25-63,50 0 391,-1 0-250,-48 0-47,-1 0-78,0 0-16,50 0 219</inkml:trace>
  <inkml:trace contextRef="#ctx0" brushRef="#br0" timeOffset="61811.96">13965 14064 0,'25'-25'109,"-25"1"-93,49-1 0,-24 25-1,25-25-15,-1 0 16,26 0 0,-1-49-1,26 24 1,123-123-1,-50 98 1,-49 26 0,-74 24-1,0 0 1,-26 0 0,1 25 15,0 0 31,0 0 95,0-24-142,24-1 1,-24 0-1,0 0 1,-25 0 0,49 1-1,-49-1 1,25 0-16,0 25 16,0 0-1,0-25 1,24 0-1,-24 25 282,-25-25-281,50 1-16,-1 24 16,-24-50-1,74 25 1,-24-24-1,-1-1 1,-24 50-16,-1-50 16,-24 26-1,0-1 1,0 0 0,0 0-1,-25 0 1,0 1-1,24 24 1,-24-25 0,25 0-1,-25 0-15,0 0 16,0 1 0,0-1-1,0 0 16,0 0-15,0-24 0,0-26-16,0 26 15,0-26 1,0 26 0,0-1-1,-25 0 1,1 25-1,24-24 1,-25 24 0,25 0-16,-25 25 15,0-25 17,0 25-17,-24-24 1,-1-1-1,1 25 1,24 0 0,0 0-16,-25-25 15,26 25 1,-1-25 0,-50 25-1,26 0 1,24-25-1,0 25 1,-24-24 0,24 24 15,0 0-15,-50 24 15,-197 26 156,73 0-171,26-26 0,73 26-1,-73-25 1,24 0-1,74 24 1,-49 1 0,50-50-16,0 25 15,-1 24 1,26-49 0,-1 25-1,-49 25 1,49-25-1,1-1 1,-1 26 0,-24 24-1,49-74 1,-25 50 0,25-50-16,25 25 15,-24-25 1,-1 25-1,25-1 298,0 1-251,0 0-30,0 0-17,0 0 1,0-1 0,0 1 15,0 0-16,0 0 1,0 0 15,0-1-31,0 1 63</inkml:trace>
  <inkml:trace contextRef="#ctx0" brushRef="#br0" timeOffset="65063.87">19546 11881 0,'0'50'125,"0"24"-109,0 1-16,0-1 16,25-24-1,-25 0 1,0-1 0,25 1-1,-25-25 1,0-1-1,25-24 48</inkml:trace>
  <inkml:trace contextRef="#ctx0" brushRef="#br0" timeOffset="65596.35">19720 12204 0,'25'0'110,"-1"-25"-63,1 0-32,25 25 1,-25-49-1,24 24 1,-24 25-16,0 0 16,-25-25-1,25 25 1</inkml:trace>
  <inkml:trace contextRef="#ctx0" brushRef="#br0" timeOffset="66339.42">19844 12005 0,'0'25'172,"0"25"-141,0-25 1,0-1-17,0 1 17,0 0-17</inkml:trace>
  <inkml:trace contextRef="#ctx0" brushRef="#br0" timeOffset="66895.04">20042 12080 0,'0'-25'16,"25"25"78,25 0-79,-1-25 1,1 0-1,-25 25 1,24-24 0,-24-1-1,-25 0 32,25 25-16</inkml:trace>
  <inkml:trace contextRef="#ctx0" brushRef="#br0" timeOffset="67605.06">20216 11906 0,'0'25'156,"0"25"-140,0-26 0,0 1-1,0 25 1,0-25 0,0-1 15,0 1 78</inkml:trace>
  <inkml:trace contextRef="#ctx0" brushRef="#br0" timeOffset="68841.61">19844 12154 0,'0'25'234,"0"0"-218,0 0 15,0 0 1,0-1 77</inkml:trace>
  <inkml:trace contextRef="#ctx0" brushRef="#br0" timeOffset="71637.84">19645 12973 0,'0'-25'93,"25"25"-61,0-25-1,0 25-15,0 0-1,49-25 1,-24-24-1,-1 24-15,1-25 16,49 1 0,0-26-1,100-24 1,-26 25 0,-49-25-1,-49 24 1,-26 50-1,26-24-15,-50-1 16,24 0 15,-24-49-15,25-25-16,-1 25 16,1-75-1,-25 100 1,-25-25-1,0 24 1,0 26 0,0-26-1,0-24-15,0 25 16,0-26 0,-75 26-1,26 24 1,-26 26-1,1-26 1,-1 25 0,1 25-1,-75-49 1,50 24-16,0 25 31,24-25-31,26 25 16,-26 0-1,1 0 1,-1 0 0,1 0-1,24 0 1,-74 50 0,50-1-1,24-24-15,-49 25 16,25-1-1,24 1 1,25-25 0,-24 24-1,24 1 1,-25-25 0,25 24-1,-24 1 1,-1 0-1,1 49 1,-51 50-16,26-50 16,0 0-1,49-49 1,0-26 0,25 1-1,-25 0 1,25 25-1,0-26 1,0 1 0,0 0-16,0 25 15,0-26 17,0 1-17,0 25 1,0-1-1,0-24 17,0 0-17,0 0 1,0 0 0,0 0-1,0 24 1,25-24-1,-25 0-15,0 0 32,50-1-17,-50 1-15,24 0 32,1 0-1,0 0-16,25-1 1,-26 1-16,1-25 16,0 25-1,0-25 32,0 25-31,-1-25 46,1 25-30,0-25-1,0 0-16,0 0 32,-1 0-31,1 24 0,0-24-1,0 0 1,0 0 31,-1 0-47,-24 25 31,25-25 31,-25 25-46,25-25 93,-25 25-93,0 0 172</inkml:trace>
  <inkml:trace contextRef="#ctx0" brushRef="#br0" timeOffset="76764.83">14362 11683 0,'0'25'172,"0"0"-156,0 49-1,0-49 1,25 24 0,0 1-1,-1-25-15,1 0 16,-25-1 0,25 1 15,-25 0 16,25-25 0,0-25-1,-1 0-14,1 1-32,0-26 15,49 0 1,1-24 0,24-50-1,-49 74 1,-1 26-1,-24-26 1,0 50 0,-25-25-1,25 25 32,-25-25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0:18:41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 6796 0,'49'0'125,"-24"0"-110,0 0 1,0 0 0,-1 0-1,26 0 16,-25 0 1,49 25-32,1-25 15,-1 0 1,1 0 0,-26 0-1,-24 0 1,0 0-1,24 0-15,-24 0 16,0 0 15,0 0-15,24 0 0,1 0-1,0 0 1,-1 0-1,1 0 1,-25 0 0,24 0-16,-24 0 15,25 0 17,-26 0 14,1 0 33</inkml:trace>
  <inkml:trace contextRef="#ctx0" brushRef="#br0" timeOffset="6446.48">5854 5631 0,'0'24'172,"25"1"-140,-25 0-1,0 0-16,0 0 48,25-25-63,-1 0 78,1 0 16,0 0-63,25-25 0,-26 0-15,1 0 0,0 0-1,0 25 1,-25-24-1,25 24-15,-1-25 16,1 0 0,0 25-1,-25-25 1,25 25 0,0-25-1,-1 1 1,26 24-1,-25-50 1,24 50 0,-24-25-1,0 0 1,0 25-16,0 0 16,-25-24-1,24 24 1,1-25 62</inkml:trace>
  <inkml:trace contextRef="#ctx0" brushRef="#br0" timeOffset="25088">4936 8012 0,'25'0'218,"25"0"-202,-1 0 0,50 0-1,1 0 1,-26 0-16,25 0 16,25 0-1,-25 0 1,50 0-1,-25 0 1,-24 0 0,-26 0-1,-24 0 1,-26 0 0,1 0-1,0 0-15,0 0 16,0 0 15,-1 0 282,1 0-298,25 0-15,-1 0 16,26 0-1,-1 25 1,1-25 0,-1 0-1,-24 0 1,24 0 0,-49 0-1,74 25 1,0-25-16,-49 0 15,24 24 1,1-24 0,-1 0-1,1 0 1,-51 0 0,1 0-16,0 0 15,0 0 16,0 0-15,-1 0 15,26 0 204,49 0-220,0 0 1,1-24 0,49 24-1,-75 0 1,0 0-1,1 0 1,-26 0-16,26 0 16,-26 0-1,1 0 1,24 0 0,-49 0-1,0 0 1,25 0-1,-1 0 17,1 0-17,-25 0 1,24 0-16,1 0 16,-1 0-1,1 0 1,25 0-1,-51 0 17,1 0-17,0 0 1,0 0 31,0 0 0,-1 0 46</inkml:trace>
  <inkml:trace contextRef="#ctx0" brushRef="#br0" timeOffset="26692.68">9550 6921 0,'0'24'125,"0"26"-109,0-25-16,0 0 15,0-1 1,0 1 15,25-25 32,-1 0-16,1 0-1,0 0-30,49 0 0,50-74-1,-24-1 1,49 1 0,-1-1-1,-24 26-15,-24-1 16,-26 1-1,-24 24 1,-26 25 0,26-25-1,-25 0-15,0 25 16</inkml:trace>
  <inkml:trace contextRef="#ctx0" brushRef="#br0" timeOffset="26926.47">10716 6573 0</inkml:trace>
  <inkml:trace contextRef="#ctx0" brushRef="#br0" timeOffset="33868.77">14337 9897 0,'0'-25'0,"25"75"93,-25-25-61,0 24-17,25-24 1,-25 0 0,0 25-16,0-26 31</inkml:trace>
  <inkml:trace contextRef="#ctx0" brushRef="#br0" timeOffset="34567.2">14312 9971 0,'0'-24'203,"25"24"-156,-25-25 0,25 25 16</inkml:trace>
  <inkml:trace contextRef="#ctx0" brushRef="#br0" timeOffset="35185.98">14362 10170 0,'25'0'110,"24"0"-79,-24 0 0</inkml:trace>
  <inkml:trace contextRef="#ctx0" brushRef="#br0" timeOffset="36300.61">14734 9996 0,'25'0'125,"0"0"-109,-25-25 0,24 25-1,1 0 16,0-24 32</inkml:trace>
  <inkml:trace contextRef="#ctx0" brushRef="#br0" timeOffset="37123.57">14833 9922 0,'-25'0'32,"25"25"171,0-1-188,0 1 1,0 0 31</inkml:trace>
  <inkml:trace contextRef="#ctx0" brushRef="#br0" timeOffset="38474.2">15032 9872 0,'0'-25'218,"24"1"-186,1 24-17,0 0 1,-25-25-1,25 25 1,0 0-16,-1 0 31,-24-25-15,25 25 0</inkml:trace>
  <inkml:trace contextRef="#ctx0" brushRef="#br0" timeOffset="39518.47">15131 9947 0,'25'0'204,"-1"-25"-173,1 25-16,-25-25 1,25 25 15,0-25 1,0 25 93</inkml:trace>
  <inkml:trace contextRef="#ctx0" brushRef="#br0" timeOffset="40567.6">15553 9500 0,'-25'0'16,"0"0"46,0 0-31,25 25 1,0 0-17,0 0 1,25 24 15,0 1-15,-25-25 15,25-25-15,-1 24-1,-24 1 1,0 0 0,25 0-1,-25 0 48</inkml:trace>
  <inkml:trace contextRef="#ctx0" brushRef="#br0" timeOffset="41636.01">14461 10716 0,'50'0'156,"-1"-25"-156,51 0 16,-1-25 0,50 1-1,24-26 1,-24 26-1,25-1 1,74-24 0,-99 24-1,-75 1-15,-24 49 16,-1 0 0,-24-25-1,0 25 16</inkml:trace>
  <inkml:trace contextRef="#ctx0" brushRef="#br0" timeOffset="44635.45">14833 10170 0,'25'0'265,"0"0"-234,0 0 48,-25-25-64,24 25 32,-24-25-31,25 25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0:19:35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4142 5978 0,'-24'0'47,"24"25"16,0 0-32,0-1-15,24 1-1,-24 0 1,25 0 15,0-25 47,0 0-62,0 0-1,-1 0 1,1-50 0,25 50-1,-25-49 1,-1 24 0,1 25-1,0-25 1,0 25-16,0-25 15,-1 0 1,51 1 0,-50-1-1,-1 25 1,-24-25 0,25 25-1</inkml:trace>
  <inkml:trace contextRef="#ctx0" brushRef="#br0" timeOffset="5336.86">2505 7913 0,'0'-25'110,"0"0"-95,25 25 63,0 0-62,24 0 0,1 0-1,0 0 1,-25 0-1,-1 0 1,1 0 0,0 0 15,0 0-15,0 0-1,-1 0 1,1 0 15,0 0 0,0 0 1,0 0-17,-1 0 1,26 0-1,-25 0 1,0 0 0,-1 0-16,26 0 15,-25 0 1,0 0 0,-1 0-1,1 0 16,0-25-31,0 25 32,0 0-1,-1 0-15,1 0-1,0 0 563,0 0-562,0 0 15,-1 0-15,1 0 15,0 0 0,0 0 47</inkml:trace>
  <inkml:trace contextRef="#ctx0" brushRef="#br0" timeOffset="6994.81">4390 7739 0,'25'0'219,"0"0"-203,25 0-1,24 0 1,0 0 0,-24 0-1,49 0-15,1 0 16,-1 0 0,-25 0-1,-24 0 1,-1 0-1,1 0 1,0 0 0,-1 0-16,1 0 15,-25 0 1,-1 0 0,1 0-1,0 0 1,0 0-1,0 0 1,24 0 0,1 0-16,-1 0 15,-24 0 1,25 0 0,-25 0-1,24 25 1,-24-25-1,0 0 17,0 0-17,-25 25 63</inkml:trace>
  <inkml:trace contextRef="#ctx0" brushRef="#br0" timeOffset="8334.41">4514 6747 0,'0'25'125,"0"24"-94,25-49-31,-25 25 16,25 0 31,0-25 31,0 0-62,-1 0 15,-24-25-15,25 25-1,-25-50 1,50 50-1,-25-24 1,24-1-16,-49 0 16,25 0-1,0 25 1,0 0 0,-25-25-1</inkml:trace>
  <inkml:trace contextRef="#ctx0" brushRef="#br0" timeOffset="14592.2">6921 7888 0,'0'25'94,"0"-1"-47,24-24 31,1 0-62,0 0 15,0 0-16,24-49 1,26-1-16,-50 25 16,24-24-1,-24 24 1</inkml:trace>
  <inkml:trace contextRef="#ctx0" brushRef="#br0" timeOffset="21817.7">4713 10220 0,'0'-25'109,"49"25"-93,1 0 0,25 0-1,-1 0 1,-24 0-16,-1 0 15,1 0 1,-25 0 0,24 0-1,1 0 1,-25 0 0,-1 0-16,1 0 15,0 0 1,25 0-1,-26 0 1,26 0 0,0 0-1,24 0 1,0 0-16,1 0 16,-26 0-1,-24 0 1,0 0-1,0 0 17</inkml:trace>
  <inkml:trace contextRef="#ctx0" brushRef="#br0" timeOffset="32417.3">10344 6846 0,'-25'0'62,"25"25"-46,0 0 0,0 24-16,0 1 15,0 0 1,0-1-1,0-24 1,0 0 15,0 0-15,0-1 31,25-24-16,-1 0-15,1 0 15,0 0-15,-25-24 30,0-1-30,0-25 15,0 1-15,0 24 0,0 0-16,0 0 15,0 0 16,-50 25-15,26 0 15,-1 0-15,0 0 0,0 0-1,0 0 16</inkml:trace>
  <inkml:trace contextRef="#ctx0" brushRef="#br0" timeOffset="33179.26">10716 6995 0,'24'0'32,"1"0"30,0 0-46,25 0-1,-1 0 1,1 0 0,123 0-1,-24-25-15,0 0 16,-50 1-1,25 24 1,-49-25 0,-26 25-1,26 0 1,-26 0-16,26-25 16,-26 0-1,-24 25 1,25 0-1</inkml:trace>
  <inkml:trace contextRef="#ctx0" brushRef="#br0" timeOffset="34853.22">14908 5953 0,'0'0'0,"-25"0"32,0 0-1,0 0 16,0 0-16,1 0 0,24 25 63,0 25-94,0-26 16,0 26 15,0-25 16,24-25 46,1 0-77,0 0 15,0-25 32,-25-25-32,49 26-31,-24-26 16,0-24-1,0 49 1,-25 0 15,0 75 79,0-26-95,25 26 1,-1 49-1,1-49 1,-25 24 0,25-24-16,-25-1 15,25 1 1,-25 0 0,25 24-1,-25 25 1,0-49-16,24-25 31,-24 24-31,0-24 31,0 0 94</inkml:trace>
  <inkml:trace contextRef="#ctx0" brushRef="#br0" timeOffset="43411.21">7392 8310 0,'0'24'141,"0"1"-125,0 0-1,25 0 17,-25 0-17,0-1 1,0 1 78,24-25-16,1 0-47,0-25 16,0 25-32,24-24 1,-24 24-16,0-25 16,74-25-1,-49 25 1,-1 1 0,-24-1-1,25 0 1,-50 0-1,49 25 1,-49-25-16,25 25 16,0-24 46</inkml:trace>
  <inkml:trace contextRef="#ctx0" brushRef="#br0" timeOffset="53832.54">4266 12948 0,'0'25'125,"0"0"-109,0-1 31,0 1-16,25-25 0,0 0 16,0 0-31,0 0 15,-1-25 0,1 25 0,0-24-31,0 24 47,-25-25-15</inkml:trace>
  <inkml:trace contextRef="#ctx0" brushRef="#br0" timeOffset="63709.91">6945 14808 0,'0'50'171,"0"-25"-155,0 0 15,0-1-15,0 1 62,25-25 78,25-25-140,-1 1 0,1-1-1,24 0 1,-24-25-1,0 26 1,-1-26-16,1 50 16,-25-25-1,-25 0 1,49 25 0,-49-24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1:10:17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21332 5482 0,'0'-25'141,"50"25"-126,-26 0 1,51 0-1,-26 0 1,26 0 0,24 0-1,-49 0 1,-1 0 0,1 0-16,49 0 15,-24 0 1,24 0-1,99 25 1,-99-25 0,-24 25-1,-50-25 1,24 24 0,-24-24-1,0 0-15,0 0 16,-1 0 296,1 0-296,25 0 0,0 0-1,-26 0 1,-24 25-1,25-25 1,0 0 0,0 0 93,0 0 47,-1 0-109,1 0-16,0 0 1,0 0-17,0 0 1,-1 0 0</inkml:trace>
  <inkml:trace contextRef="#ctx0" brushRef="#br0" timeOffset="1511.01">26144 5655 0,'0'-24'16,"25"24"0,0 0-1,0 0 1,-1-25-1,26 25 1,24 0 0,1 0-1,49 0-15,25 0 16,-1 0 0,-48 0-1,-1 0 1,-25 0-1,1 0 1,-1 0-16,1 0 16,24 0-1,-50 0 1,26 0 0,-50 0-1,-1 0 1,1 0-1</inkml:trace>
  <inkml:trace contextRef="#ctx0" brushRef="#br0" timeOffset="15198.15">21109 6896 0,'25'0'156,"-1"0"-125,1 0 0,25-25-15,-1 25 0,26 0-1,-26 0-15,1 0 16,0 0-1,-26-25 1,1 25 0,0 0-1,0 0 1,0 0 0,-1 0-16,1 0 15,25 0 1,-25 0-1,0 0 1,-1 0 0,1 0-16,0 0 15,0 0 1,0 0 15,24 0 0,-24 0 1,0 0-17,0 0 1,-1 0 31,1 0-32,0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09T00:36:40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22498 4465 0,'0'-25'16,"0"0"31,0 50 62,25 25-93,-25-26 15,0 1 0,24-25 1,26 0 61,-25 0-93,49-74 32,26 24-17,-51 1 1,26-1-1,-1 0-15,0 26 16,-49-26 0,25 25-1,-25 25 1,-1-25 0,1 25-1,0 0 16</inkml:trace>
  <inkml:trace contextRef="#ctx0" brushRef="#br0" timeOffset="6727.01">19124 7937 0,'0'50'62,"0"0"-46,0-25 0,0 24-1,0-24 1,0 25 0,0-1-16,0 1 31,0-25-16,25-25 48</inkml:trace>
  <inkml:trace contextRef="#ctx0" brushRef="#br0" timeOffset="8878.92">19348 8012 0,'0'25'156,"0"0"-140,0-1 0,0 1-1,0 0 16,0 0-15,0 0 31,0-1 0,24-24 15,1 0-15,0 0-16,0 0 16,-25-24 78,0-1-93,0-25-1,-25 25 0,0 1 16,0 24 0,1 0 0,-1 0-32,0 0 79</inkml:trace>
  <inkml:trace contextRef="#ctx0" brushRef="#br0" timeOffset="9568.69">19819 8210 0,'0'25'78,"0"0"0,-25 0-31,25 0 0</inkml:trace>
  <inkml:trace contextRef="#ctx0" brushRef="#br0" timeOffset="10207.19">20067 8062 0,'0'49'78,"0"26"-62,0-1-1,0-24 1,0-26 0,0 1-1,0 25 1,0-25-1</inkml:trace>
  <inkml:trace contextRef="#ctx0" brushRef="#br0" timeOffset="10815.04">20265 8086 0,'0'25'62,"0"25"-46,25-1-1,-25 1 1,0-25 0,0 24-16,25-24 31,-25 25-16,0-25 1,0-1 0</inkml:trace>
  <inkml:trace contextRef="#ctx0" brushRef="#br0" timeOffset="11297.26">20563 8458 0,'0'25'110,"0"25"-79,0-25-15,-25-25 15,0 24-16</inkml:trace>
  <inkml:trace contextRef="#ctx0" brushRef="#br0" timeOffset="12120.61">20836 8260 0,'0'0'0,"25"0"31,0 50 16,-25-26-31,24 26-1,-24-25-15,0 24 16,0-24 31,25-25 15</inkml:trace>
  <inkml:trace contextRef="#ctx0" brushRef="#br0" timeOffset="12842.08">21059 8310 0,'0'0'0,"25"0"78,-25 24-62,25 26 15,-25-25-31,0 24 31,0-24 16,25-25 109,-1 0-140,1 0-1,0 0 1,25 0-16,-26 0 31</inkml:trace>
  <inkml:trace contextRef="#ctx0" brushRef="#br0" timeOffset="13893.61">22175 8210 0,'50'0'125,"0"0"-109,-1 0-1,1 0 1,24 0-1,-24 0 1,24 0-16,-24 0 16,99-24 15,-100 24 235,1 0-251,-25 0 1,24 24-1,1-24 1,24 0 0,-49 0-1,0 25-15,25-25 16,-26 25 0,1-25 15,0 0-16</inkml:trace>
  <inkml:trace contextRef="#ctx0" brushRef="#br0" timeOffset="14877.35">25673 7665 0,'0'24'140,"0"26"-124,25-50-1,-1 50 1,51-1 0,-26-24-1,-24 0-15,0 0 16,0-1 15,-25 1 16,0 0 0,0 0-16,-25-25-31,0 0 16,-24 0-1,49 25 1,-25-25 0,0 0-1,0 0 1,-24 0 0,-1 0-1,25 0 32</inkml:trace>
  <inkml:trace contextRef="#ctx0" brushRef="#br0" timeOffset="15540.66">25623 7714 0,'25'0'125,"-25"-25"-110,99 25-15,0-24 16,50-26-1,-74 0 1,-26 26 0,-24 24 15</inkml:trace>
  <inkml:trace contextRef="#ctx0" brushRef="#br0" timeOffset="16775.03">26318 7838 0,'0'50'78,"0"-25"-47,0 24-15,25-49 15,-25 25-31,24-25 32,1 0 14,0 0-30,0 0 0,0 0-1,-1 0 17,1 0-1,-25-25-16,0 0 48,0 1-32,-25-1 0,1 25 1,-1 0-17,0-25 1,0 25 0,0 0 15,1 0 78,-1 0-93,25 25 15</inkml:trace>
  <inkml:trace contextRef="#ctx0" brushRef="#br0" timeOffset="19454.95">19521 8384 0,'25'0'218,"0"0"-186,0 0-17,0 0 16</inkml:trace>
  <inkml:trace contextRef="#ctx0" brushRef="#br0" timeOffset="20065.48">19621 8359 0,'0'25'141,"0"0"-126,0 24 1,0-24 0,0 0-1,0 0 79</inkml:trace>
  <inkml:trace contextRef="#ctx0" brushRef="#br0" timeOffset="20674.34">20166 8384 0</inkml:trace>
  <inkml:trace contextRef="#ctx0" brushRef="#br0" timeOffset="21350.47">20365 8384 0,'24'0'31,"1"0"63,0 0-79,0 0 1,0 0 15,-25-25-15,24 25-1,1 0 32</inkml:trace>
  <inkml:trace contextRef="#ctx0" brushRef="#br0" timeOffset="22029.82">20513 8235 0,'-24'0'62,"24"25"16,0 0-62,0 0 0,0 24-1,0 1 1,0-25-16,0-1 15,0 1 32,0 0 16</inkml:trace>
  <inkml:trace contextRef="#ctx0" brushRef="#br0" timeOffset="23117.85">21406 8434 0,'0'-25'94,"0"0"-16,25 25-47,0 0 1,-25-25-17,25 25 1,0 0 0</inkml:trace>
  <inkml:trace contextRef="#ctx0" brushRef="#br0" timeOffset="23656.95">21456 8310 0,'0'24'125,"0"1"-109,0 0-1,0 0 1,0 0 0,0-1-1,25 1 1,-25 0-16,25 0 16,-1-25 46</inkml:trace>
  <inkml:trace contextRef="#ctx0" brushRef="#br0" timeOffset="24285.27">21679 8384 0,'25'0'141,"0"25"-110,-25 0-31,25-1 47</inkml:trace>
  <inkml:trace contextRef="#ctx0" brushRef="#br0" timeOffset="28924.54">18653 9178 0,'0'-25'16,"0"0"0,25 25 15,99 0-15,50 0-1,98 0 1,26 0-1,49 0-15,397 0 16,-123 0 0,-274 0-1,-25 0 1,-272-49 218,24 24-218,100-25 0,124 0-1,148-74 1,273-49-1,75-1 1,-74 50-16,-26 50 16,25-1-1,-396 75 1,-149 0 0,-150-24 218,1 24-218,74-50-1,25 0 1,298-123-1,-224 98-15,-123 26 32,-25 49-32,-50-25 15,-50 0 17,-74-49-17,0 24 1,49 0-1,1 1 1,-25-26-16,49 51 16,1-26-1,-26 25 1,-24-24 0,25 24-1,24 0 1,25 0-16,0 25 15,-24 0 235,-26 0-250,-247-25 32,-174-49-32,-100 0 15,125 49 1,99 0 0,74 25-1,-49 0 1,124 0-1,74 0-15,50 0 16,24 0 0,1 0-1,49 25 1,0-25 0,-123 0 234,-51 0-235,-74 0 1,-24 0-16,-1 0 15,25 0 1,-74 0 0,49 25-1,75-1 1,0 1 0,24 0-1,50 0 1,-24 24-1,74 1 1,24-50 0,50 0-16,-24 0 218,-1 0-202,-49 0 0,0 0-1,-100 25-15,50 0 16,75-25 0,0 0-1,24 24 1,25-24-1,-24 0 1,-1 0 0,0 0-1,50 25 1,-24-25 0,-26 25-1,0 0 1,26 0 15,24-1-15,-25-24-1,0 25 1,0 0 0,0 25-1,-24-26 1,24 26-1,-25 0-15,1-1 16,24-24 0,0 0-1,25 0 17,0-1-17,-25-24 1,1 25-1,24 0 1,-25-25 31,25 25-31,0 0 202,0-1-186,-25 1-1,25 0-16,0 0 1,0 0-16,-25 0 31,25-1-15,0 1 203,0 0-188,0 0-31,0 0 16,-25 24-1,25 1 16,0-25 1,0-1-32,0 1 15,0 0 17,0 0-17,0 24 1,0-24 31,0 0 0,0 0-32,0 0 32,0-1-16,0 1 16,0 0-16,0 0 1,0 0-17,0-1 32</inkml:trace>
  <inkml:trace contextRef="#ctx0" brushRef="#br0" timeOffset="33279.03">21034 6524 0,'0'-25'62,"50"25"-15,24 0-31,-24 0 0,49-25-1,25 25-15,-74 0 16,-25 0 15,-1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4"/>
            <a:ext cx="5101614" cy="24565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While Loop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Python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Problems with Solution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35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938360" y="3053880"/>
              <a:ext cx="438120" cy="18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9000" y="3044520"/>
                <a:ext cx="45684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Assignment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35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0" y="1366200"/>
              <a:ext cx="429120" cy="2652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6840"/>
                <a:ext cx="447840" cy="26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While Loop </a:t>
            </a:r>
            <a:r>
              <a:rPr lang="en-US" dirty="0">
                <a:solidFill>
                  <a:srgbClr val="002060"/>
                </a:solidFill>
              </a:rPr>
              <a:t>Is The Loop Which Repeat A Statement Or Set Of Statement As Long As Condition Is True. </a:t>
            </a:r>
          </a:p>
          <a:p>
            <a:r>
              <a:rPr lang="en-US" dirty="0">
                <a:solidFill>
                  <a:srgbClr val="002060"/>
                </a:solidFill>
              </a:rPr>
              <a:t>Most Of The Time, We Used While Loop In That Situation, In Which We Don’t Know About Total Iteration. </a:t>
            </a:r>
          </a:p>
          <a:p>
            <a:r>
              <a:rPr lang="en-US" dirty="0">
                <a:solidFill>
                  <a:srgbClr val="002060"/>
                </a:solidFill>
              </a:rPr>
              <a:t>But We Can Solve Most Of The Problems Using While Loop As We Solve In For Loop</a:t>
            </a:r>
          </a:p>
          <a:p>
            <a:r>
              <a:rPr lang="en-US" b="1" dirty="0">
                <a:solidFill>
                  <a:srgbClr val="002060"/>
                </a:solidFill>
              </a:rPr>
              <a:t>There are Three Component You Have To Remember Like in Every Loop: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Initialization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Condition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Increment Or Decrement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Loop Body (Statement Or Set Of Statement)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93280" y="3062880"/>
              <a:ext cx="5215320" cy="200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920" y="3053520"/>
                <a:ext cx="523404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</a:rPr>
              <a:t>while condition:</a:t>
            </a:r>
          </a:p>
          <a:p>
            <a:r>
              <a:rPr lang="en-US" i="1" dirty="0">
                <a:solidFill>
                  <a:srgbClr val="002060"/>
                </a:solidFill>
              </a:rPr>
              <a:t>	body of the loop</a:t>
            </a:r>
          </a:p>
          <a:p>
            <a:r>
              <a:rPr lang="en-US" i="1" dirty="0">
                <a:solidFill>
                  <a:srgbClr val="002060"/>
                </a:solidFill>
              </a:rPr>
              <a:t>	statement or set of statement</a:t>
            </a:r>
          </a:p>
          <a:p>
            <a:r>
              <a:rPr lang="en-US" i="1" dirty="0">
                <a:solidFill>
                  <a:srgbClr val="002060"/>
                </a:solidFill>
              </a:rPr>
              <a:t>	increment or decrement</a:t>
            </a:r>
          </a:p>
          <a:p>
            <a:endParaRPr lang="en-US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9520" y="1928880"/>
              <a:ext cx="4929480" cy="1929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1919520"/>
                <a:ext cx="4948200" cy="19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4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While Loop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Example-1:</a:t>
            </a:r>
          </a:p>
          <a:p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0</a:t>
            </a:r>
          </a:p>
          <a:p>
            <a:r>
              <a:rPr lang="en-US" dirty="0">
                <a:solidFill>
                  <a:srgbClr val="002060"/>
                </a:solidFill>
              </a:rPr>
              <a:t>while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10: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+= 1</a:t>
            </a:r>
          </a:p>
          <a:p>
            <a:r>
              <a:rPr lang="en-US" dirty="0">
                <a:solidFill>
                  <a:srgbClr val="002060"/>
                </a:solidFill>
              </a:rPr>
              <a:t>So above example will generate number from 0 to 9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Example-2:</a:t>
            </a:r>
          </a:p>
          <a:p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10</a:t>
            </a:r>
          </a:p>
          <a:p>
            <a:r>
              <a:rPr lang="en-US" dirty="0">
                <a:solidFill>
                  <a:srgbClr val="002060"/>
                </a:solidFill>
              </a:rPr>
              <a:t>while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&gt; 0: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-= 1</a:t>
            </a:r>
          </a:p>
          <a:p>
            <a:r>
              <a:rPr lang="en-US" dirty="0">
                <a:solidFill>
                  <a:srgbClr val="002060"/>
                </a:solidFill>
              </a:rPr>
              <a:t>So, it will generate number from 10 to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01800" y="2107440"/>
              <a:ext cx="4563360" cy="327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2098080"/>
                <a:ext cx="4582080" cy="32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7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While Loop Problem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Write A Python Program To Generate number from 100 to 1 only odd number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Write A Python Program To Generate number from 1 to 100 only even number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9240" y="1964520"/>
              <a:ext cx="2357640" cy="518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9880" y="1955160"/>
                <a:ext cx="237636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3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While Loop Assignment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Write A Python Program To Generate Number From 10 To 50 And Add All The Generated Number, Solve This Assignment Using While Loop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61440" y="1491120"/>
              <a:ext cx="3465360" cy="181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080" y="1481760"/>
                <a:ext cx="3484080" cy="18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64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36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60319" y="1618771"/>
            <a:ext cx="6639951" cy="20950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Problems and Solution </a:t>
            </a:r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Related </a:t>
            </a:r>
          </a:p>
          <a:p>
            <a:pPr algn="ctr"/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Python Loop</a:t>
            </a:r>
            <a:endParaRPr lang="en-US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9243</TotalTime>
  <Words>267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500</cp:revision>
  <dcterms:created xsi:type="dcterms:W3CDTF">2021-11-08T00:20:31Z</dcterms:created>
  <dcterms:modified xsi:type="dcterms:W3CDTF">2023-11-23T10:14:22Z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2023-11-23T10:14:22Z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738266d9-ee94-474f-a3a9-37f484848a93</vt:lpwstr>
  </property>
  <property fmtid="{D5CDD505-2E9C-101B-9397-08002B2CF9AE}" pid="8" name="MSIP_Label_defa4170-0d19-0005-0004-bc88714345d2_ContentBits">
    <vt:lpwstr>0</vt:lpwstr>
  </property>
</Properties>
</file>