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1:28:2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5705 0,'0'0'0,"0"-25"31,0 0 1,74 25 15,1 0-32,-1 0 1,1 0-1,-1 0 1,25 0 0,0 0-16,50 0 15,50 0 1,-26 0 0,-24 0-1,-50 0 1,125 0-1,-26 0-15,0 0 16,-49 0 0,-25 0-1,-49-24 1,-26 24-16,1 0 16,-25-25-1,0 25 235,24 0-234,1 0-1,24 0 1,25 0 0,25 0-1,25 0-15,-25 0 16,-49 0 0,-26 0-1,1 0 1,-25 0-1,0 0 1,-1 0-16,1 0 16,0 0 31,0 0-32</inkml:trace>
  <inkml:trace contextRef="#ctx0" brushRef="#br0" timeOffset="27095.1">26987 5829 0,'0'-50'32,"25"50"-1,50 0-15,-50 0-1,24 0 1,26 0-1,123 0 1,0 0-16,-24 0 16,0 0-1,24 0 1,25 0 0,-49 0-1,49 0 1,-74 0-1,-75 0-15,1 0 16,-50 0 0,0 0-1,-1 0 17,-24 25 264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1:38:28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6573 4465 0,'0'74'140,"0"-49"-124,0 0-16,25 24 15,0-49 1,-25 25 0,25-25 15,-1 0 281,76 0-296,24-49 0,74 24-1,50-50 1,0 26-16,-74-1 16,-75 1-1,-25 24 1,-24 25-1,-25 0 1,0 0 0</inkml:trace>
  <inkml:trace contextRef="#ctx0" brushRef="#br0" timeOffset="1080.72">10344 4614 0,'0'24'140,"24"26"-140,-24-25 32,25-25-17,0 0 48,0 0-16,49-50-32,1 1 1,24-26 0,-25 26-1,25-26 1,1-24-16,-1 49 15,-74 1 17,-1 49-32</inkml:trace>
  <inkml:trace contextRef="#ctx0" brushRef="#br0" timeOffset="7094.74">7119 6672 0,'0'-24'94,"74"24"-79,26 0 1,-1 0-1,25 0 1,25 0 0,49 0-1,1 0-15,-1-25 16,-49 25 0,0 0-1,-50-25 1,-25 25-1,-24 0 1,-1 0-16,-24 0 16,0 0-1,0 0 1,24 0 0,-24 0-1,0 0 1,0 0-1,0 0 17,0 0-1,-25 25 235,0 0-95</inkml:trace>
  <inkml:trace contextRef="#ctx0" brushRef="#br0" timeOffset="9886.6">15205 6623 0,'0'-25'62,"0"0"-46,75 25 15,24-25-15,25 25-1,50 0 1,24 0 0,50 0-1,-50 0-15,75 0 16,-25 0-1,-49 0 1,-26 0 0,-49 0-1,-24 0 1,-51 0-16,1 0 16,-25 0-1,24 0 220,26 0-220,24 0 1,0 0-1,-24 0 1,24 0 0,-25 0-1,-24 0-15,-1 0 16,1 25 0,-25-25-1,0 0 1,-25 25 93</inkml:trace>
  <inkml:trace contextRef="#ctx0" brushRef="#br0" timeOffset="18998.69">18256 7615 0,'0'-25'47,"0"0"-32,25 1 32,25 24-31,-1 0-1,1 0 1,74 0 0,-25 0-1,-24 0-15,24 0 16,-25 24-1,1 1 1,123 50 0,-99-1-1,25-24 1,-25-1 0,-24-24-1,-25 25-15,-1-26 16,1 26-1,-50 0 1,25 24 0,-1 1-1,-24 24 1,0 0 0,0 0-1,0-24-15,0-26 16,0 26-1,0-1 1,0-24 0,0-26-1,0 1-15,0 0 16,0 0 15,0 0 0,0-1 1</inkml:trace>
  <inkml:trace contextRef="#ctx0" brushRef="#br0" timeOffset="21666.47">20092 8880 0,'49'0'500,"1"0"-484,-25 0-16,0 0 16,-1 0-1,1 0 17,0 0 30,-50 25 79,-24-25-126,24 25 1,-25-25-16,25 0 16,-24 0-1,49 24 1,-25-24-1,25 25 173,0 25-172,0 24-16,0-49 15,0 25 1,0-25-1,0 24 1,0-24 15,25-25 79,0 0-95,-1 0 17,1 0-17,0 0 1,0 0-16,0 0 15,-1 0 1,26 0 0,-25 0-1,0 0 17,-1 0-17,1 25 16,-25 0-15,0-1 0,0 1-1,0 0 17,0 0-1,0 0 0,-25-25 0,1 0-15,-1 0 15,0 0 0</inkml:trace>
  <inkml:trace contextRef="#ctx0" brushRef="#br0" timeOffset="23177.48">24259 7069 0,'0'-24'32,"50"24"30,148 99-46,-24 25-1,-1 25 1,-49-25 0,-24-25-1,-1 50 1,-50-50-16,-49-50 15,25 26 1,-25-1 0,0-49-1,0 0 1,0 25 0,0-1-1,0 1 1,-25 49-1,25-25-15,-49 26 16,24-51 0,0-24-1,0 0 1,1 0 15</inkml:trace>
  <inkml:trace contextRef="#ctx0" brushRef="#br0" timeOffset="23883.95">26020 8880 0,'25'25'94,"0"24"-78,0 26-1,24-25-15,-49-1 16,50-24-1,-50 0 1,25-25 15,-1 0 16</inkml:trace>
  <inkml:trace contextRef="#ctx0" brushRef="#br0" timeOffset="25158.81">26343 8880 0,'0'25'156,"24"0"-124,-24-1-17,25-24 1,-25 25 0,25-25 15,0 0 16,0 0-32,-1 0 1,1 0-16,0 0 16,25 0-1,-50-25 16,24 25 1,-24-24-17,0-1 32,0 0 0,-49 25-31,24 0-1,0-25 17,0 25-1,1 0-16,-1 0 17,0 0-1,0 0 0,0 0-15,1 0 46,24 25-15</inkml:trace>
  <inkml:trace contextRef="#ctx0" brushRef="#br0" timeOffset="26549.73">22151 10592 0,'0'0'0,"24"0"110,26 0-79,0 24 0,-26-24-15,26 25-16,-25 0 16,0 0-1,-1 0 1,1-1-1,0-24 1,-25 25 15,0 0 1,0 0 14,-25-25-30,25 25 0,-25-25-1,-24 0 1,24 24 0,0-24-1,0 0 1,-24 0-1</inkml:trace>
  <inkml:trace contextRef="#ctx0" brushRef="#br0" timeOffset="27069.08">22101 10492 0,'0'-24'15,"25"24"48,0 0-16,24 0-16,-24 0-31,0-25 16,24 25-1,-24 0 1,0-25-1,0 25 1</inkml:trace>
  <inkml:trace contextRef="#ctx0" brushRef="#br0" timeOffset="27526.39">23044 10790 0,'49'0'78,"-24"0"-63,49-25 1,150-74 0,-1-25-1,199-74 1</inkml:trace>
  <inkml:trace contextRef="#ctx0" brushRef="#br0" timeOffset="27715.52">24457 10145 0,'0'0'16,"50"-25"0,-25 25-16,0 0 15,-1 0 48</inkml:trace>
  <inkml:trace contextRef="#ctx0" brushRef="#br0" timeOffset="28474.02">24705 10021 0,'0'-25'16,"25"50"62,25 50-63,-50-26-15,49 50 16,-24-49 0,-25 0-1,50 24 1,-25-24 0,-25-26-1,0 1 16,25-25-15,-25 25 0</inkml:trace>
  <inkml:trace contextRef="#ctx0" brushRef="#br0" timeOffset="29765.89">25127 10269 0,'0'25'203,"0"0"-172,25-25-15,0 25 15,24-25-15,1 0-1,0 0 1,-1 0 0,-24 0-1,0 0 16,-25-25 32,0 0-32,-25 25 0,0-25-15,0 0 15,1 25-31,-1 0 16,0 0 0,25-24-1,-25 24 1,-24 0-1,24 0 17,-25 0-17,25 0 32,1 0-16,-1 0 1,0 0 108</inkml:trace>
  <inkml:trace contextRef="#ctx0" brushRef="#br0" timeOffset="39092.11">21803 11881 0,'0'-24'125,"25"24"-109,0 0 0,0 0-16,24 0 15,1 0 1,24-25-1,-24 25 1,49 0-16,-24-25 16,24 25-1,0 0 1,-25 0 0,26 0-1,-1 0 1,-25 0-1,-24 0 1,-25 0 265,24-25-249,1 25-17,74 0 1,0 0-1,-25 0 1,0 0 0,-24-25-1,-26 25 1,-24 0 0,0 0-16,0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11:42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4366 0,'-24'0'47,"24"24"-31,0 26-1,0-25 1,0 24-1,0 1 1,24-25 0,-24 24 15,25-49 16,0 0 15,0 0-62,24 0 16,51 0 0,-1-24-1,-25-51 1,1 50-1,24-49 1,-50 24 0,1 50-1,0-49 1,-1 49 0,-49-25-1,25 25 1,25-25-1,-26 25 1,1-25 0,0 25-1,0-24 48</inkml:trace>
  <inkml:trace contextRef="#ctx0" brushRef="#br0" timeOffset="6114.43">29046 4366 0,'0'24'0,"0"1"32,0 0-1,0 0-16,0 0 1,0-1-16,0 1 31,25-25 32,0 0-16,0 0-32,49 0 1,1-25 0,24-24-16,50-26 15,-1-24 1,1 25-1,-50-1 1,-24 26 0,-50 24-1,24 0-15,-49 0 16,50 1 0,-25 24 15</inkml:trace>
  <inkml:trace contextRef="#ctx0" brushRef="#br0" timeOffset="15351.63">12650 8037 0,'-24'0'16,"24"74"31,0-49-31,0 25-1,0-26-15,0 26 16,0-25 15,0 0 0</inkml:trace>
  <inkml:trace contextRef="#ctx0" brushRef="#br0" timeOffset="16966.02">13444 7987 0,'25'0'125,"0"0"-94,49-25-15,-24 25-1,-1 0-15,-24 0 32,0 0-1,0 0 16,-25 25-32,0 0 17,0 0-17,0 0 17,0-1-1,0 1 0,49 0 16,1 0-31,0-25-1,-26 25 1,1-1-1,0-24 1,-25 25 47,0 0-1,0 0-31,0 0 32,-25-25-48</inkml:trace>
  <inkml:trace contextRef="#ctx0" brushRef="#br0" timeOffset="18788.12">15677 7665 0,'-25'0'15,"0"0"17,0 0-17,0 0 17,1 0-17,-26 0 1,25 0-1,0 0 1,25 24 0,-24 1-1,-26 0 1,0 25 0,25-26-1,25 26 157,0 0-172,0-26 16,0 1-1,0 0 1,0 0 62,25-25-15,25 0-32,-50-25-16,50 25 1,-50-25 0,24 25-16,1 0 15,0 0 1,25 50 0,-1-25-1,-24 0 1,-25-1-1,0 1 1,0 0 15,0 0 32,0 24-32,-50-24-15,26 0-1,-1-25 17,0 0-17</inkml:trace>
  <inkml:trace contextRef="#ctx0" brushRef="#br0" timeOffset="19345.21">15999 8235 0,'0'-25'63,"25"25"-16</inkml:trace>
  <inkml:trace contextRef="#ctx0" brushRef="#br0" timeOffset="19622.8">16594 8062 0</inkml:trace>
  <inkml:trace contextRef="#ctx0" brushRef="#br0" timeOffset="19887.94">17190 7863 0</inkml:trace>
  <inkml:trace contextRef="#ctx0" brushRef="#br0" timeOffset="20711.49">17884 7541 0,'0'24'78,"0"1"-62,0 0-1,0 0-15,0 24 16,0-24 15,0 0-15,0 0-1,0 0 1</inkml:trace>
  <inkml:trace contextRef="#ctx0" brushRef="#br0" timeOffset="22086.54">18281 7392 0,'-25'0'94,"0"0"-63,1 25-15,24-1-16,-25 1 31,25 0-16,0 0 32,0 0 31,0-1 1,25-24-17,-1 0 1,1 0-48,-25-24 1,0-1 15,25 0 0,-25 0-15,0 50 156,0 49-157,25-24 1,0 24 0,-25-49-1,0 0 1,0 0 0,0 0 77</inkml:trace>
  <inkml:trace contextRef="#ctx0" brushRef="#br0" timeOffset="25489.82">12526 9203 0,'0'0'0,"25"24"172,0-24-172,-25 25 16,25-25-1,0 25 16,-1 0 1,1 24-17,-25-24 17,0 0-17,0 0 1,0 0 15,0-1 32,25-24 62,0 0-94,24 0 0,-24 0 0,0-24 1,0 24 14</inkml:trace>
  <inkml:trace contextRef="#ctx0" brushRef="#br0" timeOffset="26576.61">13097 9252 0,'0'25'110,"-25"-25"-79,25 25-16,0 0 32,25-25 0,0 24-47,-1-24 31,1 0 16,0 0-31,0 0 62,-25-24-47,0-1 32,-25 25 15,0 0-62,0 0-1,1 0 16,-1 0 16,25 25 110</inkml:trace>
  <inkml:trace contextRef="#ctx0" brushRef="#br0" timeOffset="27825.57">14015 9054 0,'0'25'172,"0"-1"-125,0 1-32,0 0 1,0 0 46,24-25 32</inkml:trace>
  <inkml:trace contextRef="#ctx0" brushRef="#br0" timeOffset="29526.75">14263 9054 0,'0'25'79,"0"-1"-17,0 1-31,0 0 1,24-25 30,1 0-46,0 0 15,0 0 16,0 0-16,0 0 0,-25-25 1,0 0-17,24 25 1,-24-24 46,-24 24 32,-1 0-63,25-25 16,0 0 0,0 0-31,0 0-1,0 0 1,0 1 0,0-1-16,25 0 15,-25-25 1,24 50-1,1-24 1,0-1 0,0 25-16,-25-25 15,25 25 17,-1 0 61,26 50-77,-50-26 0,0 1-1,0 0 16,0 0 16,-25 0 0,0-1-16,1 1 16</inkml:trace>
  <inkml:trace contextRef="#ctx0" brushRef="#br0" timeOffset="32854.17">18554 8111 0,'0'-25'187,"25"25"-140,0 0-16,-1 0-15,-24-24 0,25 24-1,0 0 16,0 0-15,0 0 0,-1 0 15,1 0-15,0 0 15,-25 24 47,0 1-31,0 0-16,0 0 16,-25-25-31,0 0-1,25 25 16,-24-25-15,24 24 0,-25 1 15,25 0 0,0 0 0,-25 24-15,25-24 15,0 0-15,0 0 31,0 0-32,0-50 282,25 25-281,0 0 93,-1 0-77,1 0-17,0 0 1,0 0-1,24 0-15,-24 0 16,0 0 0,0 0 15</inkml:trace>
  <inkml:trace contextRef="#ctx0" brushRef="#br0" timeOffset="37683.44">12923 8434 0,'0'-25'188,"25"25"-172,0-25-1,0 25 1,24 0-1,-24 0 1,0 0-16,0 0 31,-25-25-15</inkml:trace>
  <inkml:trace contextRef="#ctx0" brushRef="#br0" timeOffset="38377.28">13072 8285 0,'-25'0'94,"25"49"-32,0-24-46,25 0 0,-25 0-1,25 0 1,-25-1-1,0 1 1,25-25 0,-25 25-1,24-25 63</inkml:trace>
  <inkml:trace contextRef="#ctx0" brushRef="#br0" timeOffset="39573.97">14387 8161 0,'25'-25'156,"-1"25"-140,1 0 31,-25-25-16,25 25 0,0 0 32,0 0-48,-25-25 1,24 25 15</inkml:trace>
  <inkml:trace contextRef="#ctx0" brushRef="#br0" timeOffset="40590.02">14486 8037 0,'0'25'141,"0"-1"-48,0 1-15,0 0-31,0 0-31,0 0 15,0-1-15,0 1 15,0 0-15,0 0 31</inkml:trace>
  <inkml:trace contextRef="#ctx0" brushRef="#br0" timeOffset="44065.41">16818 7987 0,'24'-25'109,"1"25"-93,0-25 0,0 25-1,0 0 1,49-24-1,-49 24 1,24-25-16,-24 25 16,0 0 15</inkml:trace>
  <inkml:trace contextRef="#ctx0" brushRef="#br0" timeOffset="44680.73">16966 7789 0,'0'24'109,"0"1"-93,0 0-1,0 0 1,0 0 0,0-1-1,0 1 1,0 0-16,0 0 16,0 0 15,0 0 0</inkml:trace>
  <inkml:trace contextRef="#ctx0" brushRef="#br0" timeOffset="45882.89">18802 7491 0,'25'-25'78,"0"25"-62,-1 0-1,51-25 1,-26 25-1,-24-24 1,0 24 0,25 0-1,-26-25-15,1 25 16,-25-25 0,25 25 15</inkml:trace>
  <inkml:trace contextRef="#ctx0" brushRef="#br0" timeOffset="46708.17">19000 7665 0,'25'0'172,"0"-25"-110,0 0-46,0 25 15,-1-25 0,1 25-15,0 0 0,0-25-1,0 25 17,-25-24-17</inkml:trace>
  <inkml:trace contextRef="#ctx0" brushRef="#br0" timeOffset="47621.77">19224 7218 0,'24'0'187,"26"0"-171,0 25-1,-1-25 1,-24 0-16,25 0 16,-26 0 15,1 25-16,-25 0 95,0-1-79,0 1 0,0 0 16,-25 0-31,25 0 15,0-1 16</inkml:trace>
  <inkml:trace contextRef="#ctx0" brushRef="#br0" timeOffset="49997.77">20017 7144 0,'0'-25'47,"25"25"16,0-25-48,-25 0-15,25 25 47,0 0-16,-1 0-15,1 0 0,0 0-1,0 0 1,0 0-1,-25 50 79,0-25-78,0 24-1,0-24 17,0 0 15,0 0-32,0 0 48,24-25 124,-24-25-140,0 0-31,0 0 15,25 25 0,-25-25-15,25 1 15,0-1-15,-25-25-1,25 25 17,-25 1-17,0-1 32,0 50 312,0-1-343,0 1-16,0 0 16,0 0-1,0 0 1,0-1 62,24-24-62,-24 25-1,25-25 32,0 0 0,0 0-31,0 0 15,24 0-15,-24 0-1,25 0 1,-1 0-1</inkml:trace>
  <inkml:trace contextRef="#ctx0" brushRef="#br0" timeOffset="53165.87">13469 9401 0,'25'0'109,"0"0"-93,-1 0 0,1 0-1,25 0 1,-25-25-1,49-24 1,0 49 0,-49-25-1,0 0 17</inkml:trace>
  <inkml:trace contextRef="#ctx0" brushRef="#br0" timeOffset="53819.02">13692 9203 0,'0'49'109,"0"-24"-93,0 0-1,0 24 1,0-24-1,0 25 1,25-25 0,-25 24-1,0-24 1,25 0 0,-25 0-16,0-1 46,25-24 1</inkml:trace>
  <inkml:trace contextRef="#ctx0" brushRef="#br0" timeOffset="54728.91">14808 9128 0,'0'-25'31,"0"1"47,25-1-46,74 0-32,-49 0 15,-25 0 1,0 25-1,-25-25 17,24 25 30</inkml:trace>
  <inkml:trace contextRef="#ctx0" brushRef="#br0" timeOffset="55324.95">14957 8954 0,'0'25'141,"0"0"-126,0 0 1,0 0-16,0 0 31,25-1-15</inkml:trace>
  <inkml:trace contextRef="#ctx0" brushRef="#br0" timeOffset="56115.96">16966 8830 0</inkml:trace>
  <inkml:trace contextRef="#ctx0" brushRef="#br0" timeOffset="56700.11">17636 8582 0</inkml:trace>
  <inkml:trace contextRef="#ctx0" brushRef="#br0" timeOffset="57586.06">19224 8111 0,'0'-25'47,"24"25"-32,1-24 17,0 24-17,0 0 16,0-25-15,24 0 0,1 0-16,-1 25 15,1-25 1,-25 0 0,0 25-1,0 0 32</inkml:trace>
  <inkml:trace contextRef="#ctx0" brushRef="#br0" timeOffset="58259.77">19546 8285 0,'-25'0'32,"50"0"77,0-25-78,0 25 0,0-25-15,-1 25 0,-24-25-1,25 25 1,-25-24 15</inkml:trace>
  <inkml:trace contextRef="#ctx0" brushRef="#br0" timeOffset="59209.94">19645 7813 0,'0'25'62,"25"0"-30,25-25-17,-1 25 16,-24 0-31,0-25 16,25 0 0,-26 24-1,1-24 1,-25 25 0,0 0 62,0 0-47,0 0-15,0 0 30,-25-25-30,25 49 0,-24 1-1,-1-1 1,25-24 15,0 0-15</inkml:trace>
  <inkml:trace contextRef="#ctx0" brushRef="#br0" timeOffset="61233.46">20290 7962 0,'0'0'0,"25"0"31,-25-25 1,25 1-17,0 24 32,-25-25-31,24 25-1,1 0-15,0 0 16,0 0 0,0 0-1,-1 0 16,1 0 1,-25 25-17,25-1 1,-25 26-16,0-25 16,0 0 15,0 0-16,0-1 17,0 1-17,0 0 1,0 0 0,25-25 77,-25-25-46,25 25-31,-25-25-1,24-24 1,-24 24 15,25 0-15,-25 0 0,0 0-1,25 25 1,0-49-1,0 24 17,-25 50 233,0-1-249,0 1-16,0 0 16,0 0-1,0 0 16,0 0 1,25-25 30,-1 0 1,1 0-16,-25 24-47,25-24 15,0 0 16,0 0 16</inkml:trace>
  <inkml:trace contextRef="#ctx0" brushRef="#br0" timeOffset="62392.15">20737 7640 0,'-25'0'78,"25"25"-78,0-1 47,0 1 0,0 0-31,0 0 15,-25-25 16,25 25-16,0-1 63</inkml:trace>
  <inkml:trace contextRef="#ctx0" brushRef="#br0" timeOffset="67686.01">20811 6945 0,'0'-24'203,"25"24"-141,0-25-30,0 25-17,-1 0 16,1 0-15,0 0-16,0 0 16,0 0 31,-1 0-16,1 0-16,0 0 17,0 0 15,0 0-16,-1 25-16,-24-1 1,25-24-16,-25 25 16,25 0-1,0 0 1,0 0 0,-1-1-1,-24 1 1,25-25-1,-25 25 1,0 0 15,0 0 1,0-1 14,0 1-30,0 0 0,0 0 31,0 24-1,0-24-30,0 0 0,0 0-1,0 0 1,0-1 15,0 1 16,0 0-31,0 0 15,-25-25-15,25 25-1,-24-25 16,24 24-31,0 1 63,0 0-47,-25-25-1,25 25 1,0 24 15,0-24 0,-25 0-15,25 0 0,0 0 124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Loop Related Problems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Their Solution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36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 Related Problems And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 related problems and their solution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1 and solution related to loop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2 and solution related to loop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3 and solution related to loop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36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1 And Solution Related To Python Loop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Get a Number From User To Display Table Of That Number Using While Loop.</a:t>
            </a:r>
          </a:p>
          <a:p>
            <a:r>
              <a:rPr lang="en-US" b="1" dirty="0">
                <a:solidFill>
                  <a:srgbClr val="002060"/>
                </a:solidFill>
              </a:rPr>
              <a:t>Solution?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57920" y="2018160"/>
              <a:ext cx="46436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8560" y="2008800"/>
                <a:ext cx="4662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2 And Solution Related To Python Loop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2) Get Starting And Ending  Number From User To Generate A Sequence Of Number. You Should Check At First, Starting Number Should Be Less Than Ending Number.</a:t>
            </a:r>
          </a:p>
          <a:p>
            <a:r>
              <a:rPr lang="en-US" b="1" dirty="0">
                <a:solidFill>
                  <a:srgbClr val="002060"/>
                </a:solidFill>
              </a:rPr>
              <a:t>Solution?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66280" y="1518120"/>
              <a:ext cx="7215480" cy="275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920" y="1508760"/>
                <a:ext cx="7234200" cy="27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7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3 And Solution Related To Python Loop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3) Generate Odd Number From 1 To 20 And Generate Even Number From 20 To 1. And Then Add Both Result To Each Other. Total Result Should Display To User.</a:t>
            </a:r>
          </a:p>
          <a:p>
            <a:r>
              <a:rPr lang="en-US" b="1" dirty="0">
                <a:solidFill>
                  <a:srgbClr val="002060"/>
                </a:solidFill>
              </a:rPr>
              <a:t>Solution?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09360" y="1437840"/>
              <a:ext cx="6340680" cy="2018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00" y="1428480"/>
                <a:ext cx="6359400" cy="20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1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37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726097" y="1675041"/>
            <a:ext cx="6614851" cy="3122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Function 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</a:t>
            </a:r>
          </a:p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Python 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&amp;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Problems with their Solution 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9190</TotalTime>
  <Words>164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493</cp:revision>
  <dcterms:created xsi:type="dcterms:W3CDTF">2021-11-08T00:20:31Z</dcterms:created>
  <dcterms:modified xsi:type="dcterms:W3CDTF">2023-11-23T10:14:49Z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2023-11-23T10:14:49Z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19f9e689-cfcb-487d-8505-40d5c8bddb64</vt:lpwstr>
  </property>
  <property fmtid="{D5CDD505-2E9C-101B-9397-08002B2CF9AE}" pid="8" name="MSIP_Label_defa4170-0d19-0005-0004-bc88714345d2_ContentBits">
    <vt:lpwstr>0</vt:lpwstr>
  </property>
</Properties>
</file>