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5" r:id="rId5"/>
    <p:sldId id="261" r:id="rId6"/>
    <p:sldId id="263" r:id="rId7"/>
    <p:sldId id="264" r:id="rId8"/>
    <p:sldId id="262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1T15:37:4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8458 0,'25'0'78,"-1"0"-62,-24 25 15,25-25-15,-25 50-1,25-50 1,0 25-16,-25-1 62,25-24 16,-1 0-62,1 0 0,25-24-1,49-1 1,-49-25 0,-26 25-16,1 1 46</inkml:trace>
  <inkml:trace contextRef="#ctx0" brushRef="#br0" timeOffset="1489.76">23416 8334 0,'-25'0'47,"50"0"0,74 0-31,0 0-16,75 0 15,24 0 1,75 0-1,-75 0 1,-98 0 0,-76 0-1,1 0-15,25 0 32,-25 0-1,-1 0-16,1 0 32,0 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0:30:0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13990 4018 0,'0'25'47,"0"0"-16,0 0-15,0 49 0,0-24-1,0-1 1,0-24 0,0 0-16,0 0 15,0 24 1,0-24 15,0 0 16,49-25 0,1 0-32,24-50 1,26 1 0,-1-1-1,0 1 1,-49 24 0,-1 0-16,1-25 15,0 26 1</inkml:trace>
  <inkml:trace contextRef="#ctx0" brushRef="#br0" timeOffset="5210.67">6623 6474 0,'0'-25'15,"0"0"1,25 25 31,-1 0-32,76-24 1,-51 24 0,1 0-1,49 0 1,100 0-16,-1 0 15,-24 0 1,-50 0 0,24-25-1,51 25 1,24 0 0,-49 0-1,-25 0 1,-75 0-16,0 0 15,1 0 1,-50 0 0,24 0-1,1 0 1,49 0 0,-49 0-1,-25 0 1,49 0-16,-24-25 15,24 0 235,100 25-234,24-25 0,-24 1-1,-75 24 1,0 0 0</inkml:trace>
  <inkml:trace contextRef="#ctx0" brushRef="#br0" timeOffset="5757.82">11237 6276 0,'0'0'16,"74"0"-16,-24 0 15,-1 0 1,1 0-1,-1 0 1,-24 0 15,0 0-15,-25 24 0,25-24-1,0 0 32</inkml:trace>
  <inkml:trace contextRef="#ctx0" brushRef="#br0" timeOffset="30440.62">24854 8260 0,'25'0'172,"0"0"-156,0 0 15,0 0-15,24 0 15,-24 0 0,0 0-15,0 0-1,-1 0-15,51 0 16,-26 0 0,1 0-1,0 0 1,-1-25 0,-24 25-1,0-25-15,24 25 16,1 0-1,-25 0 1,0 0 0,24-24-1,26 24 1,-26 0-16,-24 0 16,25 0-1,-26 0 1,26 0-1,-25 0 1,0 0-16,24 0 16,-24 0 15,0 0-15,0 0-1,0 0 1,-1 0 15</inkml:trace>
  <inkml:trace contextRef="#ctx0" brushRef="#br0" timeOffset="32116.32">26764 7367 0,'-25'0'31,"25"50"0,-24-50-15,24 24 0,-25 1-1,25 0 1,0 0-1,-25 0 1,0-1 0,25 26-1,-25-50 1,25 25-16,0 24 16,-24-24-1,24 0 1,-25 0-1,25 0 1,-25 49 0,25-24-16,0-1 15,0 26 1,0-50 0,0 24 15,0-24-16,0 25 1,0-26 0,0 1-1,0 25 1,50-25 0,-50-1-1,24 26-15,-24-25 31,50 24-15,-25-24 0,0 25-1,-1-25-15,26-1 16,-25 1 15,0-25 32,-1 0-16</inkml:trace>
  <inkml:trace contextRef="#ctx0" brushRef="#br0" timeOffset="33425.55">27806 7293 0,'0'24'78,"25"1"-62,-25 0 0,25 0-1,-1 0 1,1-25-1,0 24 1,0 1-16,24 0 16,-24 0-1,0 24 1,0-49 0,0 50-1,0-25 1,-25 0-1,24 49 1,1 0 0,-25-24-16,25 24 15,-25 1 1,0-1 0,0-24-1,0 0 1,0-26-1,0 1 1,0 0-16,0 0 16,-25-25-1,0 25 1,1 24 0,-26-24-1,0 0 1,25 24-1,1-49 1,-26 50 0,25-50-16,-24 25 15,-1 0 1,25-25 0,0 0-1,1 0 32,-1-25-31</inkml:trace>
  <inkml:trace contextRef="#ctx0" brushRef="#br0" timeOffset="34456.21">28451 6697 0,'-25'-25'31,"0"25"-15,1 0-1,-51 0 1,26-24 0,-75 24-1,24 0-15,26 0 16,-25 24 0,-50 1-1,74 0 1,1 0-1,0 0 1,-1 24 0,26-24-1,24 25 1,-25-25-16,50-1 16,-25 26-1,1-50 1,24 50-1,0-1 1,-25-24 0,25 25-1,-25-1-15,25-24 16,0 0 0,0 24-1,0-24 16,0 25-15,0-25 15,0-1-15,0 26-16,0-25 31,0 0-15</inkml:trace>
  <inkml:trace contextRef="#ctx0" brushRef="#br0" timeOffset="35610.89">26987 7491 0,'25'0'187,"25"25"-155,-25 24-32,24 1 15,-49-25 1,25-25-1,0 0 17,0 0 61,0 0-46,-1-25 0,-24 0-16,25 0-15,-25-24 15,0 24-15,25 0 0,-25 0-16,0 1 15,0-1 1,25 25-1,-25-25 48,25 25-47</inkml:trace>
  <inkml:trace contextRef="#ctx0" brushRef="#br0" timeOffset="45711.94">2356 11162 0,'25'0'125,"0"0"-93,0 0-17,0 0 1,24 0 0,-24 0 15,25 0-16,-26 0 1,1 0 15,0 0-15,0 0 15,0 0 16,0 0-47,-1 0 16,1 0 15,0 0 0,0 0 0,0 0-31,-1 0 32,1 0 15,0 0-16,0 0 0,0 0-15,-1 0 46,1 0 48,-25 25 218</inkml:trace>
  <inkml:trace contextRef="#ctx0" brushRef="#br0" timeOffset="48214.91">4018 11212 0,'25'0'93,"0"0"-61,25 0-17,-26 0 1,1 0-16,0 0 15,0 0 1,0 0 0,49 0-1,25 0 1,75 0 0,-1 0-1,-48 0 1,73 0-1,75 0-15,-75 0 16,-74 0 0,25 0-1,0 0 1,0 0 0,-50 0-1,-25 0-15,-24 0 16,0 0-1,-1 0 1,-24 0 0,0 0 15,0 0-31,-1 0 62,1 0-46,0 0 218,0 0-218,49 0 0,-24 0-1,-1 0 1,26 0-16,-25 25 16,24-25-1,-24 0 1,-26 0-1,1 24 1,0-24-16,0 0 31,0 0 1,-1 25-1,1-25-31,0 0 31,0 0 0,0 0 1,-1 0-17,-24 25 63</inkml:trace>
  <inkml:trace contextRef="#ctx0" brushRef="#br0" timeOffset="49929.99">10964 9996 0,'0'0'0,"-25"0"15,0 0-15,-49 0 16,24-25 0,25 25-1,0 0 1,-24 0-1,-1 0 1,1 0 0,24 0-1,0 0 1,-25 0-16,26 0 16,-1 0-1,-25 0 1,25 0-1,1 0 1,-26 0 0,25 25-1,0-25 1,1 25 0,-26 25-1,0-25 1,26-1-1,24 1 1,-25 0 0,25 25-1,-25-26 1,25 1 0,0 0-1,-25 0 1,25 0 15</inkml:trace>
  <inkml:trace contextRef="#ctx0" brushRef="#br0" timeOffset="51183.82">9897 10145 0,'0'25'62,"0"0"-46,0 0 15,0 24-15,0-24-1,0 0 1,0 0 0,25 24-1,-25-24-15,25 0 16,-25 0-1,0-1 1,0 1 0,24 0-1,-24 0 1,25-25 0,0 0 62,0 0-47,0 0-15,0 0 30,-1 0-14,26-50-17,-25 25 1,0 25 0,-25-24-1,24 24 16,1 0 16,-25-50-31,25 50-16,-25-25 62</inkml:trace>
  <inkml:trace contextRef="#ctx0" brushRef="#br0" timeOffset="53765.14">9302 11187 0,'25'0'172,"24"0"-156,26 0-1,-1 0 1,-24 0 0,-1 0-1,-24 0 1,0 0-16,0 0 16,-1 0 15,1 0 0,0 0-15,0 0-1,0 0 17,24 0-17,-24 0 16,49 0-15,-24 0 0,-25 0-1,0 0 1,0 0 0,-1 0 46</inkml:trace>
  <inkml:trace contextRef="#ctx0" brushRef="#br0" timeOffset="66251.22">2679 14908 0,'50'0'156,"-26"0"-141,26 0 1,-25 0 0,74 0-1,-25 24 1,1-24-16,49 25 16,0 0-1,25-25 1,-1 25-1,26 0 1,-50-25 0,-74 24-1,-1-24 1,-24 0-16,25 0 16,-25 0-1,74 0 16,25 0-15,25 0 0,-50 0-1,-50 0 1,-24 0-16,0 0 16,0 0-1,0 0 1,-1 0-1,1 0 1,0 0 15,0 0-15,0 0 15,0 0 344,-1 0-344,1 0 16,0 0-31,0 0 0,0 0 30,-1 0 17,1 0-32,0 0-15</inkml:trace>
  <inkml:trace contextRef="#ctx0" brushRef="#br0" timeOffset="71038.22">7937 14808 0,'25'0'125,"0"25"-94,0-25 1,0 0-17,0 0 1,-1 0 15,1 0-15,25 0-1,-25 0 1,24 0 0,-24 0-16,0 0 31,0 0-15,-1 0-1,1 0 32,0 0 94,-25 25 109</inkml:trace>
  <inkml:trace contextRef="#ctx0" brushRef="#br0" timeOffset="81726.07">8657 13891 0,'0'0'0,"-25"0"31,25 24 16,-25-24-31,25 25-16,-25-25 46,1 25-30,-26 25 0,-49-26-1,0 51-15,-1-1 16,51-24 0,24-50-1,25 25 1,-25-25-1,25 24 1</inkml:trace>
  <inkml:trace contextRef="#ctx0" brushRef="#br0" timeOffset="82639.46">8161 13965 0,'0'25'125,"25"-25"-94,-1 25-15,1-25-16,0 24 16,0 1-1,24-25 1,-24 25-1,-25 0 1,25-25 0,0 0-1,-25 25 1,25-25 0,-1 24 30,-24 1 48</inkml:trace>
  <inkml:trace contextRef="#ctx0" brushRef="#br0" timeOffset="94169.58">8384 14784 0,'0'24'125,"0"1"-94,25-25-31,24 25 16,1 0-1,24 0 1,-24-25 0,0 24-1,-1 1 1,1-25 0,-1 25-16,26-25 15,-50 0 1,24 0-1,51-25 251,73-49-250,75-1-1,25-24 1,-25 25 0,25-1-1,297-73 1,-173 73-16,-198-24 15,-50 99 1,-75-50 0,25 1-1,-24 24 1,-1-25 0,100-49-1,-75 25-15,-25 49 16,26-74-1,-26 24 1,25 1 0,-24-25-1,24-100 1,-25 50 0,-49 25-1,-25 50 1,25-1-16,0 26 15,-25 24 1,24-49 0,-24 24 218,0-49-218,0-25-1,0 25 1,25-1 0,-25-24-1,0 25-15,0-99 16,75-100-1,-51 75 1,-24 99 0,0 24-1,25 26 1,-25 0-16,25-26 16,-25 1-1,25-25 1,-25 25-1,0-25 1,0 50-16,0 24 16,0 25-1,0 0 1,0 1 0,-25 24-1,25-25 1,-25 25-1,0 0 1,1 0 203,-51 0-204,1-25 1,-1 25 0,-24-25-16,25 25 15,-25-49 1,24 24 0,1 25-1,24 0 1,25-25-16,-49 25 15,49 0 17,-25 0-17,26-25 17,-1 25-32,0 0 15,0 0 16,0 0 1,1 0-17,-1 0-15,0 0 32,-49 0-17,24 25 1,25-25-1,0 25-15,-24-25 16,24 25 15,0-25 1,0 24-17,25 1 1,-24-25-1,24 25-15,-25-25 16,25 25 0,-25-25-1,0 25 17,25-1-17,-25-24 345,1 0-345,-1 0 16,0 0-15,0 25 15</inkml:trace>
  <inkml:trace contextRef="#ctx0" brushRef="#br0" timeOffset="98336.45">9029 12080 0,'124'-25'125,"99"25"-110,25-25-15,50 25 16,0 0 0,-75 0-1,-50 0 1,-24 0-1,-25 0 1,0 0 0,-25 0-1,-49 0 251,0 0-250,-1 0-16,26 0 15,-1 0 1,25 0-1,-24 0 1,74-25 0,-50 25-1,-50 0 1,1 0 0,-25 0-16,0 0 15,-1 0 1</inkml:trace>
  <inkml:trace contextRef="#ctx0" brushRef="#br0" timeOffset="99272.79">11881 11733 0,'0'24'125,"25"1"-110,0-25 1,49 75 0,26-26-1,-51 1 1,1-50-1,0 25-15,24-1 16,-24 1 0,-1 0-1,1 0 1,-25-25 0,-25 25 30,0-1-14,0 1-17,0 0 1,-75 25 0,1-25-1,24 24 1,1-24-1,-26 0-15,1 0 16,49-25 0,25 24-1,-25-24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0:38:0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15974 6945 0,'50'0'94,"24"0"-94,1 0 15,24 0 1,174 25-1,-25-25 1,49 0 0,1 0-1,0 0-15,74 0 16,25 25 0,-100 0-1,-98-25 1,-100 25-1,-25-25-15,1 0 16,-50 0 0,-1 0 187,26 0-188,74 0-15,25 0 16,49 0 0,1 0-1,-26 0 1,-24 0 0,0 0-1,-75 0-15,-49 0 16,0 0-1,0 0 17</inkml:trace>
  <inkml:trace contextRef="#ctx0" brushRef="#br0" timeOffset="5920.37">2555 10567 0,'25'0'125,"24"0"-125,26 0 16,-50 0-1,24 0 1,1 0-1,-25 0 1,24 0 0,-24 0-1,0 0 17,0 0-32,-1 0 31,1 0 0,0 0-15,0 0-16,0 0 31,-1 0 16,1 0-16,0 0 0</inkml:trace>
  <inkml:trace contextRef="#ctx0" brushRef="#br0" timeOffset="8277.96">3919 10542 0,'75'0'156,"-1"0"-140,0 0 0,-24 0-1,24 0-15,1 25 16,-1-25-1,50 0 1,25 0 0,50 25-1,-51-25 1,-48 0 0,-26 24-1,25-24-15,0 0 16,1 0-1,-1 0 1,50 0 0,-25 0-1,-75 25 1,-24-25 0,0 0-16,0 0 15,24 0 251,26 0-251,-26 0 1,1 0 0,0 0-1,-26 0-15,26 0 16,0 0 0,49 0-1,-25 0 1,1 0-1,-51 0 1,1 0 0,0 0-1,0 0-15,0 0 32,24 0-17,26 0 1,-26 0-1,1 0 1,0 0 0,-26 0-16,1 0 31,0 0-15,0 0-1,24 0 1,1 0-1,0 0 1,-26 0 0,1 0-1,25 0 1,-25 0 0,24 0-1,-24 0 1,25 0 15,-26 0-15</inkml:trace>
  <inkml:trace contextRef="#ctx0" brushRef="#br0" timeOffset="9468.17">6672 9674 0,'0'25'156,"0"-1"-140,25-24 15,-25 25-31,0 0 15,0 0 32,25-25-31,0 0 46,0 0-46,-1 0 15,26 0-15,0-50 0,74-49-1,-50 25 1,25-1-16,-49 1 15,24-1 1,-24 51 0,0-26-1,-1 25 1,-24 0 0,0 25-16,0-24 15,-1 24 48,1 0-32</inkml:trace>
  <inkml:trace contextRef="#ctx0" brushRef="#br0" timeOffset="11764.04">9252 10492 0,'25'0'125,"25"0"-109,-26 0-1,1 0 1,0 0-1,25 0 17,-1 0-32,1 0 15,-25 0 1,-1 0 0,26 25-1,-25-25 1,0 0-1,24 0 1,-24 0 15,25 0 344,-26 25-359,1-25 0,25 25-1,-1-25 1,-49 25-16,50-25 15,-25 24 1,0-24 0,0 0-1,-1 0 17,1 0 77,0 0-93,0 0-1,0 0 32</inkml:trace>
  <inkml:trace contextRef="#ctx0" brushRef="#br0" timeOffset="13099.07">11237 8954 0,'-50'0'78,"0"0"-63,25 0 1,-24 0 0,-1 0-1,25 0 1,-99 25-1,0 25 1,25 24 0,0-24-16,49-25 15,26 0 1,-1-1 0,25 1-1,-25-25 16,25 25-15,-25 25-16,0-1 16,1-24-1,24 25 1,-25-26 0,0 1-1,25 0 1,0 0-1</inkml:trace>
  <inkml:trace contextRef="#ctx0" brushRef="#br0" timeOffset="14201.58">10195 9277 0,'0'25'125,"0"24"-109,0 1-1,0-25-15,0 24 16,0-24-1,0 25 1,0-1 0,0-24 15,0 0 0,25-25 79,-1 0-110,1 0 15,25-25 1,-25 25-1,24-25 1,1 1 0,-1 24-1,1-25 1,49-25 0,-49 50-16,24-74 15,-24 49 1,-1 25-1,-49-25 1,25 25 0,-25-25-1,25 25 1,0 0-16</inkml:trace>
  <inkml:trace contextRef="#ctx0" brushRef="#br0" timeOffset="25393.84">9252 10542 0,'25'0'187,"0"0"-171,24 0 0,1 0-1,0 0 1,-26 0-1,1 0 1,25 0-16,-25 0 31,-1 0 1,1 0-17,0 0 1,0 0-1,0 0 17,-1 0-1,1 0 0,0 0 16,0 0 0,0 0-31,-1 0-1,1 0 1,0 0-16,0 0 15,0 0 1,-1 0 31,1-25 109,0 25-125,0 0 1,0 0-1,0 0-15,-1 0-1,1 0 16,0 0-15,0 0 0,0 0 31,-1 0 31,-24-25-63,25 25 1,0 0 0,0 0 234,0 0-250,-1 0 15,1 0 1,25 0-1,-25 0 17,-1 0-17,26 0 17,0 0-32,-26 0 15,1 0 1,25 0-1,-25 0 17,-1 0 15,1 0 62,0 0-78,0 0 32</inkml:trace>
  <inkml:trace contextRef="#ctx0" brushRef="#br0" timeOffset="41826.92">10542 8607 0,'0'25'110,"-25"-25"-95,0 0 1,25 25 0,-24 24-1,-1-24 1,-25 25-16,25-25 16,-24 24-1,49-24 1,-75 49-1,26 26 1,24-26 0,-25 1-1,26 24 1,-1 0 0,0-25-16,0 26 15,0-26 1,25-24-1,-25-26 1,1 26 0,24 0-1,-25-26 1,0 26 0,25-25 15</inkml:trace>
  <inkml:trace contextRef="#ctx0" brushRef="#br0" timeOffset="42861.35">9674 9748 0,'0'25'93,"25"0"-61,-25 0-32,0-1 31,24-24-15,-24 25-1,25-25 32,0 25-31,0-25 46,0 0-15,-1 0-16,1 0 1,0 0-17,0 0 1,0 0-1,-1 0 1,1 0 47,0-25-17,0 25-46</inkml:trace>
  <inkml:trace contextRef="#ctx0" brushRef="#br0" timeOffset="48732.46">6449 11137 0,'0'-25'46,"0"50"1,0 75-31,0-1 0,0 0-1,0 0 1,0 0-1,0-49 1,0 0-16,0 24 16,0-49-1,0 49 1,0-49 0,0 0-1,0 0 1,0-1-1,0 1 1,0 0 0,0 0 15,0 0-15,0-1 15,25-24-16,99 25-15,0-25 16,273 0 0,-25 0-1,-174 0 1,-49 0 0,-74 0-1,-1 0 1,1 0-1,-1 0-15,124 0 16,26-25 0,73-49-1,-49 0 1,-49 24 0,-50 0-1,-50 26 1,-25-1-16,-49 0 15,49 25 1,26-50 0,24 1-1,-75 49 220,1 0-220,24 0 1,-24 25 0,-25 24-16,24-49 15,-24 25 1,0 0-1,0 0 1,0-1 0,-1-24-1,1 0 32</inkml:trace>
  <inkml:trace contextRef="#ctx0" brushRef="#br0" timeOffset="60275.57">8037 13122 0,'49'0'219,"-24"0"-188,0 0 0,0 0-15,0 0 15,-1 0 1,1 0 14,0 0 1,0 0-47,0 0 63,-1 0-32,1 0-15,0 0-1</inkml:trace>
  <inkml:trace contextRef="#ctx0" brushRef="#br0" timeOffset="66963.7">8434 13246 0,'24'0'93,"1"0"-77,74 49 0,-49-24-1,0 0 1,24 25 0,100 24-1,-1-24-15,-49-26 16,-49 1-1,-50 0 1,24 0 0,-24-25 31,25 0-47,-26-50 15,26 50 235,0 0-234,49 25-1,50 0 1,74 24 0,223 75-1,-148-49 1,-50-1-16,-124-49 16,-25 25-1,-74-26 1,0-24-1,0 0 345,49 0-345,50 0 1,75 0 0,24 0-16,0 25 15,25 0 1,-74 0 0,49 24-1,-49-24 1,-1 0-1,1 0 1,0-25 0,-100 25-16,0-25 15,50 0 220,124 0-220,125 0 1,23 0 0,150 0-1,124 0 1,-124 0-1,-174 49-15,24 1 16,175 74 0,-273-74-1,-150-26 1,-123-24 0,50 0 218,74-24-218,123-1-1,51 0 1,545-49-16,99-26 15,-297 75 1,-99-24 0,-175 49-1,-48 49 1,-75-24 0,-125 0-16,-48 0 15,-76-25 1,26 0 187,24-25-187,323-99-1,174-99 1,173-75-1,-99 25 1,-99 75 0,-125 74-1,-222 49-15,-50 26 16,-125 49 0,26-25-1,24-74 1,1-25-1,-1-124 1,25-50 0,-24 0-16,-26 1 15,-24-224 1,0 174 0,-25 74-1,0 99 1,0 25-1,-99 0 1,-25 25 0,0 50-1,-25-25-15,0 49 16,75 50 0,-1 0-1,-24 0 1,49 25 187,-49-25-187,-74 0-1,-100 0 1,0-25-1,-25-24-15,-471-150 16,174 100 0,25-25-1,123 74 1,1 26 0,148-51-1,75 75 1,-1 0-1,76 0-15,48 0 16,26 0 0,24 0-1,1 0 1,-1 0 0,25 0-1,-248 25 204,-99 0-219,-74-25 16,-199-50-1,25 25 1,49-24-1,100 49 1,-273 0-16,397 0 16,74 0-1,74 24 1,51 1 0,48 25-1,51-25-15,-26 0 16,51-1-1,-398 26 204,-74 24-203,-149 1-16,74-1 15,150-49 1,123 0 0,75-25-1,49 25 1,0-25 0,75 24-16,0 1 15,25 0 1,49-25-1,0 0 1,-49 50 0,24-26-16,25 1 15,0 0 1,-24-25 0,49 25-1,-50-25 1,25 0-1,-24 25 1,24-25 15,0 24 172,-24-24-187,-51 0-16,-24 25 16,25-25-1,0 0 1,24 0 0,26 0-1,24 0 1,-25 0-16,26 0 15,-1 0 1,0 0 0,0 0-1,0 0 1,1 0-16,-26 0 31,25 0-15,0 0-1,1 0 1,-1 0 0,-25 0-16,25 0 15,-24 0 1,24 0 0,0 0-1,0 0 1,-24 0-1,24 0-15,0 0 32,0 0-17</inkml:trace>
  <inkml:trace contextRef="#ctx0" brushRef="#br0" timeOffset="67842.09">11187 9475 0,'-25'25'94,"0"0"-79,0 25 1,-74 24 0,50 0-16,-26 1 15,50-26 1,-24-24-1,49 0 1,0 0 0,-25-25-1,25 25 1,0-1 78,0 1-79,0 0 1,25-25 0,0 25-1,-1-25 16,1 0 16</inkml:trace>
  <inkml:trace contextRef="#ctx0" brushRef="#br0" timeOffset="69663.55">8434 13122 0,'0'49'141,"0"-24"-141,24 0 16,-24 0-1,0 0 1,50-25 187,0 0-187,-26 0-1,1-25 1,-25 0 109,25 0-125,0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06:35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4787 0,'0'-25'78,"-25"25"-63,25 25 64,0 25-48,0-25 0,0 24-15,25-24-1,-25 0-15,0 0 32,0 0-17,0-1 1,25 1 15,0-25 157,0 0-157,-1 0 0,1 0 0,0-25-31,25 1 16,24-1 0,75-50-1,-50 1 1,-49 49-1,-26 0 1,1 0 0,0 25-16,0-24 15,24-1 1,-24 0 0,25 0-1,49-24 1,-49 24-1,-1 0 1,-24 0 0,50 0-16,-51 1 31,1 24-15,0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11:48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15205 0,'25'0'203,"24"0"-187,26 0 0,24 0-1,0 0 1,50 0-1,74 0 1,0 0 0,-24 0-16,-125 0 265,1 0-265,-1 0 16,25 0 0,0 0-1,-24 0 1,-25 0-1,24 0 1,0 0-16,-24 0 16,0 0-1,-26 0 1,26 0 0,0 0-1,-26 0 1,1 0-16,0 0 15,0 25 17,0-25-17,-1 0 1,26 0 0,-25 0-16,24 0 15,-24 0 1,50 0-1,-51 0 1,1 0 15,0 0-15,0 0 15,0 0 94</inkml:trace>
  <inkml:trace contextRef="#ctx0" brushRef="#br0" timeOffset="1552.03">8607 15478 0,'25'0'78,"49"0"-62,26-25-1,148 25-15,-25-24 16,-25 24 0,50 0-1,50-25 1,-25 25 0,0 0-1,-75 0 1,25 0-16,-24 0 15,-1 0 1,-24 0 0,-25 0-1,-50 0 1,-74 0 0,0 0-1,99 0 235,99 0-250,-49 0 16,-1-25-1,-49 25 1,-25 0 0,-49 0-1,-25 0 1,0 0-16,-1 0 16,1 0 46,0 0-46,0 0 31,0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16:3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4291 0,'0'25'78,"0"25"-78,0-1 31,0 1-31,0-25 32,25-25-17,24 0 16,1 0-31,24 0 16,1 0 0,24-75-1,50-24 1,-50 49 0,-49-24-1,-25 74-15,-25-25 16</inkml:trace>
  <inkml:trace contextRef="#ctx0" brushRef="#br0" timeOffset="3646.43">8210 5953 0</inkml:trace>
  <inkml:trace contextRef="#ctx0" brushRef="#br0" timeOffset="10954.54">2381 10220 0,'0'0'0,"25"0"140,25 0-124,-26 0 0,26 0-1,-25 0-15,24 0 16,1 0 15,-25 0 0,0 0-15,0 0 15,-1 0-15,1 0 0,0 0-1,0 0 48,0 0-32,-1 24 0,1-24 16,25 0-31,-25 0 249,-1 0-249,1 0 0,0 0-1,0 0 32,0 0 47</inkml:trace>
  <inkml:trace contextRef="#ctx0" brushRef="#br0" timeOffset="13670.35">3795 10145 0,'50'0'125,"-1"0"-125,51 50 16,-1-25 0,25 24-16,-25-24 15,-49-25 1,24 25-1,-49-25 1,-25 25 0,25-25-1,24 0 204,75 0-203,100 0-1,24-25 1,49 0 0,-123 0-1,-75 25 1,-25 0-16,-24 0 15,-25 0 1,49 0 0,-24 0-1,-25 0 1,0 0-16,24 0 16,-24 0 15,-25 25-16,25-25 1,0 0 0,-1 0-1,26 0 1,0 0 0,24 0-1,0 0 1,26 0-1,-26 0-15,-24 0 16,-26 25 0,1-25-1,0 0 17,0 0-17,0 0 266,-1 0-265,1 0 0,0 0 31,0 0-1,0 0 48,0 0 62,-1 0-62</inkml:trace>
  <inkml:trace contextRef="#ctx0" brushRef="#br0" timeOffset="15309.46">9277 9054 0,'25'0'62,"0"0"-30,-1 25-17,1 24 1,-25 1 0,25-1-1,0-24 1,0 25-1,-1-50 48,26 0-32,-25-25 0,74-49-15,99-50 0,-74 24-1,-49 51 1,-1 24-16,-74 0 16,25 25-1,25-25 48</inkml:trace>
  <inkml:trace contextRef="#ctx0" brushRef="#br0" timeOffset="16443.21">12998 8954 0,'0'25'78,"0"0"-63,24 0 1,-24 49 0,50-24-1,-50-25 1,0 0-1,25-25 1,0 0 15,-1 0 1,51-25-17,49-74 1,0-1-1,50 26 1,-50-25 0,24-1-1,-73 51-15,24 24 16,-49 0 0,-26 0-1,26 25 1,-25 0-1,0 0 1</inkml:trace>
  <inkml:trace contextRef="#ctx0" brushRef="#br0" timeOffset="17944.21">8310 10344 0,'24'0'109,"26"0"-93,0 0-1,-1 0 1,1 0-1,-1 0 1,1 0-16,49 0 16,25 0-1,-25 0 1,26 0 0,-26 0-1,74 0 1,-73 0-16,-26 0 15,-24 0 1,-26 0 0,1 0-1,0 0 1,0 0 0</inkml:trace>
  <inkml:trace contextRef="#ctx0" brushRef="#br0" timeOffset="22266.1">11162 10244 0,'50'0'110,"-1"0"-95,125 0 1,-124 0-16,24 0 15,-24 0 1,-26 0 0,1 0-1,25 0 1,-1 0 0,1 0-16,0 0 15,49 0 1,-50 0-1,-24 0 1,0 0 0,25 0 249,-1 0-249,26 0 0,-26 0-1,1 0-15,0 0 16,-26 0-1,26 0 1,0 0 0,-1 0-1,1 0 1,-1 0-16,-24 0 16,0 0 15,25 0 266,-1 0-282,1 0 1,-25 0-16,-1 0 16,1 0-1,25 0 16,-25 0 1,24 0-32,-24 0 31,0 0-15,0 0-1,-1 0 1,1 0-1,0 0-15,0 0 16,25 0 250,-26 0-266,51 0 15,-1 0 1,50 0 0,-25 0-1,-24 0 1,-1 0-1,-24 0 1,24 0 0,-24 0-1,-25 0-15,-1 0 16,26 0 0,24 0-1,-24 0 1,-25 0-1,24 0 1,-24 0 0,0 0-1,0 0 1,0 0 0,0 0 15,-1 0 0,1 0 0,0 0-15,0 0 46,0 0 1,24 0-47,-24 0-16,0 0 15,0 0 16,24 0 282,75 0-297,-49 0-1,-51 0 1,1 0 15,0 0-31,0 0 31,0 0 1,-1 0-1,1 0 250,0 0-250,0 0 1,0 0-1,-1 0-16,1 0 126</inkml:trace>
  <inkml:trace contextRef="#ctx0" brushRef="#br0" timeOffset="27764.77">17066 7863 0,'-75'0'47,"26"0"-32,-1 0-15,-24 0 16,-50 25-1,24 0 1,26-1 0,24-24-1,26 0 1,-26 25 0,0 0-1,1 0-15,-26 0 16,50 0-1,-24-1 1,24 1 0,0-25-1,0 50 1,1-50 0,-26 49-1,50-24 1,-50 0-1,50 0 1,-49 24-16,24-24 16,-25 0-1,26 25 1,-26-1 0,50-24-1,-50 0 1,50 0-1,-24 24 1,-1-24-16,25 0 16,0 0-1,-25-25 1,25 24 15,-25 1 0,25 0 32</inkml:trace>
  <inkml:trace contextRef="#ctx0" brushRef="#br0" timeOffset="28890.52">15478 8533 0,'0'49'94,"0"-24"-78,0 50-1,0-51 1,0 1-16,0 0 15,0 25 1,0-1 0,25-24-1,-25 0 1,0 0 0,0-1-1,0 1 1,0 0 15,25 0-15,0-25 62,-1 0-63,1 0 17,25 0 15,-1 0-32,26 0 1,-1-25-1,-24 0 1,-25 0 0,-1 25-16,1 0 31,-25-24-15</inkml:trace>
  <inkml:trace contextRef="#ctx0" brushRef="#br0" timeOffset="53963.96">13246 11112 0,'25'0'31,"-1"0"48,1 0-48,0 0-16,0 0 1,24 0-16,1 0 31,24 0-15,-24 0 0,0 0-1,-1 0 220,50 0-220,75-49 1,-25 49-1,-75-25 1,-24 25 0,-25 0-16,-1 0 15,1 0 1,0 0 31,0 0-16</inkml:trace>
  <inkml:trace contextRef="#ctx0" brushRef="#br0" timeOffset="54819.13">14263 10840 0,'49'0'157,"26"0"-142,24 24-15,25-24 16,-50 25-1,1 0 1,-26 0 0,-24-25-1,25 0 1,-50 25-16,25-1 16,-25 1 15,0 0 0,0 0-15,0 0-1,-50 49 1,25-24 0,-49 24-1,-1 50 1,26-74-1,24-1 1,0-24 0</inkml:trace>
  <inkml:trace contextRef="#ctx0" brushRef="#br0" timeOffset="60280.78">7119 12700 0,'0'-25'125,"25"25"-62,24 0-47,-24 0-1,0 0 1,25 0-1,-26 0 1,1 0-16,0 0 16,0 0-1,0 0 1,-1 0 0,1 0-1,0 0 1,0 0-16,0 0 15,-1 0 32,1 0-15,0 0-1,25 0-16,-1 0 1,50 0 0,50 0-1,-74 0-15,-26 0 16,26 0 0,-26 0-1,-24 0 1,0 0-1,0 0 64</inkml:trace>
  <inkml:trace contextRef="#ctx0" brushRef="#br0" timeOffset="84239.79">7441 12849 0,'-49'0'78,"-1"0"-63,-24 0 1,-1 0 0,-24 0-1,25 0 1,-1 0-16,1 0 16,-75 0-1,50 0 1,-50-50-1,75 50 1,-1-49 0,-24-1-1,49 50-15,1-50 16,24 26 0,-49-76-1,49 76 1,-25-1-1,50-25 1,-49 25-16,49 1 16,-25 24-1,25-50 235,-25-49-250,0-25 16,-25-25 0,26 0-1,-1 25 1,0-50-1,25-24 1,0-25 0,0-25-16,50 49 15,-1 1 1,26-25 0,-1 49-1,75-49 1,49 49-16,-49 25 15,-25 50 1,-25-25 0,-24 50-1,-1-1 1,50-24 0,-74 24-16,0 26 15,24 24 1,0-25-1,1 26 1,24 24 0,25 0-1,0 0 1,-50 0-16,1 0 16,49 0-1,-25 0 1,-49 0-1,-25 0 1,24 0-16,-49 24 16,25-24 15,25 50-31,-26-25 16,1 24-1,0 1 1,25-25-16,-26 25 15,26-50 1,-50 24 0,25-24-1,0 0 32,-1 25 156,26-25-187,0 25 0,-26 0-1,1-25 1,-25 25-1,25-25-15,-25 24 16,25 1 15,-25 0 1,25 0-17</inkml:trace>
  <inkml:trace contextRef="#ctx0" brushRef="#br0" timeOffset="85317.52">8806 9103 0,'0'25'109,"49"25"-109,-49-25 16,50-1-1,-50 1 1,25 0 0,-1 25-1,1-26 1,-25 1-1,25-25-15,-25 25 16,0 0 31,0 0-16,-25-1-15,-24 1-1,-1 0 1,-24 25 0,24-26-1,-24 1 1,24-25 0,25 25-16,0-25 15,1 0 1,-1 25-1,0-25 1</inkml:trace>
  <inkml:trace contextRef="#ctx0" brushRef="#br0" timeOffset="103192.64">8310 13965 0,'-25'25'63,"-25"0"-48,-74 74 1,-124 0 0,-74 75-1,-125 24 1,-99 25-16,75-74 16,-25-25-1,74-49 1,50-51-1,-273-24 1,224 0 0,73 0-1,1-24-15,99-26 16,-25 25 0,0-49-1,25 24 1,50 1-1,-75-125 1,50 75 0,49 0-1,25-1-15,25 26 16,75 24 0,-1 1-1,1-1 204,24 0-203,-25-74-16,-24-24 15,24-51 1,0-74-1,1-74 1,49-248 0,25 99-1,74 99 1,25 74 0,25 50-1,99-99-15,422-347 16,-26 173-1,-98 125 1,-174 123 0,-99 100-1,-99 74 1,-25 49 0,99 26-1,24-1 1,26 50-16,-273 0 219,49 0-204,50 0 1,75 0-1,396 25 1,-24 49-16,-75-49 16,-149 0-1,-99-25 1,-74 49 0,-50-24-1,0 25 1,0-1-1,-50-24 1,-24-25 0,-1 25-16,1-25 15,-25 0 1,0 25 0,-1-25 93,-24 25 94</inkml:trace>
  <inkml:trace contextRef="#ctx0" brushRef="#br0" timeOffset="105756.51">10641 14064 0,'-25'0'141,"-24"0"-126,24 0 1,0 0 0,0 25-1,50-25 79,74 0-78,75-50-1,0 26 1,-75-1-1,-25 0 1,-24 25-16,-100 0 141,-24 25-126,-25-25 1,24 25 0,1-25-16,24 0 15,-24 0 1,24 0-1,25 0 1,1 0 0,73 0 124,-24 0-108,0 0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38:0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9302 0,'50'0'218,"-25"0"-202,-1 0 0,51 0-16,-50 0 15,24 0 1,-24 0-1,0 0 1,0 0 0,0 0-1,-1 0-15,1 0 16,0 0 15,-25-25-15,25 25-1</inkml:trace>
  <inkml:trace contextRef="#ctx0" brushRef="#br0" timeOffset="2295.53">3994 8979 0,'0'-25'63,"49"25"-32,26 0-15,73 0-1,26 0 1,-50 0-16,50 0 16,-75 0-1,75 0 1,-50 0 0,49 0-1,1 25 1,-100-25-1,1 0 1,-51 0 0,1 0-16,25 0 218,-1 0-202,51 0 0,-1 0-1,0 0 1,-24 0 0,-26 0-16,1 0 15,24 0 1,-24 0-1,-25 0 1,-1 0 0,1 0-16,0 0 93,-25 25-77,25-25 125,0 0-32</inkml:trace>
  <inkml:trace contextRef="#ctx0" brushRef="#br0" timeOffset="3153.1">7417 7615 0,'-25'0'16,"-25"0"-1,25 0 1,-123 0 0,48 50-1,-48-26 1,48 26-1,-24-25-15,25 0 16,25-1 0,24-24-1,-24 25 1,24 0 0,0-25-1,26 25-15,-26 0 16,25-1-1,0 1 1,1 0 0,24 0-1,-25-25-15,25 25 16,-25-25 15</inkml:trace>
  <inkml:trace contextRef="#ctx0" brushRef="#br0" timeOffset="3838.56">6077 7813 0,'0'25'63,"0"0"-32,0 0-15,0 24-1,0 1 1,-25-25 0,25 25-1,0-26 16,25-24 48,0 0-64,25 25 1,-26-25-16,1 0 15,0 0 1,0 0 15,0 0-15</inkml:trace>
  <inkml:trace contextRef="#ctx0" brushRef="#br0" timeOffset="31516.26">6573 14387 0,'0'-25'16,"0"0"31,0 0-16,50 25-15,-25 0-16,24 0 31,1-25-15,-25 25-1,24 0 1,26 0-16,-1 0 16,1-24-1,-1 24 1,0-25-1,1 0 1,24 25-16,-49 0 16,-1 0-1,-24-25 1,25 25 0,49-25-1,-50 25-15,26-24 16,-1 24-1,-24-25 1,-25 25 0,24-25-1,51 25 188,-1 0-187,25 0 0,0 0-1,-50 0 1,1 0-16,-1 0 16,0 0-1,-24 0 1,0 0-1,-1 0 1,-24 0 0,25 0-16,-1 0 15,26 0 1,-26-25 0,1 25-1,-25-25 1,24 1-16,-24 24 15,25-25 1,-25 0 15,24-25-15,-49 26-16,50-1 16,-50 0-1,25-25 1,-25 1-1,0 24 1,0-49-16,0 24 16,-25 0-1,0 1 1,25-1 0,-25-24-1,0 49 1,1-25-16,-26 1 15,50-1 1,-74 25 0,49 25-1,-50-49 1,26 49-16,-26 0 16,26 0-1,-26 0 1,1 0-1,-1 0 1,26 0 0,-26 0-1,51 0-15,-26 0 16,25 0 0,0 0 30,1 0 173,-26 0-203,0 0-1,-74-25 1,25 0 0,0 25-16,-50-25 15,50 0 1,0 25 0,-25-24-1,24 24 1,-98 0-1,74 0 1,-25 0 0,75-25-16,24 25 15,25 0 1,-24 0 0,24 0-1,0 0 1,0 0-1,0 0 17,1 0 30,-1 0-46,25 25-1,-25-1 1,25 1-16,-25 0 16,0 25-1,-24-1 1,24 51 0,0-1-1,25-50 1,0 1-1,0-25 1,0 24 0,0 1-1,0-25-15,0 49 16,0 1 0,0-26-1,0 26 1,0-26-1,0 1 1,0 24 0,25-74-16,-25 25 31,0 0-31,25 0 31,-25-1-15,0 1-1,25-25 1,-1 25 15,1-25 1,-25 25-1,25-25 31,0 0-30,0 0-1,-1 0 0</inkml:trace>
  <inkml:trace contextRef="#ctx0" brushRef="#br0" timeOffset="35811.13">6846 14436 0,'-25'0'15,"25"25"1,-25-25 0,1 25-1,24 0 1,-25 0 31,25-1-16,0 1 0,49-25 16,-24 0-16,-25 25-15,25-25 31,-25 25-16,0 0-15,0-1 15,0 1-15,0 0-1,0 0 1,0 0 0,-25-25 109</inkml:trace>
  <inkml:trace contextRef="#ctx0" brushRef="#br0" timeOffset="36575.64">6796 14436 0,'0'0'0,"0"-24"93,25 24-46,25 0-31,-25 0 15,0 0-15,-1 0-1,1 0 17,0 0 61</inkml:trace>
  <inkml:trace contextRef="#ctx0" brushRef="#br0" timeOffset="41853.59">9872 7739 0,'-25'0'0,"1"0"32,-1 0-1,0 0-16,0 0-15,0 0 32,1 0-17,-1 0 1,0 0 0,-25 25-1,26 0-15,-1-1 16,0-24-1,25 25 1,-50 0 0,26-25 15,24 25-15,0 0 155,-25-25-108,25 24-63,-25-24 16</inkml:trace>
  <inkml:trace contextRef="#ctx0" brushRef="#br0" timeOffset="42537.04">9401 7640 0,'-25'0'47,"25"25"-31,-25-25-1,25 24 1,-24 51 0,24-1-1,-25-49 1,25 0-16,0 0 15,0-1 17,0 1 30,25-25-46,24 0-1,-24 0 1,25 0 0,-26 0-16,1 0 15,0 0 1,0 0 15,0 0 0</inkml:trace>
  <inkml:trace contextRef="#ctx0" brushRef="#br0" timeOffset="44357.26">7913 13097 0,'-25'25'47,"0"-1"-31,0 1-16,0 0 15,1 0 1,24 0-1,-25 0 1,0 24 0,25 1-1,-50-1-15,26 26 16,24-1 0,-25-49-1,0 0 1,25 0-1,0-1-15,0 1 16</inkml:trace>
  <inkml:trace contextRef="#ctx0" brushRef="#br0" timeOffset="46017.37">7689 14287 0,'25'-24'187,"0"24"-171,0 0 15,24-25-31,-24 25 16,0 0 0,0 0-1,24 0 1,-24 0-1,0 0 1,-25 25 62,0-1-47,0 1-15,-25 0 0,25 0-1,-25 0-15,1 24 32,-1-24-1,50-25 125,-1 0-140,1 25 15,0-25 16,0 25-32,-25 0 48,0-1-47,0 1 15,0 0 0,-25-25-15,0 25-16,-24 0 31,-1-25-15,25 24-1,-24-24 1,49 25-1,-25-25 1,0 0 0,0 0 77</inkml:trace>
  <inkml:trace contextRef="#ctx0" brushRef="#br0" timeOffset="50055.06">8086 15056 0,'0'0'0,"25"0"15,25 0 17,-25 0-17,-1 0 1,1 0 0,50 0-1,-1-24-15,100-1 16,-1 0-1,-24 0 1,124 0 0,-75 1-1,-24-26 1,0 0-16,-26 1 16,-48-1-1,-1 1 1,-49-1-1,-1-24 1,26 24-16,-26-49 16,100-50-1,0-25 1,-25-24 0,-25-1-1,25-73 1,-50-1-16,26 0 15,-100 223 267,0-99-267,0-99 1,0-99 0,0-248-16,0 123 15,0 150 1,0 99-1,0 24 1,0-49 0,0 25-1,0 49-15,0 50 16,-25-24 0,25 73-1,-50 26 1,1-26-1,-1 1-15,25 24 16,0 0 0,1-24-1,24 24 1,-25 26 0,25-1-16,-25 0 46,0 25 1,0-50 172,-24 26-203,24-26-16,0 25 15,0 0 1,1 25 0,-1 0-1,0 0 1,0 0-1,-24-24 1,-1-1 0,25 25 15,0 0-15,1 0-1,-1-25 1,0 25-1,0 0 1,0 0 0,-24 0-1,49-25 1,-25 25 0,-25-25-1,26 25 16,-1 0-15,0-24 15,0 24-15,0 0 0,0 0-1,1 0 16,-1 0 1,0-25-17,0 25 1,0 0 0,1 0-1,-1 0 16,0 0-15,0 0-16,0 0 16,1-25 15,-1 25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2-10T01:39:4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6722 0,'-25'0'47,"25"-25"31,0 0-62,75 1-16,-1 24 16,1-25-1,-1 25 1,25 0-1,0 0 1,50 0 0,99-25-1,-124 25 1,-49 0-16,-1 0 16,-24 0-1,24 0 1,-49 0-1,25 0 17,-26 0-17</inkml:trace>
  <inkml:trace contextRef="#ctx0" brushRef="#br0" timeOffset="5743.83">4415 9079 0,'0'-25'47,"25"25"-31,25 0-1,24 0 1,0 0 0,26-25-1,-1 25-15,-25 0 16,26 0-1,-26 0 1,124 0 0,-49 0-1,-50 0 1,-24 0 0,-26 0-16,-24 0 15,25 0 1,-25 0-1,-1 0 17,1 0-17,0 0 48,0 0 15,0 0-16,0 0-46,-1 0 0,1 0 15,0 0 63</inkml:trace>
  <inkml:trace contextRef="#ctx0" brushRef="#br0" timeOffset="7296.87">9699 7863 0,'24'74'110,"-24"-49"-95,25-25 1,-25 25 0,25 0-1,0-25 1,0 0 15,49 0-15,75-25-1,25-74 1,-50 24 0,-50 26-1,-49-1 1,24 50-16,-49-25 15</inkml:trace>
  <inkml:trace contextRef="#ctx0" brushRef="#br0" timeOffset="8395.6">12005 7913 0,'0'0'0,"0"24"15,25-24 32,0 25-16,0-25 1,0 25-17,24 0-15,1-25 16,-25 0 0,0 0-1,-1 0 1,1 0-1,0 0 1,0 0-16,0 0 16,-1 0-1,51 0 1,74-99 0,99-1-1,-50-24 1,1 25-1,-100 50 1,-50 24-16,26-25 16,-50 50 15</inkml:trace>
  <inkml:trace contextRef="#ctx0" brushRef="#br0" timeOffset="12272.19">11112 9128 0,'0'-25'62,"25"25"-46,0 0 15,0 0-15,0 0 0,0 0-1,24 0 1,1 0-1,-25 0 1,24 0 0,1 0-1,24 0 1,-24 0 0,-1 0-16,51 0 15,-26 0 1,-24 0-1,24 0 1,0 0 0,1 0-1,-1 0 1,1 0 0,-1 0-16,1 25 15,-51-25 1,26 0-1,-25 0 1,24 0 0,-24 0-1,25 25 1,-1-25 0,1 0-16,-25 0 15,0 0 1,49 0-1,-24 0 189,24 0-189,-24 0 1,-1 0-1,1 0 1,-25 0 0,24 0-16,26 0 15,-26 0 1,1 0 0,-25 0-1,0 0 1,49 0-1,-24 0 1,-1 0 0,1 0-16,-25 0 15,-1 0 1,1 0 31</inkml:trace>
  <inkml:trace contextRef="#ctx0" brushRef="#br0" timeOffset="50692.86">18752 14213 0,'0'50'78,"0"49"-62,0-74-1,25 24 1,0-24 15,0-25 32,49 0-63,25-74 15,75-26 1,24-24 0,-49 0-1,-49 25 1,-26 74-1,-24-24 1,-26 24 0</inkml:trace>
  <inkml:trace contextRef="#ctx0" brushRef="#br0" timeOffset="52206.88">9624 7689 0,'0'50'110,"25"-25"-95,0 24 1,24-24 0,-49 0-16,50-25 15,-25 25 1,0 0-1,-1-25 1,1 0 15,0 0-15,0 0 15,24-25 16,51-25-31,-51 1-1,51-26 1,-1 26-16,-25-1 16,-24 25-1,24 0 1,-49 25-1,-25-24 1,25 24 0</inkml:trace>
  <inkml:trace contextRef="#ctx0" brushRef="#br0" timeOffset="59709.89">14858 8136 0,'-25'0'47,"0"0"-15,1 0-17,-1 0-15,0 25 16,-25-25-1,26 0 1,-26 25 0,-24-25-1,49 0 1,-25 24 0,25 1-1,-24-25-15,-1 0 31,25 25 1,0-25-17,-24 25 1,24-25 0,-25 0-16,50 25 15,-24-25 1,-1 0-1,-25 0 17,25 24-17,1 1 1,-1-25-16,0 0 16,0 25-1,-24 0 16,24 0 1,-25-25-17,25 24 1,1-24-16,-26 25 16,0-25 15,26 0 0,-26 25-15,50 0-1,-25-25-15,0 25 32,1-25-32,-1 24 15,0-24 16,0 25-15,0 0 15,1-25-15,-1 0 62,0 0-47,25 25 63,-25-25-47,0 25 484,1-25-468,-1 24-32,0 1-15,0 0 30,0-25-14,0 0-17,25 25 1</inkml:trace>
  <inkml:trace contextRef="#ctx0" brushRef="#br0" timeOffset="65393.69">10939 13246 0,'-50'0'78,"-24"0"-63,-50 25 1,-50-1 0,-49 26-1,0-25 1,-50 0-1,-174-1-15,150 51 16,49-50 0,124-1-1,0-24 1,74 0 0,0 0-1,-24 0 220,24 0-220,-74 0 1,0 25-1,75-25 1,-1 0 0,25 0-1</inkml:trace>
  <inkml:trace contextRef="#ctx0" brushRef="#br0" timeOffset="66671.54">8136 12750 0,'-25'0'47,"25"24"-31,0 1 15,0 0-15,0 25 15,0-1-15,0-24-16,0 0 15,25-25 17,0 0 30,24 0-62,-24 0 31,0 0-15,0 0 0,24-25-1,-24 25 1,25-25-1,-1 0-15,-24 1 16,0 24 15,-25 24 47,25 1-62,-25 0 0,0 25-1,0-26 1,0 1 0,0 0-1,25-25 1,-25 25-1,0 0 79</inkml:trace>
  <inkml:trace contextRef="#ctx0" brushRef="#br0" timeOffset="67207.9">8731 13097 0,'0'25'125,"0"-1"-78,0 1-16,-25-25 16</inkml:trace>
  <inkml:trace contextRef="#ctx0" brushRef="#br0" timeOffset="69521.45">9723 12502 0,'-24'0'219,"-1"0"-203,0 24-1,0-24 1,0 0-1,25 25 1,-24-25 0,-1 0 77,25 25 48,0 0-110,0 0-15,0-1-16,-25 1 16,25 0-1,0 0 1,0 0-1,0-1-15,0 26 32,0-25 15,25-25 78,0 0-110,-1-25 16,1 25-15,25 0 0,-25 0 15,-1 0-31,1 0 16,0 0 15,25 0 0,-26 0 0,1 25-15,0 24 0,-25 1 15,0-25 16,0 0 0,0-1-1,-25 1-30,0 0-16,1-25 16,-1 25-1,-25-25 1,25 25 0,1-25-1,-26 0 1,25 0 15,0 0-15</inkml:trace>
  <inkml:trace contextRef="#ctx0" brushRef="#br0" timeOffset="80942.33">10046 12601 0,'-25'25'62,"-25"-1"-46,1 26-16,-1 0 16,1-1-1,-1-24 1,25 25 0,-24-50-1,24 49 1,-25-24-1,1 25-15,49-1 16,-50-24 0,25 0-1,0 0 1,1-1 0,-1-24-16,25 25 15,0 0 1,-25-25-1,0 0 1,25 25 0,-25-25-1,1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3988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Argument</a:t>
            </a:r>
            <a:r>
              <a:rPr lang="en-US" sz="28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And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Parameter</a:t>
            </a:r>
            <a:r>
              <a:rPr lang="en-US" sz="28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in</a:t>
            </a:r>
          </a:p>
          <a:p>
            <a:pPr marL="342900" indent="-342900"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Python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39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277760" y="3000240"/>
              <a:ext cx="1634400" cy="89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8400" y="2990880"/>
                <a:ext cx="165312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40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458810" y="1562500"/>
            <a:ext cx="7754334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5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</a:t>
            </a:r>
            <a:r>
              <a:rPr lang="en-US" sz="54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Problem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5400" dirty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From </a:t>
            </a:r>
          </a:p>
          <a:p>
            <a:pPr algn="ctr"/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Topics as Learned 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 Argument And Parameter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And Parameter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Difference between Argument and Parameter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Types Of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Arguments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39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Argument And Parameter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Parameter</a:t>
            </a:r>
            <a:r>
              <a:rPr lang="en-US" dirty="0">
                <a:solidFill>
                  <a:srgbClr val="002060"/>
                </a:solidFill>
              </a:rPr>
              <a:t> is the variable or constant or basically a information that is send to function in order to use inside the function body to perform any operations or to use in any way. </a:t>
            </a:r>
          </a:p>
          <a:p>
            <a:r>
              <a:rPr lang="en-US" dirty="0">
                <a:solidFill>
                  <a:srgbClr val="002060"/>
                </a:solidFill>
              </a:rPr>
              <a:t>We used parameter inside the parenthesis of the function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(43)</a:t>
            </a:r>
          </a:p>
          <a:p>
            <a:r>
              <a:rPr lang="en-US" dirty="0">
                <a:solidFill>
                  <a:srgbClr val="002060"/>
                </a:solidFill>
              </a:rPr>
              <a:t>Some time we say same thing parameter and argument </a:t>
            </a:r>
          </a:p>
          <a:p>
            <a:r>
              <a:rPr lang="en-US" dirty="0">
                <a:solidFill>
                  <a:srgbClr val="002060"/>
                </a:solidFill>
              </a:rPr>
              <a:t>But there is some different between parameter and argument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48160" y="1446480"/>
              <a:ext cx="9394560" cy="39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437120"/>
                <a:ext cx="941328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Diff: b/w Argument And Parameter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Some time we say same thing parameter and argument </a:t>
            </a:r>
          </a:p>
          <a:p>
            <a:r>
              <a:rPr lang="en-US" dirty="0">
                <a:solidFill>
                  <a:srgbClr val="002060"/>
                </a:solidFill>
              </a:rPr>
              <a:t>But there is some different between parameter and argument 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(world): </a:t>
            </a:r>
            <a:r>
              <a:rPr lang="en-US" i="1" dirty="0">
                <a:solidFill>
                  <a:srgbClr val="002060"/>
                </a:solidFill>
              </a:rPr>
              <a:t># formal value or parameter, receiver </a:t>
            </a:r>
          </a:p>
          <a:p>
            <a:r>
              <a:rPr lang="en-US" dirty="0">
                <a:solidFill>
                  <a:srgbClr val="002060"/>
                </a:solidFill>
              </a:rPr>
              <a:t>	print(world)</a:t>
            </a:r>
          </a:p>
          <a:p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(‘hi’)	     </a:t>
            </a:r>
            <a:r>
              <a:rPr lang="en-US" i="1" dirty="0">
                <a:solidFill>
                  <a:srgbClr val="002060"/>
                </a:solidFill>
              </a:rPr>
              <a:t>#  actual value or argument, sender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9800" y="2500200"/>
              <a:ext cx="9135360" cy="274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2490840"/>
                <a:ext cx="915408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Different Types Of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46480" y="1616400"/>
              <a:ext cx="429120" cy="20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120" y="1607040"/>
                <a:ext cx="44784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Using </a:t>
            </a:r>
            <a:r>
              <a:rPr lang="en-US" b="1" dirty="0">
                <a:solidFill>
                  <a:srgbClr val="002060"/>
                </a:solidFill>
              </a:rPr>
              <a:t>keyword argument</a:t>
            </a:r>
            <a:r>
              <a:rPr lang="en-US" dirty="0">
                <a:solidFill>
                  <a:srgbClr val="002060"/>
                </a:solidFill>
              </a:rPr>
              <a:t>, we can change order of parameter as we mentioned in function declaration.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show(name,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print(name)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show(“</a:t>
            </a:r>
            <a:r>
              <a:rPr lang="en-US" dirty="0" err="1">
                <a:solidFill>
                  <a:srgbClr val="002060"/>
                </a:solidFill>
              </a:rPr>
              <a:t>faisal</a:t>
            </a:r>
            <a:r>
              <a:rPr lang="en-US" dirty="0">
                <a:solidFill>
                  <a:srgbClr val="002060"/>
                </a:solidFill>
              </a:rPr>
              <a:t>”, 32)</a:t>
            </a:r>
          </a:p>
          <a:p>
            <a:r>
              <a:rPr lang="en-US" dirty="0">
                <a:solidFill>
                  <a:srgbClr val="002060"/>
                </a:solidFill>
              </a:rPr>
              <a:t># show(32, “Faisal”) # not correct</a:t>
            </a:r>
          </a:p>
          <a:p>
            <a:r>
              <a:rPr lang="en-US" dirty="0">
                <a:solidFill>
                  <a:srgbClr val="002060"/>
                </a:solidFill>
              </a:rPr>
              <a:t># show(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32, name = “Faisal”) # correct using keyword argument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84240" y="5473800"/>
              <a:ext cx="2795400" cy="9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80" y="5464440"/>
                <a:ext cx="28141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3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Parameter /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provide a default valve in function declaration, that parameter we say that  it is default one.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f_name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l_name</a:t>
            </a:r>
            <a:r>
              <a:rPr lang="en-US" dirty="0">
                <a:solidFill>
                  <a:srgbClr val="002060"/>
                </a:solidFill>
              </a:rPr>
              <a:t>=“Jafri”): # default parameter 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f_name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l_name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(“Faisal”)			# did not provide value to default parameter</a:t>
            </a:r>
          </a:p>
          <a:p>
            <a:r>
              <a:rPr lang="en-US" dirty="0">
                <a:solidFill>
                  <a:srgbClr val="002060"/>
                </a:solidFill>
              </a:rPr>
              <a:t>#</a:t>
            </a:r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 err="1">
                <a:solidFill>
                  <a:srgbClr val="002060"/>
                </a:solidFill>
              </a:rPr>
              <a:t>Faisal”,”Zamir</a:t>
            </a:r>
            <a:r>
              <a:rPr lang="en-US" dirty="0">
                <a:solidFill>
                  <a:srgbClr val="002060"/>
                </a:solidFill>
              </a:rPr>
              <a:t>”)	# override the default parameter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920" y="1500120"/>
              <a:ext cx="6001200" cy="396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60" y="1490760"/>
                <a:ext cx="601992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4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we set any parameter in function declaration, we have to use that order of position on the time of calling that function that is required.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show_value</a:t>
            </a:r>
            <a:r>
              <a:rPr lang="en-US" i="1" dirty="0">
                <a:solidFill>
                  <a:srgbClr val="002060"/>
                </a:solidFill>
              </a:rPr>
              <a:t>(a, b, c):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print(“a = ”+a)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print(“b = ”+b)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print(“c = ”+c)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show_value</a:t>
            </a:r>
            <a:r>
              <a:rPr lang="en-US" dirty="0">
                <a:solidFill>
                  <a:srgbClr val="002060"/>
                </a:solidFill>
              </a:rPr>
              <a:t>(3, 5, 1)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01800" y="2741400"/>
              <a:ext cx="3090240" cy="267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2732040"/>
                <a:ext cx="3108960" cy="26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And when set any parameter to get value from user then some time we make parameter as default or optional and other required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show_number(num1, num2 = 33)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print(num1 + num2)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# num1 is required and num2 is the optional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</a:rPr>
              <a:t>show_number(num2 = 43) </a:t>
            </a:r>
          </a:p>
          <a:p>
            <a:r>
              <a:rPr lang="en-US" dirty="0">
                <a:solidFill>
                  <a:srgbClr val="002060"/>
                </a:solidFill>
              </a:rPr>
              <a:t># override num2 but you will get an error, num1 is required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9400" y="2375280"/>
              <a:ext cx="5527800" cy="283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2365920"/>
                <a:ext cx="554652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1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Words>525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Light</vt:lpstr>
      <vt:lpstr>Courier New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536</cp:revision>
  <dcterms:created xsi:type="dcterms:W3CDTF">2021-11-08T00:20:31Z</dcterms:created>
  <dcterms:modified xsi:type="dcterms:W3CDTF">2023-11-23T10:16:06Z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2023-11-23T10:16:06Z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81b009e5-d995-48d8-98b3-e8732c6dd8a4</vt:lpwstr>
  </property>
  <property fmtid="{D5CDD505-2E9C-101B-9397-08002B2CF9AE}" pid="8" name="MSIP_Label_defa4170-0d19-0005-0004-bc88714345d2_ContentBits">
    <vt:lpwstr>0</vt:lpwstr>
  </property>
</Properties>
</file>