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8" r:id="rId4"/>
    <p:sldId id="27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1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CA94E3-7A16-424A-A618-5A82165E71F8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C4F071-BFC0-478E-9638-FF2C0B5F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038328"/>
              <a:ext cx="3055420" cy="31188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7837AE-CDA2-4E91-AC7B-C596EB03DE7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:\Users\USER\Desktop\BLA ID CARD\3d logo\berrieland post.pngds.png">
            <a:extLst>
              <a:ext uri="{FF2B5EF4-FFF2-40B4-BE49-F238E27FC236}">
                <a16:creationId xmlns:a16="http://schemas.microsoft.com/office/drawing/2014/main" id="{28BAD9DE-EF69-4668-8C1D-8EDCEB68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3214678" y="229457"/>
            <a:ext cx="2500330" cy="255304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8E893-C959-4799-B3B5-5B0FFF68DD04}"/>
              </a:ext>
            </a:extLst>
          </p:cNvPr>
          <p:cNvSpPr txBox="1"/>
          <p:nvPr/>
        </p:nvSpPr>
        <p:spPr>
          <a:xfrm>
            <a:off x="1071538" y="2928934"/>
            <a:ext cx="721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rgbClr val="00B050"/>
                </a:solidFill>
                <a:latin typeface="Comic Sans MS" pitchFamily="66" charset="0"/>
              </a:rPr>
              <a:t>Berriezland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 Academy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48298-BF27-43DA-AA31-4E95A708041A}"/>
              </a:ext>
            </a:extLst>
          </p:cNvPr>
          <p:cNvSpPr txBox="1"/>
          <p:nvPr/>
        </p:nvSpPr>
        <p:spPr>
          <a:xfrm>
            <a:off x="1142976" y="3643314"/>
            <a:ext cx="7215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Grade One – Bilberry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Comic Sans MS" pitchFamily="66" charset="0"/>
              </a:rPr>
              <a:t>Week 2 - Literacy</a:t>
            </a:r>
          </a:p>
        </p:txBody>
      </p:sp>
    </p:spTree>
    <p:extLst>
      <p:ext uri="{BB962C8B-B14F-4D97-AF65-F5344CB8AC3E}">
        <p14:creationId xmlns:p14="http://schemas.microsoft.com/office/powerpoint/2010/main" val="286160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879B69-DABD-4D34-89AB-1A82A8CD3093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2BA062-A84C-4630-8294-E833BAA4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038328"/>
              <a:ext cx="3055420" cy="31188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00B95A-4A1E-4810-B09D-1FBDCDB924AA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23385E-39E9-4281-893A-7FBB095212BF}"/>
              </a:ext>
            </a:extLst>
          </p:cNvPr>
          <p:cNvSpPr txBox="1"/>
          <p:nvPr/>
        </p:nvSpPr>
        <p:spPr>
          <a:xfrm>
            <a:off x="533400" y="396044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TOPIC</a:t>
            </a:r>
            <a:r>
              <a:rPr lang="en-US" sz="2400" b="1" dirty="0">
                <a:solidFill>
                  <a:srgbClr val="00B050"/>
                </a:solidFill>
                <a:latin typeface="Comic Sans MS" pitchFamily="66" charset="0"/>
              </a:rPr>
              <a:t> – Introduction to Adjectives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8BA6C-5ACD-4457-AAA2-C844C3F62CB8}"/>
              </a:ext>
            </a:extLst>
          </p:cNvPr>
          <p:cNvSpPr txBox="1"/>
          <p:nvPr/>
        </p:nvSpPr>
        <p:spPr>
          <a:xfrm>
            <a:off x="533400" y="1097360"/>
            <a:ext cx="72152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adjective is a word naming an attribute of a noun. 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FF0000"/>
                </a:solidFill>
              </a:rPr>
              <a:t>Examples are: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1. Beautiful 			2. Intelligent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3. Pretty 			4. Short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5. Dirty 			6. Foolish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7. Lazy 				8. Good 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9. Clean 			10.Spoilt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0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B5BFFA-8F43-4763-B25B-72452DC83DB6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6A8DDD-5620-4924-8B48-5A0B75D19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038328"/>
              <a:ext cx="3055420" cy="31188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80881A-0BA8-44DC-9DE7-E7CFD62223C2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AE8A2B-5C4E-4533-AB95-703A1E4681EB}"/>
              </a:ext>
            </a:extLst>
          </p:cNvPr>
          <p:cNvSpPr txBox="1"/>
          <p:nvPr/>
        </p:nvSpPr>
        <p:spPr>
          <a:xfrm>
            <a:off x="533400" y="457200"/>
            <a:ext cx="6858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Step 2 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00B050"/>
                </a:solidFill>
                <a:latin typeface="Cambria" pitchFamily="18" charset="0"/>
              </a:rPr>
              <a:t>Using adjectives in sentences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1. That orange is </a:t>
            </a:r>
            <a:r>
              <a:rPr lang="en-US" sz="2400" u="sng" dirty="0">
                <a:latin typeface="Cambria" pitchFamily="18" charset="0"/>
              </a:rPr>
              <a:t>spoilt</a:t>
            </a:r>
            <a:endParaRPr lang="en-US" sz="2400" dirty="0">
              <a:latin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2. Mummy cooks </a:t>
            </a:r>
            <a:r>
              <a:rPr lang="en-US" sz="2400" u="sng" dirty="0">
                <a:latin typeface="Cambria" pitchFamily="18" charset="0"/>
              </a:rPr>
              <a:t>delicious</a:t>
            </a:r>
            <a:r>
              <a:rPr lang="en-US" sz="2400" dirty="0">
                <a:latin typeface="Cambria" pitchFamily="18" charset="0"/>
              </a:rPr>
              <a:t> meal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3. Lora is </a:t>
            </a:r>
            <a:r>
              <a:rPr lang="en-US" sz="2400" u="sng" dirty="0">
                <a:latin typeface="Cambria" pitchFamily="18" charset="0"/>
              </a:rPr>
              <a:t>intelligent </a:t>
            </a:r>
            <a:r>
              <a:rPr lang="en-US" sz="2400" dirty="0">
                <a:latin typeface="Cambria" pitchFamily="18" charset="0"/>
              </a:rPr>
              <a:t> 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4. Samuel married a</a:t>
            </a:r>
            <a:r>
              <a:rPr lang="en-US" sz="2400" u="sng" dirty="0">
                <a:latin typeface="Cambria" pitchFamily="18" charset="0"/>
              </a:rPr>
              <a:t> beautiful</a:t>
            </a:r>
            <a:r>
              <a:rPr lang="en-US" sz="2400" dirty="0">
                <a:latin typeface="Cambria" pitchFamily="18" charset="0"/>
              </a:rPr>
              <a:t> woman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5. The king is </a:t>
            </a:r>
            <a:r>
              <a:rPr lang="en-US" sz="2400" u="sng" dirty="0">
                <a:latin typeface="Cambria" pitchFamily="18" charset="0"/>
              </a:rPr>
              <a:t>wicked  </a:t>
            </a:r>
            <a:endParaRPr lang="en-US" sz="2400" dirty="0">
              <a:latin typeface="Cambria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6. I prefer a </a:t>
            </a:r>
            <a:r>
              <a:rPr lang="en-US" sz="2400" u="sng" dirty="0">
                <a:latin typeface="Cambria" pitchFamily="18" charset="0"/>
              </a:rPr>
              <a:t>round</a:t>
            </a:r>
            <a:r>
              <a:rPr lang="en-US" sz="2400" dirty="0">
                <a:latin typeface="Cambria" pitchFamily="18" charset="0"/>
              </a:rPr>
              <a:t> table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49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E067F1-17CC-4DB8-8BC8-7F0B570C32E2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96D7E0-5FD9-4665-B130-E20226824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038328"/>
              <a:ext cx="3055420" cy="311886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AE2793-ABB7-4FC6-AF35-D999F07D1E50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CFF717-9BC7-477B-8794-1E3C08374650}"/>
              </a:ext>
            </a:extLst>
          </p:cNvPr>
          <p:cNvSpPr txBox="1"/>
          <p:nvPr/>
        </p:nvSpPr>
        <p:spPr>
          <a:xfrm>
            <a:off x="533400" y="456808"/>
            <a:ext cx="6858000" cy="5944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Step 3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latin typeface="Cambria" pitchFamily="18" charset="0"/>
              </a:rPr>
              <a:t>Class Exercise 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solidFill>
                  <a:srgbClr val="FF0000"/>
                </a:solidFill>
                <a:latin typeface="Cambria" pitchFamily="18" charset="0"/>
              </a:rPr>
              <a:t>Underline the adjectives in these sentences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1. My father has a big car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2. </a:t>
            </a:r>
            <a:r>
              <a:rPr lang="en-US" sz="2400" dirty="0" err="1">
                <a:latin typeface="Cambria" pitchFamily="18" charset="0"/>
              </a:rPr>
              <a:t>Dammy</a:t>
            </a:r>
            <a:r>
              <a:rPr lang="en-US" sz="2400" dirty="0">
                <a:latin typeface="Cambria" pitchFamily="18" charset="0"/>
              </a:rPr>
              <a:t> is wearing a blue gown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3. Binge is a foolish dog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4. A hefty man caught the thief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5. My sister is a wise woman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6. This room is cold </a:t>
            </a:r>
          </a:p>
          <a:p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31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1F0A9C-0BB0-4C39-8593-2F0F17531A56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A4870E-3747-4815-9178-9845551B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824" y="2038328"/>
              <a:ext cx="3055420" cy="31188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506A7-BFA4-4CD6-A55E-90A254ED95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FA5192-3406-47A2-B5C4-025BDD83B310}"/>
              </a:ext>
            </a:extLst>
          </p:cNvPr>
          <p:cNvSpPr txBox="1"/>
          <p:nvPr/>
        </p:nvSpPr>
        <p:spPr>
          <a:xfrm>
            <a:off x="304800" y="228600"/>
            <a:ext cx="85344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Home Work </a:t>
            </a:r>
          </a:p>
          <a:p>
            <a:r>
              <a:rPr lang="en-US" sz="2400" dirty="0">
                <a:latin typeface="Cambria" pitchFamily="18" charset="0"/>
              </a:rPr>
              <a:t>Choose the appropriate adjectives to complete each of these sentences.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1. 	Tarry does not like to walk in the __________ sun (a)hot 	(b)cold (c)white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2. 	I love greatness because she is an _________ girl (a)smiling 	(b)honest (c)angry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3. 	The ___________ smell from the bag attracted the flies 	(a)book (b)awful (c)handsome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4. 	The music is too __________ for me (a)scary (b)loud (c)stiff 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Cambria" pitchFamily="18" charset="0"/>
              </a:rPr>
              <a:t>5. 	We had a ________ sandwich for breakfast (a)bad (b)rough 	(c)delicious </a:t>
            </a:r>
          </a:p>
          <a:p>
            <a:pPr>
              <a:lnSpc>
                <a:spcPct val="150000"/>
              </a:lnSpc>
            </a:pPr>
            <a:br>
              <a:rPr lang="en-US" sz="2400" dirty="0"/>
            </a:br>
            <a:r>
              <a:rPr lang="en-US" sz="2400" dirty="0"/>
              <a:t> 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 PC</dc:creator>
  <cp:lastModifiedBy>2348066784387</cp:lastModifiedBy>
  <cp:revision>61</cp:revision>
  <dcterms:created xsi:type="dcterms:W3CDTF">2006-08-16T00:00:00Z</dcterms:created>
  <dcterms:modified xsi:type="dcterms:W3CDTF">2020-07-21T19:39:53Z</dcterms:modified>
</cp:coreProperties>
</file>