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EDE"/>
    <a:srgbClr val="4472C4"/>
    <a:srgbClr val="39A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40"/>
    <p:restoredTop sz="94586"/>
  </p:normalViewPr>
  <p:slideViewPr>
    <p:cSldViewPr snapToGrid="0" snapToObjects="1">
      <p:cViewPr>
        <p:scale>
          <a:sx n="150" d="100"/>
          <a:sy n="150" d="100"/>
        </p:scale>
        <p:origin x="-440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0EFBC-9D7D-0244-B20C-55650DEDEF4D}" type="datetimeFigureOut">
              <a:rPr lang="en-US" smtClean="0"/>
              <a:t>8/20/17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E4A35-544E-684E-89A6-4C475E148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2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8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4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4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8/20/17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8/20/17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8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8/20/17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8/20/17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5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8/20/17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111B-7549-D448-8643-803B55AAE272}" type="datetimeFigureOut">
              <a:rPr lang="en-US" smtClean="0"/>
              <a:t>8/20/17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6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B111B-7549-D448-8643-803B55AAE272}" type="datetimeFigureOut">
              <a:rPr lang="en-US" smtClean="0"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5B974-BAEA-3C46-B284-15587149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3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597568" y="2240549"/>
            <a:ext cx="1003985" cy="1264698"/>
            <a:chOff x="9770031" y="2806267"/>
            <a:chExt cx="1003985" cy="1264698"/>
          </a:xfrm>
        </p:grpSpPr>
        <p:pic>
          <p:nvPicPr>
            <p:cNvPr id="153" name="Picture 152" descr="S3-Bucket-with-objects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92352" y="2806267"/>
              <a:ext cx="759343" cy="759343"/>
            </a:xfrm>
            <a:prstGeom prst="rect">
              <a:avLst/>
            </a:prstGeom>
          </p:spPr>
        </p:pic>
        <p:sp>
          <p:nvSpPr>
            <p:cNvPr id="31" name="TextBox 37"/>
            <p:cNvSpPr txBox="1">
              <a:spLocks noChangeArrowheads="1"/>
            </p:cNvSpPr>
            <p:nvPr/>
          </p:nvSpPr>
          <p:spPr bwMode="auto">
            <a:xfrm>
              <a:off x="9770031" y="3424634"/>
              <a:ext cx="100398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Artifact</a:t>
              </a:r>
            </a:p>
            <a:p>
              <a:pPr algn="ctr"/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Storage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05015" y="2367276"/>
            <a:ext cx="1147921" cy="1138245"/>
            <a:chOff x="9650934" y="938937"/>
            <a:chExt cx="1147921" cy="113824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3075" y="938937"/>
              <a:ext cx="543639" cy="564959"/>
            </a:xfrm>
            <a:prstGeom prst="rect">
              <a:avLst/>
            </a:prstGeom>
          </p:spPr>
        </p:pic>
        <p:sp>
          <p:nvSpPr>
            <p:cNvPr id="33" name="TextBox 37"/>
            <p:cNvSpPr txBox="1">
              <a:spLocks noChangeArrowheads="1"/>
            </p:cNvSpPr>
            <p:nvPr/>
          </p:nvSpPr>
          <p:spPr bwMode="auto">
            <a:xfrm>
              <a:off x="9650934" y="1430851"/>
              <a:ext cx="114792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Lambda</a:t>
              </a:r>
            </a:p>
            <a:p>
              <a:pPr algn="ctr"/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Function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175956" y="3702713"/>
            <a:ext cx="1872609" cy="941181"/>
            <a:chOff x="5569591" y="4451905"/>
            <a:chExt cx="1872609" cy="941181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8848" y="4451905"/>
              <a:ext cx="514094" cy="635057"/>
            </a:xfrm>
            <a:prstGeom prst="rect">
              <a:avLst/>
            </a:prstGeom>
          </p:spPr>
        </p:pic>
        <p:sp>
          <p:nvSpPr>
            <p:cNvPr id="36" name="TextBox 37"/>
            <p:cNvSpPr txBox="1">
              <a:spLocks noChangeArrowheads="1"/>
            </p:cNvSpPr>
            <p:nvPr/>
          </p:nvSpPr>
          <p:spPr bwMode="auto">
            <a:xfrm>
              <a:off x="5569591" y="5023754"/>
              <a:ext cx="18726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CloudFormation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6326630" y="1769528"/>
            <a:ext cx="4455129" cy="3362745"/>
          </a:xfrm>
          <a:prstGeom prst="roundRect">
            <a:avLst>
              <a:gd name="adj" fmla="val 5473"/>
            </a:avLst>
          </a:prstGeom>
          <a:noFill/>
          <a:ln w="12700">
            <a:solidFill>
              <a:schemeClr val="bg1">
                <a:lumMod val="50000"/>
                <a:alpha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477976" y="2283426"/>
            <a:ext cx="4560837" cy="2291149"/>
            <a:chOff x="2146802" y="1949218"/>
            <a:chExt cx="4560837" cy="2291149"/>
          </a:xfrm>
        </p:grpSpPr>
        <p:grpSp>
          <p:nvGrpSpPr>
            <p:cNvPr id="10" name="Group 9"/>
            <p:cNvGrpSpPr/>
            <p:nvPr/>
          </p:nvGrpSpPr>
          <p:grpSpPr>
            <a:xfrm>
              <a:off x="5225993" y="3426652"/>
              <a:ext cx="1481646" cy="586365"/>
              <a:chOff x="1402973" y="4248050"/>
              <a:chExt cx="1481646" cy="586365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2973" y="4248050"/>
                <a:ext cx="1481646" cy="319714"/>
              </a:xfrm>
              <a:prstGeom prst="rect">
                <a:avLst/>
              </a:prstGeom>
            </p:spPr>
          </p:pic>
          <p:sp>
            <p:nvSpPr>
              <p:cNvPr id="37" name="TextBox 37"/>
              <p:cNvSpPr txBox="1">
                <a:spLocks noChangeArrowheads="1"/>
              </p:cNvSpPr>
              <p:nvPr/>
            </p:nvSpPr>
            <p:spPr bwMode="auto">
              <a:xfrm>
                <a:off x="1649154" y="4465083"/>
                <a:ext cx="100398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Plugin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386827" y="3199301"/>
              <a:ext cx="1872609" cy="1041066"/>
              <a:chOff x="664084" y="2211789"/>
              <a:chExt cx="1872609" cy="1041066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4628" y="2211789"/>
                <a:ext cx="731520" cy="707136"/>
              </a:xfrm>
              <a:prstGeom prst="rect">
                <a:avLst/>
              </a:prstGeom>
            </p:spPr>
          </p:pic>
          <p:sp>
            <p:nvSpPr>
              <p:cNvPr id="43" name="TextBox 37"/>
              <p:cNvSpPr txBox="1">
                <a:spLocks noChangeArrowheads="1"/>
              </p:cNvSpPr>
              <p:nvPr/>
            </p:nvSpPr>
            <p:spPr bwMode="auto">
              <a:xfrm>
                <a:off x="664084" y="2883523"/>
                <a:ext cx="187260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Developers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802" y="2046142"/>
              <a:ext cx="1466944" cy="604381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3386827" y="1949218"/>
              <a:ext cx="1872609" cy="976028"/>
              <a:chOff x="2707055" y="4434774"/>
              <a:chExt cx="1872609" cy="976028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05223" y="4434774"/>
                <a:ext cx="676275" cy="666750"/>
              </a:xfrm>
              <a:prstGeom prst="rect">
                <a:avLst/>
              </a:prstGeom>
            </p:spPr>
          </p:pic>
          <p:sp>
            <p:nvSpPr>
              <p:cNvPr id="45" name="TextBox 37"/>
              <p:cNvSpPr txBox="1">
                <a:spLocks noChangeArrowheads="1"/>
              </p:cNvSpPr>
              <p:nvPr/>
            </p:nvSpPr>
            <p:spPr bwMode="auto">
              <a:xfrm>
                <a:off x="2707055" y="5041470"/>
                <a:ext cx="187260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Travis CI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225993" y="2144050"/>
              <a:ext cx="1481646" cy="586365"/>
              <a:chOff x="1402973" y="4248050"/>
              <a:chExt cx="1481646" cy="586365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2973" y="4248050"/>
                <a:ext cx="1481646" cy="319714"/>
              </a:xfrm>
              <a:prstGeom prst="rect">
                <a:avLst/>
              </a:prstGeom>
            </p:spPr>
          </p:pic>
          <p:sp>
            <p:nvSpPr>
              <p:cNvPr id="52" name="TextBox 37"/>
              <p:cNvSpPr txBox="1">
                <a:spLocks noChangeArrowheads="1"/>
              </p:cNvSpPr>
              <p:nvPr/>
            </p:nvSpPr>
            <p:spPr bwMode="auto">
              <a:xfrm>
                <a:off x="1649154" y="4465083"/>
                <a:ext cx="100398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Arial" charset="0"/>
                    <a:ea typeface="Arial" charset="0"/>
                    <a:cs typeface="Arial" charset="0"/>
                  </a:rPr>
                  <a:t>Plugin</a:t>
                </a:r>
              </a:p>
            </p:txBody>
          </p:sp>
        </p:grpSp>
      </p:grpSp>
      <p:pic>
        <p:nvPicPr>
          <p:cNvPr id="9" name="Picture 8" descr="AWS-Cloud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4169" y="1352761"/>
            <a:ext cx="683467" cy="68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10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Spohn, Andy</dc:creator>
  <cp:lastModifiedBy>Spohn, Andy</cp:lastModifiedBy>
  <cp:revision>60</cp:revision>
  <dcterms:created xsi:type="dcterms:W3CDTF">2017-07-20T13:02:07Z</dcterms:created>
  <dcterms:modified xsi:type="dcterms:W3CDTF">2017-08-21T00:13:50Z</dcterms:modified>
</cp:coreProperties>
</file>