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EDE"/>
    <a:srgbClr val="4472C4"/>
    <a:srgbClr val="39A1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18"/>
    <p:restoredTop sz="94586"/>
  </p:normalViewPr>
  <p:slideViewPr>
    <p:cSldViewPr snapToGrid="0" snapToObjects="1">
      <p:cViewPr>
        <p:scale>
          <a:sx n="100" d="100"/>
          <a:sy n="100" d="100"/>
        </p:scale>
        <p:origin x="75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0EFBC-9D7D-0244-B20C-55650DEDEF4D}" type="datetimeFigureOut">
              <a:rPr lang="en-US" smtClean="0"/>
              <a:t>8/10/17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E4A35-544E-684E-89A6-4C475E148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2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8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4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4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8/10/17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8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8/10/17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8/10/17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5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6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B111B-7549-D448-8643-803B55AAE272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3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724567" y="2765488"/>
            <a:ext cx="1003985" cy="1264698"/>
            <a:chOff x="9770031" y="2806267"/>
            <a:chExt cx="1003985" cy="1264698"/>
          </a:xfrm>
        </p:grpSpPr>
        <p:pic>
          <p:nvPicPr>
            <p:cNvPr id="153" name="Picture 152" descr="S3-Bucket-with-objects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92352" y="2806267"/>
              <a:ext cx="759343" cy="759343"/>
            </a:xfrm>
            <a:prstGeom prst="rect">
              <a:avLst/>
            </a:prstGeom>
          </p:spPr>
        </p:pic>
        <p:sp>
          <p:nvSpPr>
            <p:cNvPr id="31" name="TextBox 37"/>
            <p:cNvSpPr txBox="1">
              <a:spLocks noChangeArrowheads="1"/>
            </p:cNvSpPr>
            <p:nvPr/>
          </p:nvSpPr>
          <p:spPr bwMode="auto">
            <a:xfrm>
              <a:off x="9770031" y="3424634"/>
              <a:ext cx="100398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Artifact</a:t>
              </a:r>
            </a:p>
            <a:p>
              <a:pPr algn="ctr"/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Storage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032014" y="2892215"/>
            <a:ext cx="1147921" cy="1138245"/>
            <a:chOff x="9650934" y="938937"/>
            <a:chExt cx="1147921" cy="1138245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3075" y="938937"/>
              <a:ext cx="543639" cy="564959"/>
            </a:xfrm>
            <a:prstGeom prst="rect">
              <a:avLst/>
            </a:prstGeom>
          </p:spPr>
        </p:pic>
        <p:sp>
          <p:nvSpPr>
            <p:cNvPr id="33" name="TextBox 37"/>
            <p:cNvSpPr txBox="1">
              <a:spLocks noChangeArrowheads="1"/>
            </p:cNvSpPr>
            <p:nvPr/>
          </p:nvSpPr>
          <p:spPr bwMode="auto">
            <a:xfrm>
              <a:off x="9650934" y="1430851"/>
              <a:ext cx="114792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Lambda</a:t>
              </a:r>
            </a:p>
            <a:p>
              <a:pPr algn="ctr"/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Function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267037" y="1398201"/>
            <a:ext cx="1919044" cy="1313539"/>
            <a:chOff x="6962159" y="1492728"/>
            <a:chExt cx="1919044" cy="1313539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890" y="1492728"/>
              <a:ext cx="379401" cy="321916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9291" y="1576810"/>
              <a:ext cx="544780" cy="653098"/>
            </a:xfrm>
            <a:prstGeom prst="rect">
              <a:avLst/>
            </a:prstGeom>
          </p:spPr>
        </p:pic>
        <p:sp>
          <p:nvSpPr>
            <p:cNvPr id="34" name="TextBox 37"/>
            <p:cNvSpPr txBox="1">
              <a:spLocks noChangeArrowheads="1"/>
            </p:cNvSpPr>
            <p:nvPr/>
          </p:nvSpPr>
          <p:spPr bwMode="auto">
            <a:xfrm>
              <a:off x="6962159" y="2159936"/>
              <a:ext cx="191904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CloudFront CDN</a:t>
              </a:r>
            </a:p>
            <a:p>
              <a:pPr algn="ctr"/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w/certificate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302955" y="4227652"/>
            <a:ext cx="1872609" cy="941181"/>
            <a:chOff x="5569591" y="4451905"/>
            <a:chExt cx="1872609" cy="941181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8848" y="4451905"/>
              <a:ext cx="514094" cy="635057"/>
            </a:xfrm>
            <a:prstGeom prst="rect">
              <a:avLst/>
            </a:prstGeom>
          </p:spPr>
        </p:pic>
        <p:sp>
          <p:nvSpPr>
            <p:cNvPr id="36" name="TextBox 37"/>
            <p:cNvSpPr txBox="1">
              <a:spLocks noChangeArrowheads="1"/>
            </p:cNvSpPr>
            <p:nvPr/>
          </p:nvSpPr>
          <p:spPr bwMode="auto">
            <a:xfrm>
              <a:off x="5569591" y="5023754"/>
              <a:ext cx="18726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CloudFormation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477976" y="955255"/>
            <a:ext cx="9236049" cy="4947490"/>
            <a:chOff x="2146802" y="900985"/>
            <a:chExt cx="9236049" cy="4947490"/>
          </a:xfrm>
        </p:grpSpPr>
        <p:sp>
          <p:nvSpPr>
            <p:cNvPr id="4" name="Rounded Rectangle 3"/>
            <p:cNvSpPr/>
            <p:nvPr/>
          </p:nvSpPr>
          <p:spPr>
            <a:xfrm>
              <a:off x="6927722" y="900985"/>
              <a:ext cx="4455129" cy="4947490"/>
            </a:xfrm>
            <a:prstGeom prst="roundRect">
              <a:avLst>
                <a:gd name="adj" fmla="val 5473"/>
              </a:avLst>
            </a:prstGeom>
            <a:noFill/>
            <a:ln w="12700">
              <a:solidFill>
                <a:schemeClr val="bg1">
                  <a:lumMod val="50000"/>
                  <a:alpha val="50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2146802" y="2229156"/>
              <a:ext cx="4560837" cy="2291149"/>
              <a:chOff x="2146802" y="1949218"/>
              <a:chExt cx="4560837" cy="229114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5225993" y="3426652"/>
                <a:ext cx="1481646" cy="586365"/>
                <a:chOff x="1402973" y="4248050"/>
                <a:chExt cx="1481646" cy="586365"/>
              </a:xfrm>
            </p:grpSpPr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02973" y="4248050"/>
                  <a:ext cx="1481646" cy="319714"/>
                </a:xfrm>
                <a:prstGeom prst="rect">
                  <a:avLst/>
                </a:prstGeom>
              </p:spPr>
            </p:pic>
            <p:sp>
              <p:nvSpPr>
                <p:cNvPr id="37" name="TextBox 37"/>
                <p:cNvSpPr txBox="1">
                  <a:spLocks noChangeArrowheads="1"/>
                </p:cNvSpPr>
                <p:nvPr/>
              </p:nvSpPr>
              <p:spPr bwMode="auto">
                <a:xfrm>
                  <a:off x="1649154" y="4465083"/>
                  <a:ext cx="1003985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Arial" charset="0"/>
                      <a:ea typeface="Arial" charset="0"/>
                      <a:cs typeface="Arial" charset="0"/>
                    </a:rPr>
                    <a:t>Plugin</a:t>
                  </a: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3386827" y="3199301"/>
                <a:ext cx="1872609" cy="1041066"/>
                <a:chOff x="664084" y="2211789"/>
                <a:chExt cx="1872609" cy="1041066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34628" y="2211789"/>
                  <a:ext cx="731520" cy="707136"/>
                </a:xfrm>
                <a:prstGeom prst="rect">
                  <a:avLst/>
                </a:prstGeom>
              </p:spPr>
            </p:pic>
            <p:sp>
              <p:nvSpPr>
                <p:cNvPr id="43" name="TextBox 37"/>
                <p:cNvSpPr txBox="1">
                  <a:spLocks noChangeArrowheads="1"/>
                </p:cNvSpPr>
                <p:nvPr/>
              </p:nvSpPr>
              <p:spPr bwMode="auto">
                <a:xfrm>
                  <a:off x="664084" y="2883523"/>
                  <a:ext cx="1872609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Arial" charset="0"/>
                      <a:ea typeface="Arial" charset="0"/>
                      <a:cs typeface="Arial" charset="0"/>
                    </a:rPr>
                    <a:t>Developers</a:t>
                  </a:r>
                  <a:endParaRPr lang="en-US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6802" y="2046142"/>
                <a:ext cx="1466944" cy="604381"/>
              </a:xfrm>
              <a:prstGeom prst="rect">
                <a:avLst/>
              </a:prstGeom>
            </p:spPr>
          </p:pic>
          <p:grpSp>
            <p:nvGrpSpPr>
              <p:cNvPr id="17" name="Group 16"/>
              <p:cNvGrpSpPr/>
              <p:nvPr/>
            </p:nvGrpSpPr>
            <p:grpSpPr>
              <a:xfrm>
                <a:off x="3386827" y="1949218"/>
                <a:ext cx="1872609" cy="976028"/>
                <a:chOff x="2707055" y="4434774"/>
                <a:chExt cx="1872609" cy="976028"/>
              </a:xfrm>
            </p:grpSpPr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05223" y="4434774"/>
                  <a:ext cx="676275" cy="666750"/>
                </a:xfrm>
                <a:prstGeom prst="rect">
                  <a:avLst/>
                </a:prstGeom>
              </p:spPr>
            </p:pic>
            <p:sp>
              <p:nvSpPr>
                <p:cNvPr id="45" name="TextBox 37"/>
                <p:cNvSpPr txBox="1">
                  <a:spLocks noChangeArrowheads="1"/>
                </p:cNvSpPr>
                <p:nvPr/>
              </p:nvSpPr>
              <p:spPr bwMode="auto">
                <a:xfrm>
                  <a:off x="2707055" y="5041470"/>
                  <a:ext cx="1872609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Arial" charset="0"/>
                      <a:ea typeface="Arial" charset="0"/>
                      <a:cs typeface="Arial" charset="0"/>
                    </a:rPr>
                    <a:t>Travis CI</a:t>
                  </a:r>
                  <a:endParaRPr lang="en-US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5225993" y="2144050"/>
                <a:ext cx="1481646" cy="586365"/>
                <a:chOff x="1402973" y="4248050"/>
                <a:chExt cx="1481646" cy="586365"/>
              </a:xfrm>
            </p:grpSpPr>
            <p:pic>
              <p:nvPicPr>
                <p:cNvPr id="51" name="Picture 50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02973" y="4248050"/>
                  <a:ext cx="1481646" cy="319714"/>
                </a:xfrm>
                <a:prstGeom prst="rect">
                  <a:avLst/>
                </a:prstGeom>
              </p:spPr>
            </p:pic>
            <p:sp>
              <p:nvSpPr>
                <p:cNvPr id="52" name="TextBox 37"/>
                <p:cNvSpPr txBox="1">
                  <a:spLocks noChangeArrowheads="1"/>
                </p:cNvSpPr>
                <p:nvPr/>
              </p:nvSpPr>
              <p:spPr bwMode="auto">
                <a:xfrm>
                  <a:off x="1649154" y="4465083"/>
                  <a:ext cx="1003985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Arial" charset="0"/>
                      <a:ea typeface="Arial" charset="0"/>
                      <a:cs typeface="Arial" charset="0"/>
                    </a:rPr>
                    <a:t>Plugin</a:t>
                  </a:r>
                </a:p>
              </p:txBody>
            </p:sp>
          </p:grpSp>
        </p:grpSp>
      </p:grpSp>
      <p:pic>
        <p:nvPicPr>
          <p:cNvPr id="9" name="Picture 8" descr="AWS-Cloud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6435" y="599232"/>
            <a:ext cx="683467" cy="68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13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Spohn, Andy</dc:creator>
  <cp:lastModifiedBy>Spohn, Andy</cp:lastModifiedBy>
  <cp:revision>59</cp:revision>
  <dcterms:created xsi:type="dcterms:W3CDTF">2017-07-20T13:02:07Z</dcterms:created>
  <dcterms:modified xsi:type="dcterms:W3CDTF">2017-08-10T18:01:48Z</dcterms:modified>
</cp:coreProperties>
</file>