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/>
    <p:restoredTop sz="94792"/>
  </p:normalViewPr>
  <p:slideViewPr>
    <p:cSldViewPr snapToGrid="0" snapToObjects="1">
      <p:cViewPr varScale="1">
        <p:scale>
          <a:sx n="127" d="100"/>
          <a:sy n="127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8863A-1387-1B41-86AF-61161E475194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0D1D2-D4EF-8045-915D-C97783AF1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3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0D1D2-D4EF-8045-915D-C97783AF1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0D1D2-D4EF-8045-915D-C97783AF1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9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F95D7-B074-EC45-93F1-A3FB64969519}" type="datetimeFigureOut">
              <a:rPr lang="en-US" smtClean="0"/>
              <a:t>7/3/17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CCBC-B8E9-224B-99E8-CF82009ED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48727" y="27215"/>
            <a:ext cx="7880110" cy="6744286"/>
            <a:chOff x="2148727" y="113714"/>
            <a:chExt cx="7880110" cy="6744286"/>
          </a:xfrm>
        </p:grpSpPr>
        <p:sp>
          <p:nvSpPr>
            <p:cNvPr id="8" name="Rounded Rectangle 7"/>
            <p:cNvSpPr/>
            <p:nvPr/>
          </p:nvSpPr>
          <p:spPr>
            <a:xfrm>
              <a:off x="2148727" y="400692"/>
              <a:ext cx="7880110" cy="6457308"/>
            </a:xfrm>
            <a:prstGeom prst="roundRect">
              <a:avLst>
                <a:gd name="adj" fmla="val 17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313" y="113714"/>
              <a:ext cx="707191" cy="461639"/>
            </a:xfrm>
            <a:prstGeom prst="rect">
              <a:avLst/>
            </a:prstGeom>
          </p:spPr>
        </p:pic>
      </p:grpSp>
      <p:sp>
        <p:nvSpPr>
          <p:cNvPr id="16" name="Rounded Rectangle 15"/>
          <p:cNvSpPr/>
          <p:nvPr/>
        </p:nvSpPr>
        <p:spPr>
          <a:xfrm>
            <a:off x="2719642" y="631508"/>
            <a:ext cx="2386613" cy="5888276"/>
          </a:xfrm>
          <a:prstGeom prst="roundRect">
            <a:avLst>
              <a:gd name="adj" fmla="val 206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88227" y="6481861"/>
            <a:ext cx="15573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Region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0677" y="934838"/>
            <a:ext cx="6487292" cy="5204802"/>
          </a:xfrm>
          <a:prstGeom prst="roundRect">
            <a:avLst>
              <a:gd name="adj" fmla="val 2712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63" y="693599"/>
            <a:ext cx="600347" cy="3918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</p:pic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3134279" y="6178571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89179" y="631508"/>
            <a:ext cx="2339823" cy="5888276"/>
          </a:xfrm>
          <a:prstGeom prst="roundRect">
            <a:avLst>
              <a:gd name="adj" fmla="val 2353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657028" y="6191212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85159" y="1201182"/>
            <a:ext cx="2094614" cy="1692951"/>
          </a:xfrm>
          <a:prstGeom prst="roundRect">
            <a:avLst>
              <a:gd name="adj" fmla="val 47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3172808" y="2532954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subnet 1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10.0.128.0/20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488" y="1101579"/>
            <a:ext cx="210844" cy="235649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386253" y="1192941"/>
            <a:ext cx="2094614" cy="1692951"/>
          </a:xfrm>
          <a:prstGeom prst="roundRect">
            <a:avLst>
              <a:gd name="adj" fmla="val 47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" name="TextBox 37"/>
          <p:cNvSpPr txBox="1">
            <a:spLocks noChangeArrowheads="1"/>
          </p:cNvSpPr>
          <p:nvPr/>
        </p:nvSpPr>
        <p:spPr bwMode="auto">
          <a:xfrm>
            <a:off x="6673902" y="2524713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subnet 2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10.0.144.0/20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582" y="1105695"/>
            <a:ext cx="210844" cy="2356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860445" y="3165905"/>
            <a:ext cx="2094614" cy="2596459"/>
          </a:xfrm>
          <a:prstGeom prst="roundRect">
            <a:avLst>
              <a:gd name="adj" fmla="val 470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1" name="TextBox 37"/>
          <p:cNvSpPr txBox="1">
            <a:spLocks noChangeArrowheads="1"/>
          </p:cNvSpPr>
          <p:nvPr/>
        </p:nvSpPr>
        <p:spPr bwMode="auto">
          <a:xfrm>
            <a:off x="3148094" y="5350298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Private subnet 1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10.0.0.0/19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774" y="3066302"/>
            <a:ext cx="210844" cy="235649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439797" y="3161788"/>
            <a:ext cx="2094614" cy="2596459"/>
          </a:xfrm>
          <a:prstGeom prst="roundRect">
            <a:avLst>
              <a:gd name="adj" fmla="val 470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6727446" y="5346181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Private subnet 2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10.0.32.0/19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126" y="3074542"/>
            <a:ext cx="210844" cy="235649"/>
          </a:xfrm>
          <a:prstGeom prst="rect">
            <a:avLst/>
          </a:prstGeom>
        </p:spPr>
      </p:pic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4902551" y="5809244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Virtual Private Cloud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10.0.0.0/16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029200" y="1585988"/>
            <a:ext cx="3310713" cy="826261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1" y="672009"/>
            <a:ext cx="538196" cy="56423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377677" y="1211196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Internet gateway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10607" y="2169107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Auto </a:t>
            </a:r>
            <a:r>
              <a:rPr lang="en-US" sz="900" b="1" dirty="0" smtClean="0"/>
              <a:t>Scaling Group</a:t>
            </a:r>
            <a:endParaRPr lang="en-US" sz="16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77" y="1629847"/>
            <a:ext cx="544781" cy="5296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04" y="1633258"/>
            <a:ext cx="461793" cy="48744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38416" y="2108782"/>
            <a:ext cx="832115" cy="24324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Linux bastion Instances</a:t>
            </a:r>
            <a:endParaRPr lang="en-US" sz="1200" b="1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18" y="1612660"/>
            <a:ext cx="461793" cy="4874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70030" y="2088184"/>
            <a:ext cx="832115" cy="24324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>
                <a:latin typeface="+mj-lt"/>
              </a:rPr>
              <a:t>Linux bastion Instances</a:t>
            </a:r>
            <a:endParaRPr lang="en-US" sz="1200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3942" y="4370747"/>
            <a:ext cx="832115" cy="3054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Your workload</a:t>
            </a:r>
          </a:p>
          <a:p>
            <a:pPr algn="ctr"/>
            <a:r>
              <a:rPr lang="en-US" sz="1000" b="1" dirty="0" smtClean="0"/>
              <a:t>(not included)</a:t>
            </a:r>
            <a:endParaRPr lang="en-US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37" y="3805788"/>
            <a:ext cx="544781" cy="5649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072678" y="4337792"/>
            <a:ext cx="832115" cy="3054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Your workload</a:t>
            </a:r>
          </a:p>
          <a:p>
            <a:pPr algn="ctr"/>
            <a:r>
              <a:rPr lang="en-US" sz="1000" b="1" dirty="0" smtClean="0"/>
              <a:t>(not included)</a:t>
            </a:r>
            <a:endParaRPr lang="en-US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73" y="3772833"/>
            <a:ext cx="544781" cy="56495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18" y="2933064"/>
            <a:ext cx="525324" cy="59631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924449" y="3567313"/>
            <a:ext cx="1104388" cy="1901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/>
              <a:t>Amazon </a:t>
            </a:r>
            <a:r>
              <a:rPr lang="en-US" sz="900" b="1" dirty="0" err="1"/>
              <a:t>CloudWatch</a:t>
            </a:r>
            <a:endParaRPr lang="en-US" sz="900" b="1" dirty="0"/>
          </a:p>
        </p:txBody>
      </p:sp>
      <p:sp>
        <p:nvSpPr>
          <p:cNvPr id="56" name="Rectangle 55"/>
          <p:cNvSpPr/>
          <p:nvPr/>
        </p:nvSpPr>
        <p:spPr>
          <a:xfrm>
            <a:off x="3201179" y="1112163"/>
            <a:ext cx="1682093" cy="2120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Elastic IPs (public route)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02268" y="1116279"/>
            <a:ext cx="1682093" cy="2120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Elastic IPs (public route)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148727" y="27215"/>
            <a:ext cx="7880110" cy="6744286"/>
            <a:chOff x="2148727" y="113714"/>
            <a:chExt cx="7880110" cy="6744286"/>
          </a:xfrm>
        </p:grpSpPr>
        <p:sp>
          <p:nvSpPr>
            <p:cNvPr id="8" name="Rounded Rectangle 7"/>
            <p:cNvSpPr/>
            <p:nvPr/>
          </p:nvSpPr>
          <p:spPr>
            <a:xfrm>
              <a:off x="2148727" y="400692"/>
              <a:ext cx="7880110" cy="6457308"/>
            </a:xfrm>
            <a:prstGeom prst="roundRect">
              <a:avLst>
                <a:gd name="adj" fmla="val 17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313" y="113714"/>
              <a:ext cx="707191" cy="461639"/>
            </a:xfrm>
            <a:prstGeom prst="rect">
              <a:avLst/>
            </a:prstGeom>
          </p:spPr>
        </p:pic>
      </p:grpSp>
      <p:sp>
        <p:nvSpPr>
          <p:cNvPr id="16" name="Rounded Rectangle 15"/>
          <p:cNvSpPr/>
          <p:nvPr/>
        </p:nvSpPr>
        <p:spPr>
          <a:xfrm>
            <a:off x="2719642" y="631508"/>
            <a:ext cx="2386613" cy="5888276"/>
          </a:xfrm>
          <a:prstGeom prst="roundRect">
            <a:avLst>
              <a:gd name="adj" fmla="val 2069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88227" y="6481861"/>
            <a:ext cx="15573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AWS </a:t>
            </a:r>
            <a:r>
              <a:rPr lang="en-US" sz="1200" b="1" dirty="0" smtClean="0">
                <a:latin typeface="+mj-lt"/>
                <a:ea typeface="Verdana" pitchFamily="34" charset="0"/>
                <a:cs typeface="Helvetica Neue"/>
              </a:rPr>
              <a:t>Region</a:t>
            </a:r>
            <a:endParaRPr lang="en-US" sz="12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0677" y="934838"/>
            <a:ext cx="6487292" cy="5204802"/>
          </a:xfrm>
          <a:prstGeom prst="roundRect">
            <a:avLst>
              <a:gd name="adj" fmla="val 2712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63" y="693599"/>
            <a:ext cx="600347" cy="3918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</p:pic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3134279" y="6178571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1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89179" y="631508"/>
            <a:ext cx="2339823" cy="5888276"/>
          </a:xfrm>
          <a:prstGeom prst="roundRect">
            <a:avLst>
              <a:gd name="adj" fmla="val 2353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657028" y="6191212"/>
            <a:ext cx="15573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Availability </a:t>
            </a:r>
            <a:r>
              <a:rPr lang="en-US" sz="1200" b="1" dirty="0" smtClean="0">
                <a:solidFill>
                  <a:srgbClr val="F7981F"/>
                </a:solidFill>
                <a:latin typeface="+mj-lt"/>
                <a:ea typeface="Verdana" pitchFamily="34" charset="0"/>
                <a:cs typeface="Helvetica Neue"/>
              </a:rPr>
              <a:t>Zone 2</a:t>
            </a:r>
            <a:endParaRPr lang="en-US" sz="1200" b="1" dirty="0">
              <a:solidFill>
                <a:srgbClr val="F7981F"/>
              </a:solidFill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885159" y="1201182"/>
            <a:ext cx="2094614" cy="1800906"/>
          </a:xfrm>
          <a:prstGeom prst="roundRect">
            <a:avLst>
              <a:gd name="adj" fmla="val 47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2" name="TextBox 37"/>
          <p:cNvSpPr txBox="1">
            <a:spLocks noChangeArrowheads="1"/>
          </p:cNvSpPr>
          <p:nvPr/>
        </p:nvSpPr>
        <p:spPr bwMode="auto">
          <a:xfrm>
            <a:off x="3172808" y="2613340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subnet 1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10.0.128.0/20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488" y="1101579"/>
            <a:ext cx="210844" cy="235649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386253" y="1192941"/>
            <a:ext cx="2094614" cy="1809147"/>
          </a:xfrm>
          <a:prstGeom prst="roundRect">
            <a:avLst>
              <a:gd name="adj" fmla="val 4709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5" name="TextBox 37"/>
          <p:cNvSpPr txBox="1">
            <a:spLocks noChangeArrowheads="1"/>
          </p:cNvSpPr>
          <p:nvPr/>
        </p:nvSpPr>
        <p:spPr bwMode="auto">
          <a:xfrm>
            <a:off x="6673902" y="2625193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Public subnet 2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10.0.144.0/20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582" y="1105695"/>
            <a:ext cx="210844" cy="2356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860445" y="3165905"/>
            <a:ext cx="2094614" cy="2596459"/>
          </a:xfrm>
          <a:prstGeom prst="roundRect">
            <a:avLst>
              <a:gd name="adj" fmla="val 470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1" name="TextBox 37"/>
          <p:cNvSpPr txBox="1">
            <a:spLocks noChangeArrowheads="1"/>
          </p:cNvSpPr>
          <p:nvPr/>
        </p:nvSpPr>
        <p:spPr bwMode="auto">
          <a:xfrm>
            <a:off x="3148094" y="5350298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Private subnet 1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10.0.0.0/19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774" y="3066302"/>
            <a:ext cx="210844" cy="235649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439797" y="3161788"/>
            <a:ext cx="2094614" cy="2596459"/>
          </a:xfrm>
          <a:prstGeom prst="roundRect">
            <a:avLst>
              <a:gd name="adj" fmla="val 4709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6727446" y="5346181"/>
            <a:ext cx="15193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Private subnet 2</a:t>
            </a:r>
          </a:p>
          <a:p>
            <a:pPr algn="ctr"/>
            <a:r>
              <a:rPr lang="en-US" sz="1000" b="1" dirty="0" smtClean="0">
                <a:latin typeface="+mj-lt"/>
                <a:ea typeface="Verdana" pitchFamily="34" charset="0"/>
                <a:cs typeface="Helvetica Neue"/>
              </a:rPr>
              <a:t>10.0.32.0/19</a:t>
            </a:r>
            <a:endParaRPr lang="en-US" sz="1000" b="1" dirty="0">
              <a:latin typeface="+mj-lt"/>
              <a:ea typeface="Verdana" pitchFamily="34" charset="0"/>
              <a:cs typeface="Helvetica Neue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126" y="3074542"/>
            <a:ext cx="210844" cy="235649"/>
          </a:xfrm>
          <a:prstGeom prst="rect">
            <a:avLst/>
          </a:prstGeom>
        </p:spPr>
      </p:pic>
      <p:sp>
        <p:nvSpPr>
          <p:cNvPr id="37" name="TextBox 37"/>
          <p:cNvSpPr txBox="1">
            <a:spLocks noChangeArrowheads="1"/>
          </p:cNvSpPr>
          <p:nvPr/>
        </p:nvSpPr>
        <p:spPr bwMode="auto">
          <a:xfrm>
            <a:off x="4902551" y="5809244"/>
            <a:ext cx="155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Virtual Private Cloud</a:t>
            </a:r>
          </a:p>
          <a:p>
            <a:pPr algn="ctr"/>
            <a:r>
              <a:rPr lang="en-US" sz="900" b="1" dirty="0" smtClean="0">
                <a:latin typeface="+mj-lt"/>
                <a:ea typeface="Verdana" pitchFamily="34" charset="0"/>
                <a:cs typeface="Helvetica Neue"/>
              </a:rPr>
              <a:t>10.0.0.0/16</a:t>
            </a:r>
            <a:endParaRPr lang="en-US" sz="900" b="1" dirty="0">
              <a:latin typeface="+mj-lt"/>
              <a:ea typeface="Verdana" pitchFamily="34" charset="0"/>
              <a:cs typeface="Helvetica Neue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029200" y="1847238"/>
            <a:ext cx="3310713" cy="826261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19" y="672009"/>
            <a:ext cx="538196" cy="56423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000670" y="909745"/>
            <a:ext cx="911502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Internet gateway</a:t>
            </a:r>
            <a:endParaRPr lang="en-US" sz="1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10607" y="2430357"/>
            <a:ext cx="940160" cy="1973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Auto </a:t>
            </a:r>
            <a:r>
              <a:rPr lang="en-US" sz="900" b="1" dirty="0" smtClean="0"/>
              <a:t>Scaling Group</a:t>
            </a:r>
            <a:endParaRPr lang="en-US" sz="16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327" y="1891097"/>
            <a:ext cx="544781" cy="5296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04" y="1894508"/>
            <a:ext cx="461793" cy="48744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438416" y="2370032"/>
            <a:ext cx="832115" cy="24324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Linux bastion Instances</a:t>
            </a:r>
            <a:endParaRPr lang="en-US" sz="1200" b="1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18" y="1873910"/>
            <a:ext cx="461793" cy="4874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70030" y="2349434"/>
            <a:ext cx="832115" cy="24324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>
                <a:latin typeface="+mj-lt"/>
              </a:rPr>
              <a:t>Linux bastion Instances</a:t>
            </a:r>
            <a:endParaRPr lang="en-US" sz="1200" b="1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3942" y="4370747"/>
            <a:ext cx="832115" cy="3054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Your workload</a:t>
            </a:r>
          </a:p>
          <a:p>
            <a:pPr algn="ctr"/>
            <a:r>
              <a:rPr lang="en-US" sz="1000" b="1" dirty="0" smtClean="0"/>
              <a:t>(not included)</a:t>
            </a:r>
            <a:endParaRPr lang="en-US" b="1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37" y="3805788"/>
            <a:ext cx="544781" cy="564959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072678" y="4337792"/>
            <a:ext cx="832115" cy="30546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 smtClean="0"/>
              <a:t>Your workload</a:t>
            </a:r>
          </a:p>
          <a:p>
            <a:pPr algn="ctr"/>
            <a:r>
              <a:rPr lang="en-US" sz="1000" b="1" dirty="0" smtClean="0"/>
              <a:t>(not included)</a:t>
            </a:r>
            <a:endParaRPr lang="en-US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73" y="3772833"/>
            <a:ext cx="544781" cy="56495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18" y="2933064"/>
            <a:ext cx="525324" cy="59631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924449" y="3567313"/>
            <a:ext cx="1104388" cy="1901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/>
              <a:t>Amazon </a:t>
            </a:r>
            <a:r>
              <a:rPr lang="en-US" sz="900" b="1" dirty="0" err="1"/>
              <a:t>CloudWatch</a:t>
            </a:r>
            <a:endParaRPr lang="en-US" sz="900" b="1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90" y="1269284"/>
            <a:ext cx="479455" cy="49825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91950" y="1434370"/>
            <a:ext cx="911502" cy="18249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>Load Balancer</a:t>
            </a:r>
            <a:endParaRPr lang="en-US" sz="10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97" y="2020737"/>
            <a:ext cx="543745" cy="56388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8885937" y="2604349"/>
            <a:ext cx="1104388" cy="19012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900" b="1" dirty="0" smtClean="0"/>
              <a:t>S3 Bucket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12410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124</Words>
  <Application>Microsoft Macintosh PowerPoint</Application>
  <PresentationFormat>Widescreen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Helvetica Neue</vt:lpstr>
      <vt:lpstr>Verdana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Spohn, Andy</dc:creator>
  <cp:lastModifiedBy>Spohn, Andy</cp:lastModifiedBy>
  <cp:revision>10</cp:revision>
  <dcterms:created xsi:type="dcterms:W3CDTF">2017-07-03T11:48:04Z</dcterms:created>
  <dcterms:modified xsi:type="dcterms:W3CDTF">2017-07-03T13:02:50Z</dcterms:modified>
</cp:coreProperties>
</file>