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/>
    <p:restoredTop sz="94585"/>
  </p:normalViewPr>
  <p:slideViewPr>
    <p:cSldViewPr snapToGrid="0" snapToObjects="1">
      <p:cViewPr varScale="1">
        <p:scale>
          <a:sx n="102" d="100"/>
          <a:sy n="102" d="100"/>
        </p:scale>
        <p:origin x="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50DCC-2C2E-5942-B696-CD31089A5C0B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4D9F8-2108-444F-9919-FCC24BC0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9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4D9F8-2108-444F-9919-FCC24BC053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13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B931-A62B-6240-9A62-297809990B1D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F9B6-6F15-7942-995E-7A071904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B931-A62B-6240-9A62-297809990B1D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F9B6-6F15-7942-995E-7A071904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9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B931-A62B-6240-9A62-297809990B1D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F9B6-6F15-7942-995E-7A071904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1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B931-A62B-6240-9A62-297809990B1D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F9B6-6F15-7942-995E-7A071904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9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B931-A62B-6240-9A62-297809990B1D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F9B6-6F15-7942-995E-7A071904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8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B931-A62B-6240-9A62-297809990B1D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F9B6-6F15-7942-995E-7A071904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0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B931-A62B-6240-9A62-297809990B1D}" type="datetimeFigureOut">
              <a:rPr lang="en-US" smtClean="0"/>
              <a:t>11/2/16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F9B6-6F15-7942-995E-7A071904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5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B931-A62B-6240-9A62-297809990B1D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F9B6-6F15-7942-995E-7A071904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2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B931-A62B-6240-9A62-297809990B1D}" type="datetimeFigureOut">
              <a:rPr lang="en-US" smtClean="0"/>
              <a:t>11/2/16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F9B6-6F15-7942-995E-7A071904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2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B931-A62B-6240-9A62-297809990B1D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F9B6-6F15-7942-995E-7A071904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B931-A62B-6240-9A62-297809990B1D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F9B6-6F15-7942-995E-7A071904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4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FB931-A62B-6240-9A62-297809990B1D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4F9B6-6F15-7942-995E-7A071904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6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emf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603320" y="6263267"/>
            <a:ext cx="1941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Region: us-west-2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232384" y="1099753"/>
            <a:ext cx="11654816" cy="553904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7" y="836706"/>
            <a:ext cx="603504" cy="393954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43676" y="1902210"/>
            <a:ext cx="10901177" cy="424500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17" y="1639786"/>
            <a:ext cx="599171" cy="3911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54887" y="5740945"/>
            <a:ext cx="1941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VPC: 10.0.0.0/16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1032117" y="2973975"/>
            <a:ext cx="4967850" cy="2766969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3" name="TextBox 32"/>
          <p:cNvSpPr txBox="1">
            <a:spLocks noChangeArrowheads="1"/>
          </p:cNvSpPr>
          <p:nvPr/>
        </p:nvSpPr>
        <p:spPr bwMode="auto">
          <a:xfrm>
            <a:off x="4329895" y="5440199"/>
            <a:ext cx="15573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AZ: us-west-2a</a:t>
            </a:r>
            <a:endParaRPr lang="en-US" sz="1400" b="1" dirty="0">
              <a:solidFill>
                <a:srgbClr val="F7981F"/>
              </a:solidFill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288485" y="2958517"/>
            <a:ext cx="4967850" cy="2782428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5" name="TextBox 32"/>
          <p:cNvSpPr txBox="1">
            <a:spLocks noChangeArrowheads="1"/>
          </p:cNvSpPr>
          <p:nvPr/>
        </p:nvSpPr>
        <p:spPr bwMode="auto">
          <a:xfrm>
            <a:off x="9570334" y="5441385"/>
            <a:ext cx="15573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AZ: us-west-2b</a:t>
            </a:r>
            <a:endParaRPr lang="en-US" sz="1400" b="1" dirty="0">
              <a:solidFill>
                <a:srgbClr val="F7981F"/>
              </a:solidFill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17" name="TextBox 37"/>
          <p:cNvSpPr txBox="1">
            <a:spLocks noChangeArrowheads="1"/>
          </p:cNvSpPr>
          <p:nvPr/>
        </p:nvSpPr>
        <p:spPr bwMode="auto">
          <a:xfrm>
            <a:off x="1546472" y="4076203"/>
            <a:ext cx="38363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+mj-lt"/>
                <a:ea typeface="Verdana" pitchFamily="34" charset="0"/>
                <a:cs typeface="Helvetica Neue"/>
              </a:rPr>
              <a:t>Subnet: public-us-west-2a</a:t>
            </a:r>
            <a:endParaRPr lang="en-US" sz="12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331702" y="4674659"/>
            <a:ext cx="4321820" cy="73698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0" name="TextBox 37"/>
          <p:cNvSpPr txBox="1">
            <a:spLocks noChangeArrowheads="1"/>
          </p:cNvSpPr>
          <p:nvPr/>
        </p:nvSpPr>
        <p:spPr bwMode="auto">
          <a:xfrm>
            <a:off x="1546842" y="5144105"/>
            <a:ext cx="38363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+mj-lt"/>
                <a:ea typeface="Verdana" pitchFamily="34" charset="0"/>
                <a:cs typeface="Helvetica Neue"/>
              </a:rPr>
              <a:t>Subnet: private-us-west-2a</a:t>
            </a:r>
            <a:endParaRPr lang="en-US" sz="12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472" y="4513593"/>
            <a:ext cx="287417" cy="321231"/>
          </a:xfrm>
          <a:prstGeom prst="rect">
            <a:avLst/>
          </a:prstGeom>
        </p:spPr>
      </p:pic>
      <p:sp>
        <p:nvSpPr>
          <p:cNvPr id="23" name="TextBox 37"/>
          <p:cNvSpPr txBox="1">
            <a:spLocks noChangeArrowheads="1"/>
          </p:cNvSpPr>
          <p:nvPr/>
        </p:nvSpPr>
        <p:spPr bwMode="auto">
          <a:xfrm>
            <a:off x="6854211" y="4067292"/>
            <a:ext cx="38363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+mj-lt"/>
                <a:ea typeface="Verdana" pitchFamily="34" charset="0"/>
                <a:cs typeface="Helvetica Neue"/>
              </a:rPr>
              <a:t>Subnet: public-us-west-2b</a:t>
            </a:r>
            <a:endParaRPr lang="en-US" sz="12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644814" y="4674659"/>
            <a:ext cx="4321820" cy="75912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5" name="TextBox 37"/>
          <p:cNvSpPr txBox="1">
            <a:spLocks noChangeArrowheads="1"/>
          </p:cNvSpPr>
          <p:nvPr/>
        </p:nvSpPr>
        <p:spPr bwMode="auto">
          <a:xfrm>
            <a:off x="6859954" y="5171245"/>
            <a:ext cx="38363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+mj-lt"/>
                <a:ea typeface="Verdana" pitchFamily="34" charset="0"/>
                <a:cs typeface="Helvetica Neue"/>
              </a:rPr>
              <a:t>Subnet: private-us-west-2b</a:t>
            </a:r>
            <a:endParaRPr lang="en-US" sz="12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9584" y="4513593"/>
            <a:ext cx="287417" cy="32123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546" y="1607281"/>
            <a:ext cx="538196" cy="564238"/>
          </a:xfrm>
          <a:prstGeom prst="rect">
            <a:avLst/>
          </a:prstGeom>
        </p:spPr>
      </p:pic>
      <p:pic>
        <p:nvPicPr>
          <p:cNvPr id="28" name="Picture 27" descr="Interne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884" y="251556"/>
            <a:ext cx="731520" cy="73152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334" y="1215929"/>
            <a:ext cx="543745" cy="56388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293" y="4427999"/>
            <a:ext cx="538196" cy="5642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66" y="4427999"/>
            <a:ext cx="538196" cy="564237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792755" y="4951732"/>
            <a:ext cx="118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S3 Endpoint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51155" y="2088025"/>
            <a:ext cx="839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IGW</a:t>
            </a:r>
            <a:endParaRPr lang="en-US" sz="1400" dirty="0"/>
          </a:p>
        </p:txBody>
      </p:sp>
      <p:grpSp>
        <p:nvGrpSpPr>
          <p:cNvPr id="2" name="Group 1"/>
          <p:cNvGrpSpPr/>
          <p:nvPr/>
        </p:nvGrpSpPr>
        <p:grpSpPr>
          <a:xfrm>
            <a:off x="1288146" y="3491446"/>
            <a:ext cx="1180844" cy="807738"/>
            <a:chOff x="4399875" y="2797163"/>
            <a:chExt cx="1180844" cy="807738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1199" y="2797163"/>
              <a:ext cx="538196" cy="555557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4399875" y="3297124"/>
              <a:ext cx="1180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NAT Gateway</a:t>
              </a:r>
              <a:endParaRPr lang="en-US" sz="14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422742" y="4951732"/>
            <a:ext cx="118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S3 Endpoint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71222" y="807435"/>
            <a:ext cx="118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Internet</a:t>
            </a:r>
            <a:endParaRPr lang="en-US" sz="14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149118" y="1115212"/>
            <a:ext cx="0" cy="4920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907333" y="1357615"/>
            <a:ext cx="118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VPC</a:t>
            </a:r>
            <a:r>
              <a:rPr lang="en-US" sz="1400" dirty="0" smtClean="0"/>
              <a:t> </a:t>
            </a:r>
            <a:r>
              <a:rPr lang="en-US" sz="1400" dirty="0"/>
              <a:t>S</a:t>
            </a:r>
            <a:r>
              <a:rPr lang="en-US" sz="1400" dirty="0" smtClean="0"/>
              <a:t>tate</a:t>
            </a:r>
            <a:endParaRPr lang="en-US" sz="14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8910368" y="1241880"/>
            <a:ext cx="882387" cy="652113"/>
            <a:chOff x="3680926" y="186935"/>
            <a:chExt cx="882387" cy="652113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4492" y="186935"/>
              <a:ext cx="365492" cy="297808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680926" y="438938"/>
              <a:ext cx="8823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Bastion </a:t>
              </a:r>
              <a:r>
                <a:rPr lang="en-US" sz="1000" dirty="0" err="1" smtClean="0"/>
                <a:t>ssh</a:t>
              </a:r>
              <a:r>
                <a:rPr lang="en-US" sz="1000" dirty="0" smtClean="0"/>
                <a:t> host key</a:t>
              </a:r>
              <a:endParaRPr lang="en-US" sz="1000" dirty="0"/>
            </a:p>
          </p:txBody>
        </p:sp>
      </p:grpSp>
      <p:sp>
        <p:nvSpPr>
          <p:cNvPr id="63" name="Rounded Rectangle 62"/>
          <p:cNvSpPr/>
          <p:nvPr/>
        </p:nvSpPr>
        <p:spPr>
          <a:xfrm>
            <a:off x="1331702" y="3331924"/>
            <a:ext cx="4321820" cy="1005137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644814" y="3331924"/>
            <a:ext cx="4321820" cy="100513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253" y="3495061"/>
            <a:ext cx="544782" cy="529649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9719162" y="3500933"/>
            <a:ext cx="1180844" cy="807738"/>
            <a:chOff x="4399875" y="2797163"/>
            <a:chExt cx="1180844" cy="807738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1199" y="2797163"/>
              <a:ext cx="538196" cy="555557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4399875" y="3297124"/>
              <a:ext cx="1180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NAT Gateway</a:t>
              </a:r>
              <a:endParaRPr lang="en-US" sz="1400" dirty="0"/>
            </a:p>
          </p:txBody>
        </p:sp>
      </p:grpSp>
      <p:pic>
        <p:nvPicPr>
          <p:cNvPr id="73" name="Picture 7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325" y="3491446"/>
            <a:ext cx="544782" cy="564959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312" y="3494731"/>
            <a:ext cx="544782" cy="564959"/>
          </a:xfrm>
          <a:prstGeom prst="rect">
            <a:avLst/>
          </a:prstGeom>
        </p:spPr>
      </p:pic>
      <p:sp>
        <p:nvSpPr>
          <p:cNvPr id="82" name="Rounded Rectangle 81"/>
          <p:cNvSpPr/>
          <p:nvPr/>
        </p:nvSpPr>
        <p:spPr>
          <a:xfrm>
            <a:off x="4761266" y="3274657"/>
            <a:ext cx="2807979" cy="1122880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448650" y="2461432"/>
            <a:ext cx="3739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Bastion Load Balancer and Auto Scaling Group for SSH access</a:t>
            </a:r>
            <a:endParaRPr lang="en-US" sz="1400" dirty="0"/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436" y="2423421"/>
            <a:ext cx="433410" cy="52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4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51</Words>
  <Application>Microsoft Macintosh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Helvetica Neue</vt:lpstr>
      <vt:lpstr>Verdana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2016-10-17T16:19:40Z</dcterms:created>
  <dcterms:modified xsi:type="dcterms:W3CDTF">2016-11-02T13:54:46Z</dcterms:modified>
</cp:coreProperties>
</file>