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4"/>
  </p:handoutMasterIdLst>
  <p:sldIdLst>
    <p:sldId id="313" r:id="rId3"/>
    <p:sldId id="257" r:id="rId4"/>
    <p:sldId id="315" r:id="rId5"/>
    <p:sldId id="320" r:id="rId6"/>
    <p:sldId id="316" r:id="rId7"/>
    <p:sldId id="317" r:id="rId8"/>
    <p:sldId id="321" r:id="rId9"/>
    <p:sldId id="318" r:id="rId10"/>
    <p:sldId id="325" r:id="rId11"/>
    <p:sldId id="319" r:id="rId12"/>
    <p:sldId id="324" r:id="rId13"/>
    <p:sldId id="322" r:id="rId14"/>
    <p:sldId id="323" r:id="rId15"/>
    <p:sldId id="330" r:id="rId16"/>
    <p:sldId id="329" r:id="rId17"/>
    <p:sldId id="332" r:id="rId18"/>
    <p:sldId id="326" r:id="rId19"/>
    <p:sldId id="327" r:id="rId21"/>
    <p:sldId id="328" r:id="rId22"/>
    <p:sldId id="333" r:id="rId23"/>
  </p:sldIdLst>
  <p:sldSz cx="24384000" cy="13716000"/>
  <p:notesSz cx="6858000" cy="9144000"/>
  <p:embeddedFontLst/>
  <p:defaultTextStyle>
    <a:defPPr>
      <a:defRPr lang="x-none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FE"/>
    <a:srgbClr val="C9DEEA"/>
    <a:srgbClr val="089BDB"/>
    <a:srgbClr val="F7FBFB"/>
    <a:srgbClr val="6A7987"/>
    <a:srgbClr val="EC6646"/>
    <a:srgbClr val="010101"/>
    <a:srgbClr val="F2F2F2"/>
    <a:srgbClr val="EC0753"/>
    <a:srgbClr val="7B1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5"/>
    <p:restoredTop sz="92874"/>
  </p:normalViewPr>
  <p:slideViewPr>
    <p:cSldViewPr>
      <p:cViewPr>
        <p:scale>
          <a:sx n="55" d="100"/>
          <a:sy n="55" d="100"/>
        </p:scale>
        <p:origin x="10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5st Qtr</c:v>
                </c:pt>
                <c:pt idx="5">
                  <c:v>6nd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1.5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pPr>
            <a:r>
              <a:rPr lang="en-US" b="0" i="0" dirty="0" smtClean="0">
                <a:latin typeface="Roboto" charset="0"/>
                <a:ea typeface="Roboto" charset="0"/>
                <a:cs typeface="Roboto" charset="0"/>
              </a:rPr>
              <a:t>Time</a:t>
            </a:r>
            <a:endParaRPr lang="en-US" b="0" i="0" dirty="0">
              <a:latin typeface="Roboto" charset="0"/>
              <a:ea typeface="Roboto" charset="0"/>
              <a:cs typeface="Roboto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3500" cap="rnd">
              <a:gradFill>
                <a:gsLst>
                  <a:gs pos="0">
                    <a:schemeClr val="accent1"/>
                  </a:gs>
                  <a:gs pos="30000">
                    <a:schemeClr val="accent2"/>
                  </a:gs>
                  <a:gs pos="5700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dLbls>
            <c:delete val="1"/>
          </c:dLbls>
          <c:xVal>
            <c:numRef>
              <c:f>Sheet1!$A$2:$A$25</c:f>
              <c:numCache>
                <c:formatCode>[$-409]h:mm\ AM/PM;@</c:formatCode>
                <c:ptCount val="24"/>
                <c:pt idx="0">
                  <c:v>0</c:v>
                </c:pt>
                <c:pt idx="1">
                  <c:v>0.0416666666666667</c:v>
                </c:pt>
                <c:pt idx="2">
                  <c:v>0.0833333333333333</c:v>
                </c:pt>
                <c:pt idx="3">
                  <c:v>0.125</c:v>
                </c:pt>
                <c:pt idx="4">
                  <c:v>0.166666666666667</c:v>
                </c:pt>
                <c:pt idx="5">
                  <c:v>0.208333333333333</c:v>
                </c:pt>
                <c:pt idx="6">
                  <c:v>0.25</c:v>
                </c:pt>
                <c:pt idx="7">
                  <c:v>0.291666666666667</c:v>
                </c:pt>
                <c:pt idx="8">
                  <c:v>0.333333333333333</c:v>
                </c:pt>
                <c:pt idx="9">
                  <c:v>0.375</c:v>
                </c:pt>
                <c:pt idx="10">
                  <c:v>0.416666666666667</c:v>
                </c:pt>
                <c:pt idx="11">
                  <c:v>0.458333333333333</c:v>
                </c:pt>
                <c:pt idx="12">
                  <c:v>0.5</c:v>
                </c:pt>
                <c:pt idx="13">
                  <c:v>0.541666666666667</c:v>
                </c:pt>
                <c:pt idx="14">
                  <c:v>0.583333333333333</c:v>
                </c:pt>
                <c:pt idx="15">
                  <c:v>0.625</c:v>
                </c:pt>
                <c:pt idx="16">
                  <c:v>0.666666666666667</c:v>
                </c:pt>
                <c:pt idx="17">
                  <c:v>0.708333333333333</c:v>
                </c:pt>
                <c:pt idx="18">
                  <c:v>0.75</c:v>
                </c:pt>
                <c:pt idx="19">
                  <c:v>0.791666666666667</c:v>
                </c:pt>
                <c:pt idx="20">
                  <c:v>0.833333333333333</c:v>
                </c:pt>
                <c:pt idx="21">
                  <c:v>0.875</c:v>
                </c:pt>
                <c:pt idx="22">
                  <c:v>0.916666666666667</c:v>
                </c:pt>
                <c:pt idx="23">
                  <c:v>0.958333333333333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500</c:v>
                </c:pt>
                <c:pt idx="1">
                  <c:v>200</c:v>
                </c:pt>
                <c:pt idx="2">
                  <c:v>200</c:v>
                </c:pt>
                <c:pt idx="3">
                  <c:v>400</c:v>
                </c:pt>
                <c:pt idx="4">
                  <c:v>500</c:v>
                </c:pt>
                <c:pt idx="5">
                  <c:v>800</c:v>
                </c:pt>
                <c:pt idx="6">
                  <c:v>1000</c:v>
                </c:pt>
                <c:pt idx="7">
                  <c:v>1600</c:v>
                </c:pt>
                <c:pt idx="8">
                  <c:v>1200</c:v>
                </c:pt>
                <c:pt idx="9">
                  <c:v>1000</c:v>
                </c:pt>
                <c:pt idx="10">
                  <c:v>800</c:v>
                </c:pt>
                <c:pt idx="11">
                  <c:v>600</c:v>
                </c:pt>
                <c:pt idx="12">
                  <c:v>700</c:v>
                </c:pt>
                <c:pt idx="13">
                  <c:v>500</c:v>
                </c:pt>
                <c:pt idx="14">
                  <c:v>300</c:v>
                </c:pt>
                <c:pt idx="15">
                  <c:v>100</c:v>
                </c:pt>
                <c:pt idx="16">
                  <c:v>100</c:v>
                </c:pt>
                <c:pt idx="17">
                  <c:v>700</c:v>
                </c:pt>
                <c:pt idx="18">
                  <c:v>800</c:v>
                </c:pt>
                <c:pt idx="19">
                  <c:v>600</c:v>
                </c:pt>
                <c:pt idx="20">
                  <c:v>500</c:v>
                </c:pt>
                <c:pt idx="21">
                  <c:v>100</c:v>
                </c:pt>
                <c:pt idx="22">
                  <c:v>50</c:v>
                </c:pt>
                <c:pt idx="23">
                  <c:v>50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5538224"/>
        <c:axId val="-274961856"/>
      </c:scatterChart>
      <c:valAx>
        <c:axId val="-185538224"/>
        <c:scaling>
          <c:orientation val="minMax"/>
          <c:max val="0.9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h:mm;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pPr>
          </a:p>
        </c:txPr>
        <c:crossAx val="-274961856"/>
        <c:crosses val="autoZero"/>
        <c:crossBetween val="midCat"/>
      </c:valAx>
      <c:valAx>
        <c:axId val="-27496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pPr>
          </a:p>
        </c:txPr>
        <c:crossAx val="-185538224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5st Qtr</c:v>
                </c:pt>
                <c:pt idx="5">
                  <c:v>6nd Qtr</c:v>
                </c:pt>
                <c:pt idx="6">
                  <c:v>7nd Qtr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0.8</c:v>
                </c:pt>
                <c:pt idx="4">
                  <c:v>0.5</c:v>
                </c:pt>
                <c:pt idx="5">
                  <c:v>0.5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5st Qtr</c:v>
                </c:pt>
                <c:pt idx="5">
                  <c:v>6nd Qtr</c:v>
                </c:pt>
                <c:pt idx="6">
                  <c:v>7nd Qtr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0.8</c:v>
                </c:pt>
                <c:pt idx="4">
                  <c:v>0.5</c:v>
                </c:pt>
                <c:pt idx="5">
                  <c:v>0.5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30000">
                    <a:schemeClr val="accent2"/>
                  </a:gs>
                  <a:gs pos="57000">
                    <a:schemeClr val="accent3"/>
                  </a:gs>
                  <a:gs pos="100000">
                    <a:schemeClr val="accent4"/>
                  </a:gs>
                </a:gsLst>
                <a:lin ang="16200000" scaled="1"/>
                <a:tileRect/>
              </a:gra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30000">
                    <a:schemeClr val="accent2"/>
                  </a:gs>
                  <a:gs pos="57000">
                    <a:schemeClr val="accent3"/>
                  </a:gs>
                  <a:gs pos="100000">
                    <a:schemeClr val="accent4"/>
                  </a:gs>
                </a:gsLst>
                <a:lin ang="16200000" scaled="1"/>
                <a:tileRect/>
              </a:gra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>
              <a:defRPr sz="1200"/>
            </a:lvl1pPr>
          </a:lstStyle>
          <a:p>
            <a:fld id="{42DF6680-5C3E-D44D-B5F7-CD83A7367BB1}" type="datetimeFigureOut">
              <a:rPr lang="en-US" altLang="x-none"/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>
              <a:defRPr sz="1200"/>
            </a:lvl1pPr>
          </a:lstStyle>
          <a:p>
            <a:fld id="{5AE6BB5D-973D-1449-80C8-3885C2A1F8AC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x-none" altLang="x-none" noProof="0" smtClean="0">
                <a:sym typeface="Helvetica Neue" panose="02000503000000020004" charset="0"/>
              </a:rPr>
              <a:t>Click to edit Master text styles</a:t>
            </a:r>
            <a:endParaRPr lang="x-none" altLang="x-none" noProof="0" smtClean="0">
              <a:sym typeface="Helvetica Neue" panose="02000503000000020004" charset="0"/>
            </a:endParaRPr>
          </a:p>
          <a:p>
            <a:pPr lvl="1"/>
            <a:r>
              <a:rPr lang="x-none" altLang="x-none" noProof="0" smtClean="0">
                <a:sym typeface="Helvetica Neue" panose="02000503000000020004" charset="0"/>
              </a:rPr>
              <a:t>Second level</a:t>
            </a:r>
            <a:endParaRPr lang="x-none" altLang="x-none" noProof="0" smtClean="0">
              <a:sym typeface="Helvetica Neue" panose="02000503000000020004" charset="0"/>
            </a:endParaRPr>
          </a:p>
          <a:p>
            <a:pPr lvl="2"/>
            <a:r>
              <a:rPr lang="x-none" altLang="x-none" noProof="0" smtClean="0">
                <a:sym typeface="Helvetica Neue" panose="02000503000000020004" charset="0"/>
              </a:rPr>
              <a:t>Third level</a:t>
            </a:r>
            <a:endParaRPr lang="x-none" altLang="x-none" noProof="0" smtClean="0">
              <a:sym typeface="Helvetica Neue" panose="02000503000000020004" charset="0"/>
            </a:endParaRPr>
          </a:p>
          <a:p>
            <a:pPr lvl="3"/>
            <a:r>
              <a:rPr lang="x-none" altLang="x-none" noProof="0" smtClean="0">
                <a:sym typeface="Helvetica Neue" panose="02000503000000020004" charset="0"/>
              </a:rPr>
              <a:t>Fourth level</a:t>
            </a:r>
            <a:endParaRPr lang="x-none" altLang="x-none" noProof="0" smtClean="0">
              <a:sym typeface="Helvetica Neue" panose="02000503000000020004" charset="0"/>
            </a:endParaRPr>
          </a:p>
          <a:p>
            <a:pPr lvl="4"/>
            <a:r>
              <a:rPr lang="x-none" altLang="x-none" noProof="0" smtClean="0">
                <a:sym typeface="Helvetica Neue" panose="02000503000000020004" charset="0"/>
              </a:rPr>
              <a:t>Fifth level</a:t>
            </a:r>
            <a:endParaRPr lang="x-none" altLang="x-none" noProof="0" smtClean="0">
              <a:sym typeface="Helvetica Neue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charset="0"/>
        <a:ea typeface="Helvetica Neue" panose="02000503000000020004" charset="0"/>
        <a:cs typeface="Helvetica Neue" panose="02000503000000020004" charset="0"/>
        <a:sym typeface="Helvetica Neue" panose="02000503000000020004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charset="0"/>
        <a:ea typeface="Helvetica Neue" panose="02000503000000020004" charset="0"/>
        <a:cs typeface="Helvetica Neue" panose="02000503000000020004" charset="0"/>
        <a:sym typeface="Helvetica Neue" panose="02000503000000020004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charset="0"/>
        <a:ea typeface="Helvetica Neue" panose="02000503000000020004" charset="0"/>
        <a:cs typeface="Helvetica Neue" panose="02000503000000020004" charset="0"/>
        <a:sym typeface="Helvetica Neue" panose="02000503000000020004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charset="0"/>
        <a:ea typeface="Helvetica Neue" panose="02000503000000020004" charset="0"/>
        <a:cs typeface="Helvetica Neue" panose="02000503000000020004" charset="0"/>
        <a:sym typeface="Helvetica Neue" panose="02000503000000020004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charset="0"/>
        <a:ea typeface="Helvetica Neue" panose="02000503000000020004" charset="0"/>
        <a:cs typeface="Helvetica Neue" panose="02000503000000020004" charset="0"/>
        <a:sym typeface="Helvetica Neue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2278063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262D30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lnSpc>
                <a:spcPct val="150000"/>
              </a:lnSpc>
              <a:defRPr sz="2200"/>
            </a:lvl1pPr>
            <a:lvl2pPr algn="just">
              <a:lnSpc>
                <a:spcPct val="150000"/>
              </a:lnSpc>
              <a:defRPr sz="2200"/>
            </a:lvl2pPr>
            <a:lvl3pPr algn="just">
              <a:lnSpc>
                <a:spcPct val="150000"/>
              </a:lnSpc>
              <a:defRPr sz="2200"/>
            </a:lvl3pPr>
            <a:lvl4pPr algn="just">
              <a:lnSpc>
                <a:spcPct val="150000"/>
              </a:lnSpc>
              <a:defRPr sz="2200"/>
            </a:lvl4pPr>
            <a:lvl5pPr algn="just">
              <a:lnSpc>
                <a:spcPct val="150000"/>
              </a:lnSpc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>
              <a:defRPr/>
            </a:pPr>
            <a:fld id="{47C205F5-B05A-2C4F-8652-025C43E558A2}" type="slidenum">
              <a:rPr lang="x-none" altLang="x-none" smtClean="0"/>
            </a:fld>
            <a:endParaRPr lang="x-none" altLang="x-none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86744" y="12186592"/>
            <a:ext cx="3826275" cy="791204"/>
            <a:chOff x="6709540" y="12186592"/>
            <a:chExt cx="3826275" cy="791204"/>
          </a:xfrm>
        </p:grpSpPr>
        <p:sp>
          <p:nvSpPr>
            <p:cNvPr id="12" name="Shape"/>
            <p:cNvSpPr/>
            <p:nvPr/>
          </p:nvSpPr>
          <p:spPr>
            <a:xfrm>
              <a:off x="6709540" y="12218960"/>
              <a:ext cx="758836" cy="75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954" y="0"/>
                  </a:moveTo>
                  <a:cubicBezTo>
                    <a:pt x="6377" y="1"/>
                    <a:pt x="5076" y="3"/>
                    <a:pt x="3699" y="439"/>
                  </a:cubicBezTo>
                  <a:cubicBezTo>
                    <a:pt x="2184" y="990"/>
                    <a:pt x="990" y="2184"/>
                    <a:pt x="439" y="3699"/>
                  </a:cubicBezTo>
                  <a:cubicBezTo>
                    <a:pt x="0" y="5084"/>
                    <a:pt x="0" y="6387"/>
                    <a:pt x="0" y="8954"/>
                  </a:cubicBezTo>
                  <a:lnTo>
                    <a:pt x="0" y="12606"/>
                  </a:lnTo>
                  <a:cubicBezTo>
                    <a:pt x="0" y="15213"/>
                    <a:pt x="0" y="16517"/>
                    <a:pt x="439" y="17901"/>
                  </a:cubicBezTo>
                  <a:cubicBezTo>
                    <a:pt x="990" y="19416"/>
                    <a:pt x="2184" y="20609"/>
                    <a:pt x="3699" y="21161"/>
                  </a:cubicBezTo>
                  <a:cubicBezTo>
                    <a:pt x="5084" y="21600"/>
                    <a:pt x="6387" y="21600"/>
                    <a:pt x="8954" y="21600"/>
                  </a:cubicBezTo>
                  <a:lnTo>
                    <a:pt x="12606" y="21600"/>
                  </a:lnTo>
                  <a:cubicBezTo>
                    <a:pt x="15213" y="21600"/>
                    <a:pt x="16516" y="21600"/>
                    <a:pt x="17901" y="21161"/>
                  </a:cubicBezTo>
                  <a:cubicBezTo>
                    <a:pt x="19416" y="20609"/>
                    <a:pt x="20610" y="19416"/>
                    <a:pt x="21161" y="17901"/>
                  </a:cubicBezTo>
                  <a:cubicBezTo>
                    <a:pt x="21600" y="16517"/>
                    <a:pt x="21600" y="15213"/>
                    <a:pt x="21600" y="12645"/>
                  </a:cubicBezTo>
                  <a:lnTo>
                    <a:pt x="21600" y="8995"/>
                  </a:lnTo>
                  <a:cubicBezTo>
                    <a:pt x="21600" y="6388"/>
                    <a:pt x="21600" y="5084"/>
                    <a:pt x="21161" y="3699"/>
                  </a:cubicBezTo>
                  <a:cubicBezTo>
                    <a:pt x="20610" y="2184"/>
                    <a:pt x="19416" y="990"/>
                    <a:pt x="17901" y="439"/>
                  </a:cubicBezTo>
                  <a:cubicBezTo>
                    <a:pt x="16516" y="0"/>
                    <a:pt x="15213" y="0"/>
                    <a:pt x="12646" y="0"/>
                  </a:cubicBezTo>
                  <a:lnTo>
                    <a:pt x="8994" y="0"/>
                  </a:lnTo>
                  <a:lnTo>
                    <a:pt x="8954" y="0"/>
                  </a:lnTo>
                  <a:close/>
                  <a:moveTo>
                    <a:pt x="8114" y="1711"/>
                  </a:moveTo>
                  <a:lnTo>
                    <a:pt x="8142" y="1711"/>
                  </a:lnTo>
                  <a:lnTo>
                    <a:pt x="13486" y="1711"/>
                  </a:lnTo>
                  <a:cubicBezTo>
                    <a:pt x="15322" y="1711"/>
                    <a:pt x="16254" y="1711"/>
                    <a:pt x="17244" y="2025"/>
                  </a:cubicBezTo>
                  <a:cubicBezTo>
                    <a:pt x="18327" y="2419"/>
                    <a:pt x="19181" y="3273"/>
                    <a:pt x="19575" y="4356"/>
                  </a:cubicBezTo>
                  <a:cubicBezTo>
                    <a:pt x="19889" y="5346"/>
                    <a:pt x="19889" y="6278"/>
                    <a:pt x="19889" y="8142"/>
                  </a:cubicBezTo>
                  <a:lnTo>
                    <a:pt x="19889" y="13486"/>
                  </a:lnTo>
                  <a:cubicBezTo>
                    <a:pt x="19889" y="15322"/>
                    <a:pt x="19889" y="16254"/>
                    <a:pt x="19575" y="17244"/>
                  </a:cubicBezTo>
                  <a:cubicBezTo>
                    <a:pt x="19181" y="18327"/>
                    <a:pt x="18327" y="19180"/>
                    <a:pt x="17244" y="19575"/>
                  </a:cubicBezTo>
                  <a:cubicBezTo>
                    <a:pt x="16254" y="19889"/>
                    <a:pt x="15322" y="19889"/>
                    <a:pt x="13458" y="19889"/>
                  </a:cubicBezTo>
                  <a:lnTo>
                    <a:pt x="8114" y="19889"/>
                  </a:lnTo>
                  <a:cubicBezTo>
                    <a:pt x="6278" y="19889"/>
                    <a:pt x="5347" y="19889"/>
                    <a:pt x="4357" y="19575"/>
                  </a:cubicBezTo>
                  <a:cubicBezTo>
                    <a:pt x="3273" y="19180"/>
                    <a:pt x="2419" y="18327"/>
                    <a:pt x="2025" y="17244"/>
                  </a:cubicBezTo>
                  <a:cubicBezTo>
                    <a:pt x="1711" y="16254"/>
                    <a:pt x="1712" y="15322"/>
                    <a:pt x="1712" y="13458"/>
                  </a:cubicBezTo>
                  <a:lnTo>
                    <a:pt x="1712" y="8114"/>
                  </a:lnTo>
                  <a:cubicBezTo>
                    <a:pt x="1712" y="6278"/>
                    <a:pt x="1711" y="5346"/>
                    <a:pt x="2025" y="4356"/>
                  </a:cubicBezTo>
                  <a:cubicBezTo>
                    <a:pt x="2419" y="3273"/>
                    <a:pt x="3273" y="2419"/>
                    <a:pt x="4357" y="2025"/>
                  </a:cubicBezTo>
                  <a:cubicBezTo>
                    <a:pt x="5341" y="1713"/>
                    <a:pt x="6271" y="1711"/>
                    <a:pt x="8114" y="1711"/>
                  </a:cubicBezTo>
                  <a:close/>
                  <a:moveTo>
                    <a:pt x="16278" y="4442"/>
                  </a:moveTo>
                  <a:cubicBezTo>
                    <a:pt x="16059" y="4442"/>
                    <a:pt x="15840" y="4525"/>
                    <a:pt x="15673" y="4693"/>
                  </a:cubicBezTo>
                  <a:cubicBezTo>
                    <a:pt x="15339" y="5027"/>
                    <a:pt x="15339" y="5569"/>
                    <a:pt x="15673" y="5904"/>
                  </a:cubicBezTo>
                  <a:cubicBezTo>
                    <a:pt x="16007" y="6238"/>
                    <a:pt x="16550" y="6238"/>
                    <a:pt x="16884" y="5904"/>
                  </a:cubicBezTo>
                  <a:cubicBezTo>
                    <a:pt x="17218" y="5569"/>
                    <a:pt x="17218" y="5027"/>
                    <a:pt x="16884" y="4693"/>
                  </a:cubicBezTo>
                  <a:cubicBezTo>
                    <a:pt x="16717" y="4525"/>
                    <a:pt x="16497" y="4442"/>
                    <a:pt x="16278" y="4442"/>
                  </a:cubicBezTo>
                  <a:close/>
                  <a:moveTo>
                    <a:pt x="10800" y="5901"/>
                  </a:moveTo>
                  <a:cubicBezTo>
                    <a:pt x="9553" y="5901"/>
                    <a:pt x="8305" y="6376"/>
                    <a:pt x="7353" y="7328"/>
                  </a:cubicBezTo>
                  <a:cubicBezTo>
                    <a:pt x="5450" y="9232"/>
                    <a:pt x="5450" y="12318"/>
                    <a:pt x="7353" y="14222"/>
                  </a:cubicBezTo>
                  <a:cubicBezTo>
                    <a:pt x="9257" y="16126"/>
                    <a:pt x="12343" y="16126"/>
                    <a:pt x="14247" y="14222"/>
                  </a:cubicBezTo>
                  <a:cubicBezTo>
                    <a:pt x="16150" y="12318"/>
                    <a:pt x="16150" y="9232"/>
                    <a:pt x="14247" y="7328"/>
                  </a:cubicBezTo>
                  <a:cubicBezTo>
                    <a:pt x="13295" y="6376"/>
                    <a:pt x="12048" y="5901"/>
                    <a:pt x="10800" y="5901"/>
                  </a:cubicBezTo>
                  <a:close/>
                  <a:moveTo>
                    <a:pt x="10800" y="7612"/>
                  </a:moveTo>
                  <a:cubicBezTo>
                    <a:pt x="11610" y="7612"/>
                    <a:pt x="12419" y="7920"/>
                    <a:pt x="13037" y="8538"/>
                  </a:cubicBezTo>
                  <a:cubicBezTo>
                    <a:pt x="14272" y="9773"/>
                    <a:pt x="14272" y="11777"/>
                    <a:pt x="13037" y="13012"/>
                  </a:cubicBezTo>
                  <a:cubicBezTo>
                    <a:pt x="11802" y="14247"/>
                    <a:pt x="9798" y="14247"/>
                    <a:pt x="8563" y="13012"/>
                  </a:cubicBezTo>
                  <a:cubicBezTo>
                    <a:pt x="7328" y="11777"/>
                    <a:pt x="7328" y="9773"/>
                    <a:pt x="8563" y="8538"/>
                  </a:cubicBezTo>
                  <a:cubicBezTo>
                    <a:pt x="9181" y="7920"/>
                    <a:pt x="9991" y="7612"/>
                    <a:pt x="10800" y="7612"/>
                  </a:cubicBezTo>
                  <a:close/>
                </a:path>
              </a:pathLst>
            </a:custGeom>
            <a:gradFill flip="none" rotWithShape="1">
              <a:gsLst>
                <a:gs pos="53992">
                  <a:schemeClr val="accent3"/>
                </a:gs>
                <a:gs pos="19000">
                  <a:schemeClr val="accent2"/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13" name="Text Box 3"/>
            <p:cNvSpPr txBox="1"/>
            <p:nvPr/>
          </p:nvSpPr>
          <p:spPr bwMode="auto">
            <a:xfrm>
              <a:off x="7727504" y="12186592"/>
              <a:ext cx="2736304" cy="690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00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Social Network</a:t>
              </a:r>
              <a:endParaRPr lang="x-none" altLang="x-none" sz="30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14" name="Text Box 3"/>
            <p:cNvSpPr txBox="1"/>
            <p:nvPr/>
          </p:nvSpPr>
          <p:spPr bwMode="auto">
            <a:xfrm>
              <a:off x="7739020" y="12655072"/>
              <a:ext cx="2796795" cy="322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40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Premium PowerPoint </a:t>
              </a:r>
              <a:r>
                <a:rPr lang="en-US" altLang="x-none" sz="1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Template</a:t>
              </a:r>
              <a:endParaRPr lang="x-none" altLang="x-none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>
              <a:defRPr/>
            </a:pPr>
            <a:fld id="{C613AE58-5C94-A744-87B4-3CB9AE0743E2}" type="slidenum">
              <a:rPr lang="x-none" altLang="x-none" smtClean="0"/>
            </a:fld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ed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034045" y="-9703840"/>
            <a:ext cx="53050205" cy="34978250"/>
            <a:chOff x="-15034045" y="-9703840"/>
            <a:chExt cx="53050205" cy="3497825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58" y="0"/>
              <a:ext cx="24384000" cy="13716000"/>
            </a:xfrm>
            <a:prstGeom prst="rect">
              <a:avLst/>
            </a:prstGeom>
            <a:gradFill>
              <a:gsLst>
                <a:gs pos="0">
                  <a:srgbClr val="EC6646"/>
                </a:gs>
                <a:gs pos="51000">
                  <a:srgbClr val="EC0753"/>
                </a:gs>
                <a:gs pos="100000">
                  <a:srgbClr val="7B11A8"/>
                </a:gs>
              </a:gsLst>
              <a:lin ang="16800000" scaled="0"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-15034045" y="809328"/>
              <a:ext cx="32100680" cy="24465082"/>
            </a:xfrm>
            <a:prstGeom prst="ellipse">
              <a:avLst/>
            </a:prstGeom>
            <a:gradFill flip="none" rotWithShape="1">
              <a:gsLst>
                <a:gs pos="0">
                  <a:srgbClr val="F5A15A"/>
                </a:gs>
                <a:gs pos="51000">
                  <a:srgbClr val="F5A15A">
                    <a:alpha val="1000"/>
                  </a:srgbClr>
                </a:gs>
                <a:gs pos="100000">
                  <a:srgbClr val="EC075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9239672" y="-9703840"/>
              <a:ext cx="28776488" cy="23852392"/>
            </a:xfrm>
            <a:prstGeom prst="ellipse">
              <a:avLst/>
            </a:prstGeom>
            <a:gradFill flip="none" rotWithShape="1">
              <a:gsLst>
                <a:gs pos="0">
                  <a:srgbClr val="7B11A8">
                    <a:alpha val="64000"/>
                  </a:srgbClr>
                </a:gs>
                <a:gs pos="68000">
                  <a:srgbClr val="EC0753">
                    <a:alpha val="0"/>
                  </a:srgbClr>
                </a:gs>
                <a:gs pos="88000">
                  <a:srgbClr val="EC075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_Blank with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034045" y="-9703840"/>
            <a:ext cx="53050205" cy="34978250"/>
            <a:chOff x="-15034045" y="-9703840"/>
            <a:chExt cx="53050205" cy="3497825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58" y="0"/>
              <a:ext cx="24384000" cy="13716000"/>
            </a:xfrm>
            <a:prstGeom prst="rect">
              <a:avLst/>
            </a:prstGeom>
            <a:gradFill>
              <a:gsLst>
                <a:gs pos="0">
                  <a:srgbClr val="EC6646"/>
                </a:gs>
                <a:gs pos="51000">
                  <a:srgbClr val="EC0753"/>
                </a:gs>
                <a:gs pos="100000">
                  <a:srgbClr val="7B11A8"/>
                </a:gs>
              </a:gsLst>
              <a:lin ang="16800000" scaled="0"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-15034045" y="809328"/>
              <a:ext cx="32100680" cy="24465082"/>
            </a:xfrm>
            <a:prstGeom prst="ellipse">
              <a:avLst/>
            </a:prstGeom>
            <a:gradFill flip="none" rotWithShape="1">
              <a:gsLst>
                <a:gs pos="0">
                  <a:srgbClr val="F5A15A"/>
                </a:gs>
                <a:gs pos="51000">
                  <a:srgbClr val="F5A15A">
                    <a:alpha val="1000"/>
                  </a:srgbClr>
                </a:gs>
                <a:gs pos="100000">
                  <a:srgbClr val="EC075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9239672" y="-9703840"/>
              <a:ext cx="28776488" cy="23852392"/>
            </a:xfrm>
            <a:prstGeom prst="ellipse">
              <a:avLst/>
            </a:prstGeom>
            <a:gradFill flip="none" rotWithShape="1">
              <a:gsLst>
                <a:gs pos="0">
                  <a:srgbClr val="7B11A8">
                    <a:alpha val="64000"/>
                  </a:srgbClr>
                </a:gs>
                <a:gs pos="68000">
                  <a:srgbClr val="EC0753">
                    <a:alpha val="0"/>
                  </a:srgbClr>
                </a:gs>
                <a:gs pos="88000">
                  <a:srgbClr val="EC075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28272" y="809328"/>
            <a:ext cx="2879725" cy="28797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87144" y="809328"/>
            <a:ext cx="2879725" cy="28797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147005" y="809328"/>
            <a:ext cx="2879725" cy="28797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7" name="Rectangle 4"/>
          <p:cNvSpPr>
            <a:spLocks noGrp="1"/>
          </p:cNvSpPr>
          <p:nvPr>
            <p:ph type="sldNum" sz="quarter" idx="21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>
              <a:defRPr/>
            </a:pPr>
            <a:fld id="{029EB264-65DE-DD49-A8CC-41DBB245A5C0}" type="slidenum">
              <a:rPr lang="x-none" altLang="x-none" smtClean="0"/>
            </a:fld>
            <a:endParaRPr lang="x-none" altLang="x-none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86744" y="12186592"/>
            <a:ext cx="3826275" cy="791204"/>
            <a:chOff x="6709540" y="12186592"/>
            <a:chExt cx="3826275" cy="791204"/>
          </a:xfrm>
        </p:grpSpPr>
        <p:sp>
          <p:nvSpPr>
            <p:cNvPr id="21" name="Shape"/>
            <p:cNvSpPr/>
            <p:nvPr/>
          </p:nvSpPr>
          <p:spPr>
            <a:xfrm>
              <a:off x="6709540" y="12218960"/>
              <a:ext cx="758836" cy="75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954" y="0"/>
                  </a:moveTo>
                  <a:cubicBezTo>
                    <a:pt x="6377" y="1"/>
                    <a:pt x="5076" y="3"/>
                    <a:pt x="3699" y="439"/>
                  </a:cubicBezTo>
                  <a:cubicBezTo>
                    <a:pt x="2184" y="990"/>
                    <a:pt x="990" y="2184"/>
                    <a:pt x="439" y="3699"/>
                  </a:cubicBezTo>
                  <a:cubicBezTo>
                    <a:pt x="0" y="5084"/>
                    <a:pt x="0" y="6387"/>
                    <a:pt x="0" y="8954"/>
                  </a:cubicBezTo>
                  <a:lnTo>
                    <a:pt x="0" y="12606"/>
                  </a:lnTo>
                  <a:cubicBezTo>
                    <a:pt x="0" y="15213"/>
                    <a:pt x="0" y="16517"/>
                    <a:pt x="439" y="17901"/>
                  </a:cubicBezTo>
                  <a:cubicBezTo>
                    <a:pt x="990" y="19416"/>
                    <a:pt x="2184" y="20609"/>
                    <a:pt x="3699" y="21161"/>
                  </a:cubicBezTo>
                  <a:cubicBezTo>
                    <a:pt x="5084" y="21600"/>
                    <a:pt x="6387" y="21600"/>
                    <a:pt x="8954" y="21600"/>
                  </a:cubicBezTo>
                  <a:lnTo>
                    <a:pt x="12606" y="21600"/>
                  </a:lnTo>
                  <a:cubicBezTo>
                    <a:pt x="15213" y="21600"/>
                    <a:pt x="16516" y="21600"/>
                    <a:pt x="17901" y="21161"/>
                  </a:cubicBezTo>
                  <a:cubicBezTo>
                    <a:pt x="19416" y="20609"/>
                    <a:pt x="20610" y="19416"/>
                    <a:pt x="21161" y="17901"/>
                  </a:cubicBezTo>
                  <a:cubicBezTo>
                    <a:pt x="21600" y="16517"/>
                    <a:pt x="21600" y="15213"/>
                    <a:pt x="21600" y="12645"/>
                  </a:cubicBezTo>
                  <a:lnTo>
                    <a:pt x="21600" y="8995"/>
                  </a:lnTo>
                  <a:cubicBezTo>
                    <a:pt x="21600" y="6388"/>
                    <a:pt x="21600" y="5084"/>
                    <a:pt x="21161" y="3699"/>
                  </a:cubicBezTo>
                  <a:cubicBezTo>
                    <a:pt x="20610" y="2184"/>
                    <a:pt x="19416" y="990"/>
                    <a:pt x="17901" y="439"/>
                  </a:cubicBezTo>
                  <a:cubicBezTo>
                    <a:pt x="16516" y="0"/>
                    <a:pt x="15213" y="0"/>
                    <a:pt x="12646" y="0"/>
                  </a:cubicBezTo>
                  <a:lnTo>
                    <a:pt x="8994" y="0"/>
                  </a:lnTo>
                  <a:lnTo>
                    <a:pt x="8954" y="0"/>
                  </a:lnTo>
                  <a:close/>
                  <a:moveTo>
                    <a:pt x="8114" y="1711"/>
                  </a:moveTo>
                  <a:lnTo>
                    <a:pt x="8142" y="1711"/>
                  </a:lnTo>
                  <a:lnTo>
                    <a:pt x="13486" y="1711"/>
                  </a:lnTo>
                  <a:cubicBezTo>
                    <a:pt x="15322" y="1711"/>
                    <a:pt x="16254" y="1711"/>
                    <a:pt x="17244" y="2025"/>
                  </a:cubicBezTo>
                  <a:cubicBezTo>
                    <a:pt x="18327" y="2419"/>
                    <a:pt x="19181" y="3273"/>
                    <a:pt x="19575" y="4356"/>
                  </a:cubicBezTo>
                  <a:cubicBezTo>
                    <a:pt x="19889" y="5346"/>
                    <a:pt x="19889" y="6278"/>
                    <a:pt x="19889" y="8142"/>
                  </a:cubicBezTo>
                  <a:lnTo>
                    <a:pt x="19889" y="13486"/>
                  </a:lnTo>
                  <a:cubicBezTo>
                    <a:pt x="19889" y="15322"/>
                    <a:pt x="19889" y="16254"/>
                    <a:pt x="19575" y="17244"/>
                  </a:cubicBezTo>
                  <a:cubicBezTo>
                    <a:pt x="19181" y="18327"/>
                    <a:pt x="18327" y="19180"/>
                    <a:pt x="17244" y="19575"/>
                  </a:cubicBezTo>
                  <a:cubicBezTo>
                    <a:pt x="16254" y="19889"/>
                    <a:pt x="15322" y="19889"/>
                    <a:pt x="13458" y="19889"/>
                  </a:cubicBezTo>
                  <a:lnTo>
                    <a:pt x="8114" y="19889"/>
                  </a:lnTo>
                  <a:cubicBezTo>
                    <a:pt x="6278" y="19889"/>
                    <a:pt x="5347" y="19889"/>
                    <a:pt x="4357" y="19575"/>
                  </a:cubicBezTo>
                  <a:cubicBezTo>
                    <a:pt x="3273" y="19180"/>
                    <a:pt x="2419" y="18327"/>
                    <a:pt x="2025" y="17244"/>
                  </a:cubicBezTo>
                  <a:cubicBezTo>
                    <a:pt x="1711" y="16254"/>
                    <a:pt x="1712" y="15322"/>
                    <a:pt x="1712" y="13458"/>
                  </a:cubicBezTo>
                  <a:lnTo>
                    <a:pt x="1712" y="8114"/>
                  </a:lnTo>
                  <a:cubicBezTo>
                    <a:pt x="1712" y="6278"/>
                    <a:pt x="1711" y="5346"/>
                    <a:pt x="2025" y="4356"/>
                  </a:cubicBezTo>
                  <a:cubicBezTo>
                    <a:pt x="2419" y="3273"/>
                    <a:pt x="3273" y="2419"/>
                    <a:pt x="4357" y="2025"/>
                  </a:cubicBezTo>
                  <a:cubicBezTo>
                    <a:pt x="5341" y="1713"/>
                    <a:pt x="6271" y="1711"/>
                    <a:pt x="8114" y="1711"/>
                  </a:cubicBezTo>
                  <a:close/>
                  <a:moveTo>
                    <a:pt x="16278" y="4442"/>
                  </a:moveTo>
                  <a:cubicBezTo>
                    <a:pt x="16059" y="4442"/>
                    <a:pt x="15840" y="4525"/>
                    <a:pt x="15673" y="4693"/>
                  </a:cubicBezTo>
                  <a:cubicBezTo>
                    <a:pt x="15339" y="5027"/>
                    <a:pt x="15339" y="5569"/>
                    <a:pt x="15673" y="5904"/>
                  </a:cubicBezTo>
                  <a:cubicBezTo>
                    <a:pt x="16007" y="6238"/>
                    <a:pt x="16550" y="6238"/>
                    <a:pt x="16884" y="5904"/>
                  </a:cubicBezTo>
                  <a:cubicBezTo>
                    <a:pt x="17218" y="5569"/>
                    <a:pt x="17218" y="5027"/>
                    <a:pt x="16884" y="4693"/>
                  </a:cubicBezTo>
                  <a:cubicBezTo>
                    <a:pt x="16717" y="4525"/>
                    <a:pt x="16497" y="4442"/>
                    <a:pt x="16278" y="4442"/>
                  </a:cubicBezTo>
                  <a:close/>
                  <a:moveTo>
                    <a:pt x="10800" y="5901"/>
                  </a:moveTo>
                  <a:cubicBezTo>
                    <a:pt x="9553" y="5901"/>
                    <a:pt x="8305" y="6376"/>
                    <a:pt x="7353" y="7328"/>
                  </a:cubicBezTo>
                  <a:cubicBezTo>
                    <a:pt x="5450" y="9232"/>
                    <a:pt x="5450" y="12318"/>
                    <a:pt x="7353" y="14222"/>
                  </a:cubicBezTo>
                  <a:cubicBezTo>
                    <a:pt x="9257" y="16126"/>
                    <a:pt x="12343" y="16126"/>
                    <a:pt x="14247" y="14222"/>
                  </a:cubicBezTo>
                  <a:cubicBezTo>
                    <a:pt x="16150" y="12318"/>
                    <a:pt x="16150" y="9232"/>
                    <a:pt x="14247" y="7328"/>
                  </a:cubicBezTo>
                  <a:cubicBezTo>
                    <a:pt x="13295" y="6376"/>
                    <a:pt x="12048" y="5901"/>
                    <a:pt x="10800" y="5901"/>
                  </a:cubicBezTo>
                  <a:close/>
                  <a:moveTo>
                    <a:pt x="10800" y="7612"/>
                  </a:moveTo>
                  <a:cubicBezTo>
                    <a:pt x="11610" y="7612"/>
                    <a:pt x="12419" y="7920"/>
                    <a:pt x="13037" y="8538"/>
                  </a:cubicBezTo>
                  <a:cubicBezTo>
                    <a:pt x="14272" y="9773"/>
                    <a:pt x="14272" y="11777"/>
                    <a:pt x="13037" y="13012"/>
                  </a:cubicBezTo>
                  <a:cubicBezTo>
                    <a:pt x="11802" y="14247"/>
                    <a:pt x="9798" y="14247"/>
                    <a:pt x="8563" y="13012"/>
                  </a:cubicBezTo>
                  <a:cubicBezTo>
                    <a:pt x="7328" y="11777"/>
                    <a:pt x="7328" y="9773"/>
                    <a:pt x="8563" y="8538"/>
                  </a:cubicBezTo>
                  <a:cubicBezTo>
                    <a:pt x="9181" y="7920"/>
                    <a:pt x="9991" y="7612"/>
                    <a:pt x="10800" y="7612"/>
                  </a:cubicBezTo>
                  <a:close/>
                </a:path>
              </a:pathLst>
            </a:custGeom>
            <a:gradFill flip="none" rotWithShape="1">
              <a:gsLst>
                <a:gs pos="53992">
                  <a:schemeClr val="accent3"/>
                </a:gs>
                <a:gs pos="19000">
                  <a:schemeClr val="accent2"/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22" name="Text Box 3"/>
            <p:cNvSpPr txBox="1"/>
            <p:nvPr/>
          </p:nvSpPr>
          <p:spPr bwMode="auto">
            <a:xfrm>
              <a:off x="7727504" y="12186592"/>
              <a:ext cx="2736304" cy="690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00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Social Network</a:t>
              </a:r>
              <a:endParaRPr lang="x-none" altLang="x-none" sz="30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23" name="Text Box 3"/>
            <p:cNvSpPr txBox="1"/>
            <p:nvPr/>
          </p:nvSpPr>
          <p:spPr bwMode="auto">
            <a:xfrm>
              <a:off x="7739020" y="12655072"/>
              <a:ext cx="2796795" cy="322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40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Premium PowerPoint </a:t>
              </a:r>
              <a:r>
                <a:rPr lang="en-US" altLang="x-none" sz="1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Template</a:t>
              </a:r>
              <a:endParaRPr lang="x-none" altLang="x-none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4" name="Rectangle 13"/>
          <p:cNvSpPr>
            <a:spLocks noGrp="1"/>
          </p:cNvSpPr>
          <p:nvPr>
            <p:ph type="sldNum" sz="quarter" idx="21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>
              <a:defRPr/>
            </a:pPr>
            <a:fld id="{19736CF9-AD0F-5041-BB4D-55C7FC896206}" type="slidenum">
              <a:rPr lang="x-none" altLang="x-none" smtClean="0"/>
            </a:fld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  <a:endParaRPr lang="x-none" altLang="x-none">
              <a:sym typeface="Poppins Medium" charset="0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  <a:endParaRPr lang="x-none" altLang="x-none">
              <a:sym typeface="Poppins" charset="0"/>
            </a:endParaRPr>
          </a:p>
          <a:p>
            <a:pPr lvl="1"/>
            <a:r>
              <a:rPr lang="x-none" altLang="x-none">
                <a:sym typeface="Poppins" charset="0"/>
              </a:rPr>
              <a:t>Second level</a:t>
            </a:r>
            <a:endParaRPr lang="x-none" altLang="x-none">
              <a:sym typeface="Poppins" charset="0"/>
            </a:endParaRPr>
          </a:p>
          <a:p>
            <a:pPr lvl="2"/>
            <a:r>
              <a:rPr lang="x-none" altLang="x-none">
                <a:sym typeface="Poppins" charset="0"/>
              </a:rPr>
              <a:t>Third level</a:t>
            </a:r>
            <a:endParaRPr lang="x-none" altLang="x-none">
              <a:sym typeface="Poppins" charset="0"/>
            </a:endParaRPr>
          </a:p>
          <a:p>
            <a:pPr lvl="3"/>
            <a:r>
              <a:rPr lang="x-none" altLang="x-none">
                <a:sym typeface="Poppins" charset="0"/>
              </a:rPr>
              <a:t>Fourth level</a:t>
            </a:r>
            <a:endParaRPr lang="x-none" altLang="x-none">
              <a:sym typeface="Poppins" charset="0"/>
            </a:endParaRPr>
          </a:p>
          <a:p>
            <a:pPr lvl="4"/>
            <a:r>
              <a:rPr lang="x-none" altLang="x-none">
                <a:sym typeface="Poppins" charset="0"/>
              </a:rPr>
              <a:t>Fifth level</a:t>
            </a:r>
            <a:endParaRPr lang="x-none" altLang="x-none">
              <a:sym typeface="Poppins" charset="0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2545675" y="12352338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>
            <a:lvl1pPr algn="ctr" eaLnBrk="1">
              <a:defRPr b="0" i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>
              <a:defRPr/>
            </a:pPr>
            <a:fld id="{83012394-0000-AC47-9758-C9AABE0F376A}" type="slidenum">
              <a:rPr lang="x-none" altLang="x-none" smtClean="0"/>
            </a:fld>
            <a:endParaRPr lang="x-none" altLang="x-non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81075" y="2265664"/>
            <a:ext cx="5097467" cy="3327890"/>
            <a:chOff x="2774053" y="2149178"/>
            <a:chExt cx="4737427" cy="3092838"/>
          </a:xfrm>
        </p:grpSpPr>
        <p:sp>
          <p:nvSpPr>
            <p:cNvPr id="3" name="Shape"/>
            <p:cNvSpPr/>
            <p:nvPr/>
          </p:nvSpPr>
          <p:spPr>
            <a:xfrm>
              <a:off x="2774053" y="3911529"/>
              <a:ext cx="4737427" cy="133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76" extrusionOk="0">
                  <a:moveTo>
                    <a:pt x="1309" y="0"/>
                  </a:moveTo>
                  <a:cubicBezTo>
                    <a:pt x="1237" y="-5"/>
                    <a:pt x="1164" y="30"/>
                    <a:pt x="1093" y="117"/>
                  </a:cubicBezTo>
                  <a:cubicBezTo>
                    <a:pt x="1047" y="174"/>
                    <a:pt x="1004" y="247"/>
                    <a:pt x="964" y="335"/>
                  </a:cubicBezTo>
                  <a:cubicBezTo>
                    <a:pt x="887" y="504"/>
                    <a:pt x="819" y="722"/>
                    <a:pt x="753" y="939"/>
                  </a:cubicBezTo>
                  <a:cubicBezTo>
                    <a:pt x="629" y="1343"/>
                    <a:pt x="504" y="1763"/>
                    <a:pt x="395" y="2219"/>
                  </a:cubicBezTo>
                  <a:cubicBezTo>
                    <a:pt x="101" y="3453"/>
                    <a:pt x="-98" y="5078"/>
                    <a:pt x="50" y="6698"/>
                  </a:cubicBezTo>
                  <a:cubicBezTo>
                    <a:pt x="115" y="7400"/>
                    <a:pt x="248" y="7997"/>
                    <a:pt x="427" y="8372"/>
                  </a:cubicBezTo>
                  <a:cubicBezTo>
                    <a:pt x="476" y="8477"/>
                    <a:pt x="526" y="8563"/>
                    <a:pt x="579" y="8626"/>
                  </a:cubicBezTo>
                  <a:cubicBezTo>
                    <a:pt x="625" y="8683"/>
                    <a:pt x="680" y="8693"/>
                    <a:pt x="700" y="8544"/>
                  </a:cubicBezTo>
                  <a:cubicBezTo>
                    <a:pt x="707" y="8488"/>
                    <a:pt x="705" y="8424"/>
                    <a:pt x="694" y="8376"/>
                  </a:cubicBezTo>
                  <a:cubicBezTo>
                    <a:pt x="618" y="7931"/>
                    <a:pt x="563" y="7445"/>
                    <a:pt x="532" y="6937"/>
                  </a:cubicBezTo>
                  <a:cubicBezTo>
                    <a:pt x="468" y="5908"/>
                    <a:pt x="498" y="4861"/>
                    <a:pt x="589" y="3898"/>
                  </a:cubicBezTo>
                  <a:cubicBezTo>
                    <a:pt x="681" y="2931"/>
                    <a:pt x="835" y="2035"/>
                    <a:pt x="1045" y="1291"/>
                  </a:cubicBezTo>
                  <a:cubicBezTo>
                    <a:pt x="1059" y="1246"/>
                    <a:pt x="1079" y="1236"/>
                    <a:pt x="1095" y="1264"/>
                  </a:cubicBezTo>
                  <a:cubicBezTo>
                    <a:pt x="1111" y="1292"/>
                    <a:pt x="1121" y="1351"/>
                    <a:pt x="1120" y="1415"/>
                  </a:cubicBezTo>
                  <a:lnTo>
                    <a:pt x="1114" y="13906"/>
                  </a:lnTo>
                  <a:cubicBezTo>
                    <a:pt x="1108" y="14287"/>
                    <a:pt x="1092" y="14665"/>
                    <a:pt x="1067" y="15036"/>
                  </a:cubicBezTo>
                  <a:cubicBezTo>
                    <a:pt x="1041" y="15420"/>
                    <a:pt x="1006" y="15795"/>
                    <a:pt x="961" y="16157"/>
                  </a:cubicBezTo>
                  <a:cubicBezTo>
                    <a:pt x="950" y="16222"/>
                    <a:pt x="954" y="16305"/>
                    <a:pt x="970" y="16354"/>
                  </a:cubicBezTo>
                  <a:cubicBezTo>
                    <a:pt x="983" y="16395"/>
                    <a:pt x="1000" y="16405"/>
                    <a:pt x="1016" y="16401"/>
                  </a:cubicBezTo>
                  <a:cubicBezTo>
                    <a:pt x="1029" y="16397"/>
                    <a:pt x="1042" y="16384"/>
                    <a:pt x="1055" y="16361"/>
                  </a:cubicBezTo>
                  <a:cubicBezTo>
                    <a:pt x="1238" y="16098"/>
                    <a:pt x="1393" y="15639"/>
                    <a:pt x="1499" y="15048"/>
                  </a:cubicBezTo>
                  <a:cubicBezTo>
                    <a:pt x="1593" y="14528"/>
                    <a:pt x="1645" y="13927"/>
                    <a:pt x="1649" y="13310"/>
                  </a:cubicBezTo>
                  <a:lnTo>
                    <a:pt x="1657" y="953"/>
                  </a:lnTo>
                  <a:cubicBezTo>
                    <a:pt x="1657" y="796"/>
                    <a:pt x="1645" y="641"/>
                    <a:pt x="1621" y="508"/>
                  </a:cubicBezTo>
                  <a:cubicBezTo>
                    <a:pt x="1554" y="135"/>
                    <a:pt x="1429" y="9"/>
                    <a:pt x="1309" y="0"/>
                  </a:cubicBezTo>
                  <a:close/>
                  <a:moveTo>
                    <a:pt x="7106" y="12"/>
                  </a:moveTo>
                  <a:cubicBezTo>
                    <a:pt x="7070" y="15"/>
                    <a:pt x="7035" y="65"/>
                    <a:pt x="7009" y="158"/>
                  </a:cubicBezTo>
                  <a:cubicBezTo>
                    <a:pt x="6985" y="244"/>
                    <a:pt x="6971" y="359"/>
                    <a:pt x="6969" y="479"/>
                  </a:cubicBezTo>
                  <a:lnTo>
                    <a:pt x="6969" y="3091"/>
                  </a:lnTo>
                  <a:cubicBezTo>
                    <a:pt x="6890" y="3087"/>
                    <a:pt x="6810" y="3081"/>
                    <a:pt x="6731" y="3074"/>
                  </a:cubicBezTo>
                  <a:cubicBezTo>
                    <a:pt x="6642" y="3065"/>
                    <a:pt x="6553" y="3054"/>
                    <a:pt x="6464" y="3041"/>
                  </a:cubicBezTo>
                  <a:cubicBezTo>
                    <a:pt x="6434" y="3048"/>
                    <a:pt x="6405" y="3081"/>
                    <a:pt x="6379" y="3135"/>
                  </a:cubicBezTo>
                  <a:cubicBezTo>
                    <a:pt x="6339" y="3218"/>
                    <a:pt x="6309" y="3348"/>
                    <a:pt x="6294" y="3501"/>
                  </a:cubicBezTo>
                  <a:lnTo>
                    <a:pt x="6238" y="4001"/>
                  </a:lnTo>
                  <a:cubicBezTo>
                    <a:pt x="6225" y="4144"/>
                    <a:pt x="6237" y="4301"/>
                    <a:pt x="6269" y="4403"/>
                  </a:cubicBezTo>
                  <a:cubicBezTo>
                    <a:pt x="6284" y="4454"/>
                    <a:pt x="6304" y="4485"/>
                    <a:pt x="6325" y="4495"/>
                  </a:cubicBezTo>
                  <a:lnTo>
                    <a:pt x="6925" y="4502"/>
                  </a:lnTo>
                  <a:lnTo>
                    <a:pt x="6923" y="8958"/>
                  </a:lnTo>
                  <a:cubicBezTo>
                    <a:pt x="6920" y="9606"/>
                    <a:pt x="6872" y="10242"/>
                    <a:pt x="6785" y="10810"/>
                  </a:cubicBezTo>
                  <a:cubicBezTo>
                    <a:pt x="6705" y="11330"/>
                    <a:pt x="6593" y="11779"/>
                    <a:pt x="6458" y="12126"/>
                  </a:cubicBezTo>
                  <a:cubicBezTo>
                    <a:pt x="6472" y="11751"/>
                    <a:pt x="6470" y="11371"/>
                    <a:pt x="6451" y="10999"/>
                  </a:cubicBezTo>
                  <a:cubicBezTo>
                    <a:pt x="6371" y="9375"/>
                    <a:pt x="5774" y="8746"/>
                    <a:pt x="5554" y="7837"/>
                  </a:cubicBezTo>
                  <a:cubicBezTo>
                    <a:pt x="5645" y="7385"/>
                    <a:pt x="5719" y="6928"/>
                    <a:pt x="5779" y="6454"/>
                  </a:cubicBezTo>
                  <a:cubicBezTo>
                    <a:pt x="5837" y="6003"/>
                    <a:pt x="5878" y="5448"/>
                    <a:pt x="5773" y="5093"/>
                  </a:cubicBezTo>
                  <a:cubicBezTo>
                    <a:pt x="5701" y="4851"/>
                    <a:pt x="5602" y="4857"/>
                    <a:pt x="5515" y="4914"/>
                  </a:cubicBezTo>
                  <a:cubicBezTo>
                    <a:pt x="5416" y="4979"/>
                    <a:pt x="5320" y="5112"/>
                    <a:pt x="5231" y="5330"/>
                  </a:cubicBezTo>
                  <a:cubicBezTo>
                    <a:pt x="5059" y="5717"/>
                    <a:pt x="4968" y="6427"/>
                    <a:pt x="4997" y="7141"/>
                  </a:cubicBezTo>
                  <a:cubicBezTo>
                    <a:pt x="5014" y="7575"/>
                    <a:pt x="5077" y="7971"/>
                    <a:pt x="5171" y="8252"/>
                  </a:cubicBezTo>
                  <a:cubicBezTo>
                    <a:pt x="5019" y="8972"/>
                    <a:pt x="4886" y="9743"/>
                    <a:pt x="4775" y="10553"/>
                  </a:cubicBezTo>
                  <a:cubicBezTo>
                    <a:pt x="4707" y="11048"/>
                    <a:pt x="4647" y="11561"/>
                    <a:pt x="4551" y="11995"/>
                  </a:cubicBezTo>
                  <a:cubicBezTo>
                    <a:pt x="4509" y="12186"/>
                    <a:pt x="4462" y="12352"/>
                    <a:pt x="4409" y="12486"/>
                  </a:cubicBezTo>
                  <a:cubicBezTo>
                    <a:pt x="4385" y="12545"/>
                    <a:pt x="4359" y="12600"/>
                    <a:pt x="4332" y="12635"/>
                  </a:cubicBezTo>
                  <a:cubicBezTo>
                    <a:pt x="4307" y="12667"/>
                    <a:pt x="4282" y="12683"/>
                    <a:pt x="4255" y="12654"/>
                  </a:cubicBezTo>
                  <a:cubicBezTo>
                    <a:pt x="4228" y="12625"/>
                    <a:pt x="4208" y="12552"/>
                    <a:pt x="4194" y="12472"/>
                  </a:cubicBezTo>
                  <a:cubicBezTo>
                    <a:pt x="4174" y="12361"/>
                    <a:pt x="4163" y="12228"/>
                    <a:pt x="4164" y="12088"/>
                  </a:cubicBezTo>
                  <a:cubicBezTo>
                    <a:pt x="4176" y="11148"/>
                    <a:pt x="4186" y="10207"/>
                    <a:pt x="4192" y="9267"/>
                  </a:cubicBezTo>
                  <a:cubicBezTo>
                    <a:pt x="4198" y="8371"/>
                    <a:pt x="4202" y="7474"/>
                    <a:pt x="4203" y="6578"/>
                  </a:cubicBezTo>
                  <a:cubicBezTo>
                    <a:pt x="4199" y="6359"/>
                    <a:pt x="4182" y="6147"/>
                    <a:pt x="4151" y="5956"/>
                  </a:cubicBezTo>
                  <a:cubicBezTo>
                    <a:pt x="4117" y="5750"/>
                    <a:pt x="4069" y="5576"/>
                    <a:pt x="4012" y="5455"/>
                  </a:cubicBezTo>
                  <a:lnTo>
                    <a:pt x="3917" y="5223"/>
                  </a:lnTo>
                  <a:cubicBezTo>
                    <a:pt x="3842" y="5061"/>
                    <a:pt x="3754" y="4987"/>
                    <a:pt x="3667" y="5010"/>
                  </a:cubicBezTo>
                  <a:cubicBezTo>
                    <a:pt x="3554" y="5041"/>
                    <a:pt x="3449" y="5231"/>
                    <a:pt x="3375" y="5538"/>
                  </a:cubicBezTo>
                  <a:cubicBezTo>
                    <a:pt x="3217" y="6176"/>
                    <a:pt x="3081" y="6878"/>
                    <a:pt x="2970" y="7630"/>
                  </a:cubicBezTo>
                  <a:cubicBezTo>
                    <a:pt x="2842" y="8494"/>
                    <a:pt x="2747" y="9415"/>
                    <a:pt x="2688" y="10369"/>
                  </a:cubicBezTo>
                  <a:cubicBezTo>
                    <a:pt x="2705" y="9591"/>
                    <a:pt x="2715" y="8811"/>
                    <a:pt x="2720" y="8031"/>
                  </a:cubicBezTo>
                  <a:cubicBezTo>
                    <a:pt x="2725" y="7310"/>
                    <a:pt x="2726" y="6589"/>
                    <a:pt x="2721" y="5869"/>
                  </a:cubicBezTo>
                  <a:cubicBezTo>
                    <a:pt x="2722" y="5748"/>
                    <a:pt x="2713" y="5630"/>
                    <a:pt x="2694" y="5529"/>
                  </a:cubicBezTo>
                  <a:cubicBezTo>
                    <a:pt x="2676" y="5435"/>
                    <a:pt x="2652" y="5361"/>
                    <a:pt x="2623" y="5316"/>
                  </a:cubicBezTo>
                  <a:lnTo>
                    <a:pt x="2364" y="5005"/>
                  </a:lnTo>
                  <a:cubicBezTo>
                    <a:pt x="2328" y="4967"/>
                    <a:pt x="2289" y="5000"/>
                    <a:pt x="2261" y="5091"/>
                  </a:cubicBezTo>
                  <a:cubicBezTo>
                    <a:pt x="2239" y="5165"/>
                    <a:pt x="2227" y="5271"/>
                    <a:pt x="2228" y="5380"/>
                  </a:cubicBezTo>
                  <a:lnTo>
                    <a:pt x="2243" y="13710"/>
                  </a:lnTo>
                  <a:cubicBezTo>
                    <a:pt x="2247" y="14033"/>
                    <a:pt x="2299" y="14323"/>
                    <a:pt x="2380" y="14469"/>
                  </a:cubicBezTo>
                  <a:cubicBezTo>
                    <a:pt x="2432" y="14563"/>
                    <a:pt x="2490" y="14588"/>
                    <a:pt x="2543" y="14593"/>
                  </a:cubicBezTo>
                  <a:cubicBezTo>
                    <a:pt x="2599" y="14598"/>
                    <a:pt x="2656" y="14574"/>
                    <a:pt x="2697" y="14437"/>
                  </a:cubicBezTo>
                  <a:cubicBezTo>
                    <a:pt x="2715" y="14375"/>
                    <a:pt x="2727" y="14296"/>
                    <a:pt x="2736" y="14213"/>
                  </a:cubicBezTo>
                  <a:cubicBezTo>
                    <a:pt x="2745" y="14122"/>
                    <a:pt x="2750" y="14025"/>
                    <a:pt x="2750" y="13923"/>
                  </a:cubicBezTo>
                  <a:cubicBezTo>
                    <a:pt x="2791" y="12368"/>
                    <a:pt x="2910" y="10851"/>
                    <a:pt x="3100" y="9444"/>
                  </a:cubicBezTo>
                  <a:cubicBezTo>
                    <a:pt x="3172" y="8914"/>
                    <a:pt x="3253" y="8404"/>
                    <a:pt x="3342" y="7909"/>
                  </a:cubicBezTo>
                  <a:cubicBezTo>
                    <a:pt x="3382" y="7681"/>
                    <a:pt x="3424" y="7458"/>
                    <a:pt x="3474" y="7254"/>
                  </a:cubicBezTo>
                  <a:cubicBezTo>
                    <a:pt x="3496" y="7164"/>
                    <a:pt x="3519" y="7078"/>
                    <a:pt x="3542" y="6990"/>
                  </a:cubicBezTo>
                  <a:cubicBezTo>
                    <a:pt x="3561" y="6920"/>
                    <a:pt x="3583" y="6852"/>
                    <a:pt x="3607" y="6882"/>
                  </a:cubicBezTo>
                  <a:cubicBezTo>
                    <a:pt x="3632" y="6912"/>
                    <a:pt x="3638" y="7014"/>
                    <a:pt x="3639" y="7109"/>
                  </a:cubicBezTo>
                  <a:cubicBezTo>
                    <a:pt x="3646" y="7555"/>
                    <a:pt x="3632" y="7992"/>
                    <a:pt x="3623" y="8436"/>
                  </a:cubicBezTo>
                  <a:cubicBezTo>
                    <a:pt x="3616" y="8817"/>
                    <a:pt x="3612" y="9212"/>
                    <a:pt x="3608" y="9596"/>
                  </a:cubicBezTo>
                  <a:cubicBezTo>
                    <a:pt x="3604" y="10084"/>
                    <a:pt x="3600" y="10570"/>
                    <a:pt x="3602" y="11058"/>
                  </a:cubicBezTo>
                  <a:cubicBezTo>
                    <a:pt x="3604" y="11741"/>
                    <a:pt x="3619" y="12424"/>
                    <a:pt x="3646" y="13101"/>
                  </a:cubicBezTo>
                  <a:cubicBezTo>
                    <a:pt x="3659" y="13414"/>
                    <a:pt x="3690" y="13722"/>
                    <a:pt x="3737" y="13978"/>
                  </a:cubicBezTo>
                  <a:cubicBezTo>
                    <a:pt x="3779" y="14204"/>
                    <a:pt x="3835" y="14396"/>
                    <a:pt x="3912" y="14481"/>
                  </a:cubicBezTo>
                  <a:cubicBezTo>
                    <a:pt x="4021" y="14602"/>
                    <a:pt x="4136" y="14480"/>
                    <a:pt x="4238" y="14291"/>
                  </a:cubicBezTo>
                  <a:cubicBezTo>
                    <a:pt x="4335" y="14110"/>
                    <a:pt x="4421" y="13867"/>
                    <a:pt x="4498" y="13592"/>
                  </a:cubicBezTo>
                  <a:cubicBezTo>
                    <a:pt x="4760" y="12659"/>
                    <a:pt x="4899" y="11402"/>
                    <a:pt x="5095" y="10287"/>
                  </a:cubicBezTo>
                  <a:cubicBezTo>
                    <a:pt x="5170" y="9855"/>
                    <a:pt x="5255" y="9444"/>
                    <a:pt x="5347" y="9056"/>
                  </a:cubicBezTo>
                  <a:lnTo>
                    <a:pt x="5772" y="10537"/>
                  </a:lnTo>
                  <a:cubicBezTo>
                    <a:pt x="5867" y="10875"/>
                    <a:pt x="5928" y="11291"/>
                    <a:pt x="5954" y="11731"/>
                  </a:cubicBezTo>
                  <a:cubicBezTo>
                    <a:pt x="5977" y="12121"/>
                    <a:pt x="5970" y="12564"/>
                    <a:pt x="5880" y="12840"/>
                  </a:cubicBezTo>
                  <a:cubicBezTo>
                    <a:pt x="5802" y="13080"/>
                    <a:pt x="5699" y="13081"/>
                    <a:pt x="5607" y="13022"/>
                  </a:cubicBezTo>
                  <a:cubicBezTo>
                    <a:pt x="5503" y="12955"/>
                    <a:pt x="5403" y="12809"/>
                    <a:pt x="5311" y="12568"/>
                  </a:cubicBezTo>
                  <a:cubicBezTo>
                    <a:pt x="5271" y="12438"/>
                    <a:pt x="5216" y="12378"/>
                    <a:pt x="5163" y="12404"/>
                  </a:cubicBezTo>
                  <a:cubicBezTo>
                    <a:pt x="5105" y="12431"/>
                    <a:pt x="5054" y="12551"/>
                    <a:pt x="5026" y="12730"/>
                  </a:cubicBezTo>
                  <a:lnTo>
                    <a:pt x="4950" y="13243"/>
                  </a:lnTo>
                  <a:cubicBezTo>
                    <a:pt x="4924" y="13417"/>
                    <a:pt x="4922" y="13623"/>
                    <a:pt x="4945" y="13803"/>
                  </a:cubicBezTo>
                  <a:cubicBezTo>
                    <a:pt x="4960" y="13930"/>
                    <a:pt x="4988" y="14035"/>
                    <a:pt x="5022" y="14102"/>
                  </a:cubicBezTo>
                  <a:cubicBezTo>
                    <a:pt x="5459" y="15085"/>
                    <a:pt x="6025" y="14931"/>
                    <a:pt x="6415" y="13724"/>
                  </a:cubicBezTo>
                  <a:cubicBezTo>
                    <a:pt x="6521" y="13394"/>
                    <a:pt x="6608" y="12999"/>
                    <a:pt x="6685" y="12587"/>
                  </a:cubicBezTo>
                  <a:cubicBezTo>
                    <a:pt x="6772" y="12129"/>
                    <a:pt x="6847" y="11644"/>
                    <a:pt x="6911" y="11133"/>
                  </a:cubicBezTo>
                  <a:cubicBezTo>
                    <a:pt x="6916" y="11768"/>
                    <a:pt x="6954" y="12392"/>
                    <a:pt x="7022" y="12979"/>
                  </a:cubicBezTo>
                  <a:cubicBezTo>
                    <a:pt x="7080" y="13476"/>
                    <a:pt x="7160" y="13945"/>
                    <a:pt x="7282" y="14263"/>
                  </a:cubicBezTo>
                  <a:cubicBezTo>
                    <a:pt x="7424" y="14634"/>
                    <a:pt x="7608" y="14753"/>
                    <a:pt x="7773" y="14540"/>
                  </a:cubicBezTo>
                  <a:cubicBezTo>
                    <a:pt x="7930" y="14336"/>
                    <a:pt x="8041" y="13884"/>
                    <a:pt x="8132" y="13415"/>
                  </a:cubicBezTo>
                  <a:cubicBezTo>
                    <a:pt x="8201" y="13057"/>
                    <a:pt x="8262" y="12672"/>
                    <a:pt x="8313" y="12261"/>
                  </a:cubicBezTo>
                  <a:cubicBezTo>
                    <a:pt x="8417" y="13406"/>
                    <a:pt x="8585" y="14320"/>
                    <a:pt x="8898" y="14560"/>
                  </a:cubicBezTo>
                  <a:cubicBezTo>
                    <a:pt x="9283" y="14855"/>
                    <a:pt x="9592" y="13860"/>
                    <a:pt x="9789" y="12733"/>
                  </a:cubicBezTo>
                  <a:cubicBezTo>
                    <a:pt x="9820" y="13567"/>
                    <a:pt x="9988" y="14254"/>
                    <a:pt x="10215" y="14481"/>
                  </a:cubicBezTo>
                  <a:cubicBezTo>
                    <a:pt x="10520" y="14786"/>
                    <a:pt x="10789" y="14091"/>
                    <a:pt x="10954" y="13166"/>
                  </a:cubicBezTo>
                  <a:cubicBezTo>
                    <a:pt x="11069" y="13961"/>
                    <a:pt x="11287" y="14498"/>
                    <a:pt x="11537" y="14598"/>
                  </a:cubicBezTo>
                  <a:cubicBezTo>
                    <a:pt x="11848" y="14723"/>
                    <a:pt x="12116" y="14067"/>
                    <a:pt x="12296" y="13180"/>
                  </a:cubicBezTo>
                  <a:lnTo>
                    <a:pt x="12320" y="14064"/>
                  </a:lnTo>
                  <a:lnTo>
                    <a:pt x="11492" y="16686"/>
                  </a:lnTo>
                  <a:cubicBezTo>
                    <a:pt x="11364" y="17086"/>
                    <a:pt x="11269" y="17574"/>
                    <a:pt x="11207" y="18104"/>
                  </a:cubicBezTo>
                  <a:cubicBezTo>
                    <a:pt x="11134" y="18739"/>
                    <a:pt x="11105" y="19465"/>
                    <a:pt x="11180" y="20147"/>
                  </a:cubicBezTo>
                  <a:cubicBezTo>
                    <a:pt x="11253" y="20819"/>
                    <a:pt x="11421" y="21306"/>
                    <a:pt x="11621" y="21426"/>
                  </a:cubicBezTo>
                  <a:cubicBezTo>
                    <a:pt x="11895" y="21595"/>
                    <a:pt x="12176" y="21329"/>
                    <a:pt x="12390" y="20700"/>
                  </a:cubicBezTo>
                  <a:cubicBezTo>
                    <a:pt x="12611" y="20052"/>
                    <a:pt x="12739" y="19084"/>
                    <a:pt x="12738" y="18065"/>
                  </a:cubicBezTo>
                  <a:lnTo>
                    <a:pt x="12789" y="13623"/>
                  </a:lnTo>
                  <a:cubicBezTo>
                    <a:pt x="13023" y="12664"/>
                    <a:pt x="13230" y="11625"/>
                    <a:pt x="13407" y="10522"/>
                  </a:cubicBezTo>
                  <a:cubicBezTo>
                    <a:pt x="13574" y="9478"/>
                    <a:pt x="13714" y="8382"/>
                    <a:pt x="13824" y="7246"/>
                  </a:cubicBezTo>
                  <a:lnTo>
                    <a:pt x="14263" y="7229"/>
                  </a:lnTo>
                  <a:cubicBezTo>
                    <a:pt x="14216" y="8275"/>
                    <a:pt x="14132" y="9507"/>
                    <a:pt x="14135" y="10633"/>
                  </a:cubicBezTo>
                  <a:cubicBezTo>
                    <a:pt x="14141" y="12670"/>
                    <a:pt x="14431" y="14640"/>
                    <a:pt x="14929" y="14500"/>
                  </a:cubicBezTo>
                  <a:cubicBezTo>
                    <a:pt x="15001" y="14480"/>
                    <a:pt x="15070" y="14399"/>
                    <a:pt x="15134" y="14285"/>
                  </a:cubicBezTo>
                  <a:cubicBezTo>
                    <a:pt x="15267" y="14053"/>
                    <a:pt x="15373" y="13668"/>
                    <a:pt x="15432" y="13188"/>
                  </a:cubicBezTo>
                  <a:cubicBezTo>
                    <a:pt x="15526" y="13800"/>
                    <a:pt x="15684" y="14254"/>
                    <a:pt x="15871" y="14452"/>
                  </a:cubicBezTo>
                  <a:cubicBezTo>
                    <a:pt x="16263" y="14864"/>
                    <a:pt x="16600" y="13891"/>
                    <a:pt x="16829" y="12800"/>
                  </a:cubicBezTo>
                  <a:cubicBezTo>
                    <a:pt x="16864" y="13650"/>
                    <a:pt x="17045" y="14328"/>
                    <a:pt x="17282" y="14495"/>
                  </a:cubicBezTo>
                  <a:cubicBezTo>
                    <a:pt x="17558" y="14690"/>
                    <a:pt x="17808" y="14103"/>
                    <a:pt x="17935" y="13214"/>
                  </a:cubicBezTo>
                  <a:cubicBezTo>
                    <a:pt x="17937" y="13382"/>
                    <a:pt x="17940" y="13549"/>
                    <a:pt x="17942" y="13717"/>
                  </a:cubicBezTo>
                  <a:cubicBezTo>
                    <a:pt x="17944" y="13850"/>
                    <a:pt x="17946" y="13982"/>
                    <a:pt x="17948" y="14115"/>
                  </a:cubicBezTo>
                  <a:cubicBezTo>
                    <a:pt x="18025" y="14297"/>
                    <a:pt x="18110" y="14434"/>
                    <a:pt x="18199" y="14522"/>
                  </a:cubicBezTo>
                  <a:cubicBezTo>
                    <a:pt x="18283" y="14606"/>
                    <a:pt x="18374" y="14644"/>
                    <a:pt x="18452" y="14507"/>
                  </a:cubicBezTo>
                  <a:cubicBezTo>
                    <a:pt x="18496" y="14430"/>
                    <a:pt x="18532" y="14301"/>
                    <a:pt x="18553" y="14143"/>
                  </a:cubicBezTo>
                  <a:cubicBezTo>
                    <a:pt x="18516" y="12836"/>
                    <a:pt x="18548" y="11516"/>
                    <a:pt x="18647" y="10251"/>
                  </a:cubicBezTo>
                  <a:cubicBezTo>
                    <a:pt x="18731" y="9191"/>
                    <a:pt x="18860" y="8184"/>
                    <a:pt x="19031" y="7266"/>
                  </a:cubicBezTo>
                  <a:cubicBezTo>
                    <a:pt x="19021" y="8167"/>
                    <a:pt x="19026" y="9069"/>
                    <a:pt x="19049" y="9967"/>
                  </a:cubicBezTo>
                  <a:cubicBezTo>
                    <a:pt x="19074" y="10933"/>
                    <a:pt x="19118" y="11893"/>
                    <a:pt x="19180" y="12836"/>
                  </a:cubicBezTo>
                  <a:cubicBezTo>
                    <a:pt x="19212" y="13198"/>
                    <a:pt x="19281" y="13504"/>
                    <a:pt x="19374" y="13693"/>
                  </a:cubicBezTo>
                  <a:cubicBezTo>
                    <a:pt x="19449" y="13846"/>
                    <a:pt x="19537" y="13912"/>
                    <a:pt x="19618" y="13806"/>
                  </a:cubicBezTo>
                  <a:cubicBezTo>
                    <a:pt x="19704" y="13693"/>
                    <a:pt x="19763" y="13403"/>
                    <a:pt x="19765" y="13073"/>
                  </a:cubicBezTo>
                  <a:cubicBezTo>
                    <a:pt x="19783" y="12006"/>
                    <a:pt x="19829" y="10947"/>
                    <a:pt x="19903" y="9911"/>
                  </a:cubicBezTo>
                  <a:cubicBezTo>
                    <a:pt x="19971" y="8947"/>
                    <a:pt x="20063" y="8008"/>
                    <a:pt x="20178" y="7102"/>
                  </a:cubicBezTo>
                  <a:cubicBezTo>
                    <a:pt x="20194" y="8304"/>
                    <a:pt x="20149" y="9550"/>
                    <a:pt x="20183" y="10769"/>
                  </a:cubicBezTo>
                  <a:cubicBezTo>
                    <a:pt x="20211" y="11737"/>
                    <a:pt x="20261" y="12713"/>
                    <a:pt x="20411" y="13528"/>
                  </a:cubicBezTo>
                  <a:cubicBezTo>
                    <a:pt x="20503" y="14033"/>
                    <a:pt x="20634" y="14454"/>
                    <a:pt x="20800" y="14572"/>
                  </a:cubicBezTo>
                  <a:cubicBezTo>
                    <a:pt x="20938" y="14670"/>
                    <a:pt x="21080" y="14538"/>
                    <a:pt x="21187" y="14212"/>
                  </a:cubicBezTo>
                  <a:cubicBezTo>
                    <a:pt x="21289" y="13847"/>
                    <a:pt x="21368" y="13406"/>
                    <a:pt x="21418" y="12922"/>
                  </a:cubicBezTo>
                  <a:cubicBezTo>
                    <a:pt x="21469" y="12427"/>
                    <a:pt x="21502" y="11613"/>
                    <a:pt x="21474" y="11372"/>
                  </a:cubicBezTo>
                  <a:cubicBezTo>
                    <a:pt x="21466" y="11255"/>
                    <a:pt x="21441" y="11164"/>
                    <a:pt x="21409" y="11135"/>
                  </a:cubicBezTo>
                  <a:cubicBezTo>
                    <a:pt x="21385" y="11114"/>
                    <a:pt x="21361" y="11128"/>
                    <a:pt x="21341" y="11174"/>
                  </a:cubicBezTo>
                  <a:cubicBezTo>
                    <a:pt x="21297" y="11278"/>
                    <a:pt x="21290" y="11486"/>
                    <a:pt x="21288" y="11677"/>
                  </a:cubicBezTo>
                  <a:cubicBezTo>
                    <a:pt x="21281" y="12430"/>
                    <a:pt x="21209" y="13125"/>
                    <a:pt x="21046" y="13346"/>
                  </a:cubicBezTo>
                  <a:cubicBezTo>
                    <a:pt x="20998" y="13411"/>
                    <a:pt x="20947" y="13323"/>
                    <a:pt x="20905" y="13235"/>
                  </a:cubicBezTo>
                  <a:cubicBezTo>
                    <a:pt x="20854" y="13124"/>
                    <a:pt x="20815" y="12952"/>
                    <a:pt x="20784" y="12754"/>
                  </a:cubicBezTo>
                  <a:cubicBezTo>
                    <a:pt x="20676" y="12071"/>
                    <a:pt x="20671" y="11263"/>
                    <a:pt x="20674" y="10481"/>
                  </a:cubicBezTo>
                  <a:cubicBezTo>
                    <a:pt x="20678" y="9199"/>
                    <a:pt x="20695" y="7919"/>
                    <a:pt x="20724" y="6642"/>
                  </a:cubicBezTo>
                  <a:cubicBezTo>
                    <a:pt x="20731" y="6454"/>
                    <a:pt x="20724" y="6264"/>
                    <a:pt x="20703" y="6090"/>
                  </a:cubicBezTo>
                  <a:cubicBezTo>
                    <a:pt x="20676" y="5867"/>
                    <a:pt x="20628" y="5684"/>
                    <a:pt x="20567" y="5572"/>
                  </a:cubicBezTo>
                  <a:lnTo>
                    <a:pt x="20244" y="5045"/>
                  </a:lnTo>
                  <a:cubicBezTo>
                    <a:pt x="20189" y="4978"/>
                    <a:pt x="20130" y="4992"/>
                    <a:pt x="20079" y="5086"/>
                  </a:cubicBezTo>
                  <a:cubicBezTo>
                    <a:pt x="20041" y="5155"/>
                    <a:pt x="20010" y="5262"/>
                    <a:pt x="19990" y="5395"/>
                  </a:cubicBezTo>
                  <a:cubicBezTo>
                    <a:pt x="19887" y="6227"/>
                    <a:pt x="19801" y="7086"/>
                    <a:pt x="19733" y="7964"/>
                  </a:cubicBezTo>
                  <a:cubicBezTo>
                    <a:pt x="19666" y="8833"/>
                    <a:pt x="19617" y="9719"/>
                    <a:pt x="19587" y="10615"/>
                  </a:cubicBezTo>
                  <a:cubicBezTo>
                    <a:pt x="19550" y="9924"/>
                    <a:pt x="19526" y="9228"/>
                    <a:pt x="19513" y="8527"/>
                  </a:cubicBezTo>
                  <a:cubicBezTo>
                    <a:pt x="19499" y="7787"/>
                    <a:pt x="19499" y="7044"/>
                    <a:pt x="19511" y="6303"/>
                  </a:cubicBezTo>
                  <a:cubicBezTo>
                    <a:pt x="19516" y="6139"/>
                    <a:pt x="19507" y="5972"/>
                    <a:pt x="19485" y="5826"/>
                  </a:cubicBezTo>
                  <a:cubicBezTo>
                    <a:pt x="19457" y="5635"/>
                    <a:pt x="19409" y="5490"/>
                    <a:pt x="19352" y="5419"/>
                  </a:cubicBezTo>
                  <a:lnTo>
                    <a:pt x="19056" y="5077"/>
                  </a:lnTo>
                  <a:cubicBezTo>
                    <a:pt x="19018" y="5048"/>
                    <a:pt x="18979" y="5061"/>
                    <a:pt x="18943" y="5115"/>
                  </a:cubicBezTo>
                  <a:cubicBezTo>
                    <a:pt x="18903" y="5176"/>
                    <a:pt x="18870" y="5286"/>
                    <a:pt x="18851" y="5426"/>
                  </a:cubicBezTo>
                  <a:lnTo>
                    <a:pt x="18454" y="8760"/>
                  </a:lnTo>
                  <a:lnTo>
                    <a:pt x="18460" y="5720"/>
                  </a:lnTo>
                  <a:cubicBezTo>
                    <a:pt x="18459" y="5620"/>
                    <a:pt x="18449" y="5523"/>
                    <a:pt x="18431" y="5445"/>
                  </a:cubicBezTo>
                  <a:cubicBezTo>
                    <a:pt x="18416" y="5378"/>
                    <a:pt x="18396" y="5327"/>
                    <a:pt x="18374" y="5297"/>
                  </a:cubicBezTo>
                  <a:lnTo>
                    <a:pt x="18058" y="5069"/>
                  </a:lnTo>
                  <a:cubicBezTo>
                    <a:pt x="18019" y="5050"/>
                    <a:pt x="17981" y="5099"/>
                    <a:pt x="17954" y="5199"/>
                  </a:cubicBezTo>
                  <a:cubicBezTo>
                    <a:pt x="17931" y="5288"/>
                    <a:pt x="17919" y="5409"/>
                    <a:pt x="17922" y="5531"/>
                  </a:cubicBezTo>
                  <a:lnTo>
                    <a:pt x="17922" y="11193"/>
                  </a:lnTo>
                  <a:cubicBezTo>
                    <a:pt x="17912" y="11510"/>
                    <a:pt x="17889" y="11819"/>
                    <a:pt x="17854" y="12114"/>
                  </a:cubicBezTo>
                  <a:cubicBezTo>
                    <a:pt x="17820" y="12405"/>
                    <a:pt x="17775" y="12679"/>
                    <a:pt x="17717" y="12919"/>
                  </a:cubicBezTo>
                  <a:cubicBezTo>
                    <a:pt x="17648" y="13204"/>
                    <a:pt x="17558" y="13440"/>
                    <a:pt x="17455" y="13408"/>
                  </a:cubicBezTo>
                  <a:cubicBezTo>
                    <a:pt x="17340" y="13374"/>
                    <a:pt x="17254" y="13029"/>
                    <a:pt x="17257" y="12622"/>
                  </a:cubicBezTo>
                  <a:lnTo>
                    <a:pt x="17254" y="5884"/>
                  </a:lnTo>
                  <a:cubicBezTo>
                    <a:pt x="17255" y="5814"/>
                    <a:pt x="17252" y="5744"/>
                    <a:pt x="17243" y="5680"/>
                  </a:cubicBezTo>
                  <a:cubicBezTo>
                    <a:pt x="17229" y="5569"/>
                    <a:pt x="17202" y="5484"/>
                    <a:pt x="17170" y="5445"/>
                  </a:cubicBezTo>
                  <a:lnTo>
                    <a:pt x="16872" y="5168"/>
                  </a:lnTo>
                  <a:cubicBezTo>
                    <a:pt x="16837" y="5141"/>
                    <a:pt x="16799" y="5177"/>
                    <a:pt x="16773" y="5266"/>
                  </a:cubicBezTo>
                  <a:cubicBezTo>
                    <a:pt x="16751" y="5341"/>
                    <a:pt x="16738" y="5447"/>
                    <a:pt x="16739" y="5556"/>
                  </a:cubicBezTo>
                  <a:lnTo>
                    <a:pt x="16728" y="5970"/>
                  </a:lnTo>
                  <a:cubicBezTo>
                    <a:pt x="16677" y="5597"/>
                    <a:pt x="16597" y="5287"/>
                    <a:pt x="16496" y="5077"/>
                  </a:cubicBezTo>
                  <a:cubicBezTo>
                    <a:pt x="16398" y="4874"/>
                    <a:pt x="16286" y="4777"/>
                    <a:pt x="16173" y="4789"/>
                  </a:cubicBezTo>
                  <a:cubicBezTo>
                    <a:pt x="16022" y="4805"/>
                    <a:pt x="15880" y="5015"/>
                    <a:pt x="15762" y="5347"/>
                  </a:cubicBezTo>
                  <a:cubicBezTo>
                    <a:pt x="15499" y="6086"/>
                    <a:pt x="15388" y="7211"/>
                    <a:pt x="15330" y="8304"/>
                  </a:cubicBezTo>
                  <a:cubicBezTo>
                    <a:pt x="15265" y="9543"/>
                    <a:pt x="15264" y="10842"/>
                    <a:pt x="15337" y="12150"/>
                  </a:cubicBezTo>
                  <a:cubicBezTo>
                    <a:pt x="15323" y="12560"/>
                    <a:pt x="15261" y="12929"/>
                    <a:pt x="15166" y="13166"/>
                  </a:cubicBezTo>
                  <a:cubicBezTo>
                    <a:pt x="15098" y="13335"/>
                    <a:pt x="15015" y="13427"/>
                    <a:pt x="14937" y="13341"/>
                  </a:cubicBezTo>
                  <a:cubicBezTo>
                    <a:pt x="14819" y="13213"/>
                    <a:pt x="14769" y="12842"/>
                    <a:pt x="14735" y="12428"/>
                  </a:cubicBezTo>
                  <a:cubicBezTo>
                    <a:pt x="14700" y="11994"/>
                    <a:pt x="14669" y="11486"/>
                    <a:pt x="14661" y="10984"/>
                  </a:cubicBezTo>
                  <a:cubicBezTo>
                    <a:pt x="14641" y="9658"/>
                    <a:pt x="14698" y="8340"/>
                    <a:pt x="14831" y="7100"/>
                  </a:cubicBezTo>
                  <a:cubicBezTo>
                    <a:pt x="14874" y="6711"/>
                    <a:pt x="14846" y="6269"/>
                    <a:pt x="14759" y="5986"/>
                  </a:cubicBezTo>
                  <a:cubicBezTo>
                    <a:pt x="14688" y="5753"/>
                    <a:pt x="14589" y="5667"/>
                    <a:pt x="14496" y="5759"/>
                  </a:cubicBezTo>
                  <a:cubicBezTo>
                    <a:pt x="14406" y="5868"/>
                    <a:pt x="14314" y="5951"/>
                    <a:pt x="14220" y="6006"/>
                  </a:cubicBezTo>
                  <a:cubicBezTo>
                    <a:pt x="14126" y="6062"/>
                    <a:pt x="14030" y="6089"/>
                    <a:pt x="13934" y="6089"/>
                  </a:cubicBezTo>
                  <a:cubicBezTo>
                    <a:pt x="13993" y="5627"/>
                    <a:pt x="13947" y="5083"/>
                    <a:pt x="13826" y="4816"/>
                  </a:cubicBezTo>
                  <a:cubicBezTo>
                    <a:pt x="13626" y="4377"/>
                    <a:pt x="13369" y="4833"/>
                    <a:pt x="13275" y="5677"/>
                  </a:cubicBezTo>
                  <a:cubicBezTo>
                    <a:pt x="13239" y="6005"/>
                    <a:pt x="13230" y="6369"/>
                    <a:pt x="13267" y="6696"/>
                  </a:cubicBezTo>
                  <a:cubicBezTo>
                    <a:pt x="13301" y="6999"/>
                    <a:pt x="13370" y="7234"/>
                    <a:pt x="13457" y="7340"/>
                  </a:cubicBezTo>
                  <a:cubicBezTo>
                    <a:pt x="13393" y="8210"/>
                    <a:pt x="13304" y="9054"/>
                    <a:pt x="13191" y="9859"/>
                  </a:cubicBezTo>
                  <a:cubicBezTo>
                    <a:pt x="13072" y="10711"/>
                    <a:pt x="12928" y="11515"/>
                    <a:pt x="12761" y="12256"/>
                  </a:cubicBezTo>
                  <a:cubicBezTo>
                    <a:pt x="12750" y="11210"/>
                    <a:pt x="12749" y="10162"/>
                    <a:pt x="12757" y="9116"/>
                  </a:cubicBezTo>
                  <a:cubicBezTo>
                    <a:pt x="12766" y="8082"/>
                    <a:pt x="12783" y="7049"/>
                    <a:pt x="12811" y="6020"/>
                  </a:cubicBezTo>
                  <a:cubicBezTo>
                    <a:pt x="12811" y="5939"/>
                    <a:pt x="12806" y="5860"/>
                    <a:pt x="12796" y="5788"/>
                  </a:cubicBezTo>
                  <a:cubicBezTo>
                    <a:pt x="12783" y="5693"/>
                    <a:pt x="12761" y="5615"/>
                    <a:pt x="12733" y="5568"/>
                  </a:cubicBezTo>
                  <a:lnTo>
                    <a:pt x="12417" y="5222"/>
                  </a:lnTo>
                  <a:cubicBezTo>
                    <a:pt x="12385" y="5199"/>
                    <a:pt x="12351" y="5231"/>
                    <a:pt x="12326" y="5307"/>
                  </a:cubicBezTo>
                  <a:cubicBezTo>
                    <a:pt x="12303" y="5377"/>
                    <a:pt x="12290" y="5476"/>
                    <a:pt x="12289" y="5582"/>
                  </a:cubicBezTo>
                  <a:lnTo>
                    <a:pt x="12288" y="6037"/>
                  </a:lnTo>
                  <a:cubicBezTo>
                    <a:pt x="12213" y="5618"/>
                    <a:pt x="12105" y="5285"/>
                    <a:pt x="11978" y="5077"/>
                  </a:cubicBezTo>
                  <a:cubicBezTo>
                    <a:pt x="11853" y="4873"/>
                    <a:pt x="11714" y="4799"/>
                    <a:pt x="11579" y="4890"/>
                  </a:cubicBezTo>
                  <a:cubicBezTo>
                    <a:pt x="11319" y="5065"/>
                    <a:pt x="11125" y="5785"/>
                    <a:pt x="11003" y="6624"/>
                  </a:cubicBezTo>
                  <a:cubicBezTo>
                    <a:pt x="10890" y="7396"/>
                    <a:pt x="10835" y="8237"/>
                    <a:pt x="10812" y="9076"/>
                  </a:cubicBezTo>
                  <a:cubicBezTo>
                    <a:pt x="10787" y="10031"/>
                    <a:pt x="10804" y="11007"/>
                    <a:pt x="10866" y="11968"/>
                  </a:cubicBezTo>
                  <a:cubicBezTo>
                    <a:pt x="10816" y="12295"/>
                    <a:pt x="10771" y="12676"/>
                    <a:pt x="10716" y="12962"/>
                  </a:cubicBezTo>
                  <a:cubicBezTo>
                    <a:pt x="10664" y="13232"/>
                    <a:pt x="10600" y="13425"/>
                    <a:pt x="10495" y="13370"/>
                  </a:cubicBezTo>
                  <a:cubicBezTo>
                    <a:pt x="10405" y="13323"/>
                    <a:pt x="10334" y="13091"/>
                    <a:pt x="10285" y="12812"/>
                  </a:cubicBezTo>
                  <a:cubicBezTo>
                    <a:pt x="10202" y="12330"/>
                    <a:pt x="10191" y="11786"/>
                    <a:pt x="10189" y="11229"/>
                  </a:cubicBezTo>
                  <a:cubicBezTo>
                    <a:pt x="10188" y="10640"/>
                    <a:pt x="10195" y="10020"/>
                    <a:pt x="10205" y="9421"/>
                  </a:cubicBezTo>
                  <a:cubicBezTo>
                    <a:pt x="10225" y="8284"/>
                    <a:pt x="10246" y="7148"/>
                    <a:pt x="10269" y="6011"/>
                  </a:cubicBezTo>
                  <a:cubicBezTo>
                    <a:pt x="10273" y="5911"/>
                    <a:pt x="10268" y="5807"/>
                    <a:pt x="10256" y="5714"/>
                  </a:cubicBezTo>
                  <a:cubicBezTo>
                    <a:pt x="10237" y="5566"/>
                    <a:pt x="10199" y="5456"/>
                    <a:pt x="10155" y="5417"/>
                  </a:cubicBezTo>
                  <a:lnTo>
                    <a:pt x="9819" y="5179"/>
                  </a:lnTo>
                  <a:cubicBezTo>
                    <a:pt x="9789" y="5154"/>
                    <a:pt x="9756" y="5183"/>
                    <a:pt x="9733" y="5256"/>
                  </a:cubicBezTo>
                  <a:cubicBezTo>
                    <a:pt x="9713" y="5316"/>
                    <a:pt x="9701" y="5403"/>
                    <a:pt x="9699" y="5495"/>
                  </a:cubicBezTo>
                  <a:lnTo>
                    <a:pt x="9699" y="5975"/>
                  </a:lnTo>
                  <a:cubicBezTo>
                    <a:pt x="9600" y="5287"/>
                    <a:pt x="9405" y="4844"/>
                    <a:pt x="9188" y="4816"/>
                  </a:cubicBezTo>
                  <a:cubicBezTo>
                    <a:pt x="8987" y="4791"/>
                    <a:pt x="8799" y="5124"/>
                    <a:pt x="8658" y="5632"/>
                  </a:cubicBezTo>
                  <a:cubicBezTo>
                    <a:pt x="8490" y="6234"/>
                    <a:pt x="8397" y="7030"/>
                    <a:pt x="8335" y="7847"/>
                  </a:cubicBezTo>
                  <a:cubicBezTo>
                    <a:pt x="8258" y="8868"/>
                    <a:pt x="8228" y="9928"/>
                    <a:pt x="8246" y="10984"/>
                  </a:cubicBezTo>
                  <a:cubicBezTo>
                    <a:pt x="8191" y="11455"/>
                    <a:pt x="8126" y="11893"/>
                    <a:pt x="8053" y="12304"/>
                  </a:cubicBezTo>
                  <a:cubicBezTo>
                    <a:pt x="8007" y="12562"/>
                    <a:pt x="7947" y="12808"/>
                    <a:pt x="7886" y="12986"/>
                  </a:cubicBezTo>
                  <a:cubicBezTo>
                    <a:pt x="7826" y="13158"/>
                    <a:pt x="7760" y="13266"/>
                    <a:pt x="7684" y="13175"/>
                  </a:cubicBezTo>
                  <a:cubicBezTo>
                    <a:pt x="7609" y="13084"/>
                    <a:pt x="7573" y="12863"/>
                    <a:pt x="7547" y="12622"/>
                  </a:cubicBezTo>
                  <a:cubicBezTo>
                    <a:pt x="7521" y="12375"/>
                    <a:pt x="7502" y="12093"/>
                    <a:pt x="7490" y="11825"/>
                  </a:cubicBezTo>
                  <a:cubicBezTo>
                    <a:pt x="7472" y="11407"/>
                    <a:pt x="7464" y="10984"/>
                    <a:pt x="7466" y="10560"/>
                  </a:cubicBezTo>
                  <a:lnTo>
                    <a:pt x="7525" y="4564"/>
                  </a:lnTo>
                  <a:lnTo>
                    <a:pt x="8160" y="4585"/>
                  </a:lnTo>
                  <a:cubicBezTo>
                    <a:pt x="8213" y="4596"/>
                    <a:pt x="8264" y="4536"/>
                    <a:pt x="8305" y="4416"/>
                  </a:cubicBezTo>
                  <a:cubicBezTo>
                    <a:pt x="8366" y="4235"/>
                    <a:pt x="8377" y="4018"/>
                    <a:pt x="8376" y="3669"/>
                  </a:cubicBezTo>
                  <a:cubicBezTo>
                    <a:pt x="8378" y="3606"/>
                    <a:pt x="8374" y="3542"/>
                    <a:pt x="8365" y="3487"/>
                  </a:cubicBezTo>
                  <a:cubicBezTo>
                    <a:pt x="8350" y="3396"/>
                    <a:pt x="8322" y="3341"/>
                    <a:pt x="8293" y="3340"/>
                  </a:cubicBezTo>
                  <a:lnTo>
                    <a:pt x="7555" y="3244"/>
                  </a:lnTo>
                  <a:lnTo>
                    <a:pt x="7587" y="953"/>
                  </a:lnTo>
                  <a:cubicBezTo>
                    <a:pt x="7591" y="853"/>
                    <a:pt x="7585" y="752"/>
                    <a:pt x="7572" y="663"/>
                  </a:cubicBezTo>
                  <a:cubicBezTo>
                    <a:pt x="7558" y="573"/>
                    <a:pt x="7537" y="501"/>
                    <a:pt x="7511" y="457"/>
                  </a:cubicBezTo>
                  <a:lnTo>
                    <a:pt x="7142" y="26"/>
                  </a:lnTo>
                  <a:cubicBezTo>
                    <a:pt x="7130" y="16"/>
                    <a:pt x="7118" y="11"/>
                    <a:pt x="7106" y="12"/>
                  </a:cubicBezTo>
                  <a:close/>
                  <a:moveTo>
                    <a:pt x="11865" y="6332"/>
                  </a:moveTo>
                  <a:cubicBezTo>
                    <a:pt x="11884" y="6337"/>
                    <a:pt x="11904" y="6348"/>
                    <a:pt x="11923" y="6365"/>
                  </a:cubicBezTo>
                  <a:cubicBezTo>
                    <a:pt x="12125" y="6542"/>
                    <a:pt x="12240" y="7308"/>
                    <a:pt x="12261" y="8058"/>
                  </a:cubicBezTo>
                  <a:cubicBezTo>
                    <a:pt x="12338" y="10792"/>
                    <a:pt x="12097" y="13364"/>
                    <a:pt x="11737" y="13314"/>
                  </a:cubicBezTo>
                  <a:cubicBezTo>
                    <a:pt x="11560" y="13289"/>
                    <a:pt x="11400" y="12333"/>
                    <a:pt x="11361" y="11329"/>
                  </a:cubicBezTo>
                  <a:cubicBezTo>
                    <a:pt x="11307" y="9965"/>
                    <a:pt x="11296" y="8299"/>
                    <a:pt x="11515" y="7002"/>
                  </a:cubicBezTo>
                  <a:cubicBezTo>
                    <a:pt x="11588" y="6567"/>
                    <a:pt x="11727" y="6301"/>
                    <a:pt x="11865" y="6332"/>
                  </a:cubicBezTo>
                  <a:close/>
                  <a:moveTo>
                    <a:pt x="16319" y="6393"/>
                  </a:moveTo>
                  <a:cubicBezTo>
                    <a:pt x="16339" y="6397"/>
                    <a:pt x="16358" y="6408"/>
                    <a:pt x="16378" y="6425"/>
                  </a:cubicBezTo>
                  <a:cubicBezTo>
                    <a:pt x="16579" y="6602"/>
                    <a:pt x="16695" y="7368"/>
                    <a:pt x="16716" y="8118"/>
                  </a:cubicBezTo>
                  <a:cubicBezTo>
                    <a:pt x="16793" y="10852"/>
                    <a:pt x="16551" y="13424"/>
                    <a:pt x="16191" y="13374"/>
                  </a:cubicBezTo>
                  <a:cubicBezTo>
                    <a:pt x="16014" y="13349"/>
                    <a:pt x="15854" y="12393"/>
                    <a:pt x="15815" y="11389"/>
                  </a:cubicBezTo>
                  <a:cubicBezTo>
                    <a:pt x="15761" y="10025"/>
                    <a:pt x="15750" y="8359"/>
                    <a:pt x="15969" y="7062"/>
                  </a:cubicBezTo>
                  <a:cubicBezTo>
                    <a:pt x="16043" y="6628"/>
                    <a:pt x="16182" y="6361"/>
                    <a:pt x="16319" y="6393"/>
                  </a:cubicBezTo>
                  <a:close/>
                  <a:moveTo>
                    <a:pt x="9322" y="6429"/>
                  </a:moveTo>
                  <a:cubicBezTo>
                    <a:pt x="9341" y="6433"/>
                    <a:pt x="9361" y="6444"/>
                    <a:pt x="9380" y="6461"/>
                  </a:cubicBezTo>
                  <a:cubicBezTo>
                    <a:pt x="9581" y="6638"/>
                    <a:pt x="9697" y="7404"/>
                    <a:pt x="9718" y="8154"/>
                  </a:cubicBezTo>
                  <a:cubicBezTo>
                    <a:pt x="9795" y="10888"/>
                    <a:pt x="9554" y="13460"/>
                    <a:pt x="9194" y="13410"/>
                  </a:cubicBezTo>
                  <a:cubicBezTo>
                    <a:pt x="9017" y="13385"/>
                    <a:pt x="8857" y="12429"/>
                    <a:pt x="8818" y="11425"/>
                  </a:cubicBezTo>
                  <a:cubicBezTo>
                    <a:pt x="8764" y="10061"/>
                    <a:pt x="8753" y="8395"/>
                    <a:pt x="8972" y="7098"/>
                  </a:cubicBezTo>
                  <a:cubicBezTo>
                    <a:pt x="9045" y="6664"/>
                    <a:pt x="9184" y="6397"/>
                    <a:pt x="9322" y="6429"/>
                  </a:cubicBezTo>
                  <a:close/>
                  <a:moveTo>
                    <a:pt x="12345" y="15259"/>
                  </a:moveTo>
                  <a:lnTo>
                    <a:pt x="12330" y="18379"/>
                  </a:lnTo>
                  <a:cubicBezTo>
                    <a:pt x="12326" y="18719"/>
                    <a:pt x="12308" y="19042"/>
                    <a:pt x="12278" y="19344"/>
                  </a:cubicBezTo>
                  <a:cubicBezTo>
                    <a:pt x="12248" y="19635"/>
                    <a:pt x="12207" y="19910"/>
                    <a:pt x="12145" y="20132"/>
                  </a:cubicBezTo>
                  <a:cubicBezTo>
                    <a:pt x="12100" y="20297"/>
                    <a:pt x="12043" y="20428"/>
                    <a:pt x="11984" y="20522"/>
                  </a:cubicBezTo>
                  <a:cubicBezTo>
                    <a:pt x="11917" y="20629"/>
                    <a:pt x="11843" y="20691"/>
                    <a:pt x="11766" y="20623"/>
                  </a:cubicBezTo>
                  <a:cubicBezTo>
                    <a:pt x="11619" y="20494"/>
                    <a:pt x="11546" y="20018"/>
                    <a:pt x="11526" y="19546"/>
                  </a:cubicBezTo>
                  <a:cubicBezTo>
                    <a:pt x="11503" y="19043"/>
                    <a:pt x="11535" y="18516"/>
                    <a:pt x="11634" y="18075"/>
                  </a:cubicBezTo>
                  <a:lnTo>
                    <a:pt x="12345" y="15259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4" name="Shape"/>
            <p:cNvSpPr/>
            <p:nvPr/>
          </p:nvSpPr>
          <p:spPr>
            <a:xfrm>
              <a:off x="2774053" y="2149178"/>
              <a:ext cx="1300847" cy="130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954" y="0"/>
                  </a:moveTo>
                  <a:cubicBezTo>
                    <a:pt x="6377" y="1"/>
                    <a:pt x="5076" y="3"/>
                    <a:pt x="3699" y="439"/>
                  </a:cubicBezTo>
                  <a:cubicBezTo>
                    <a:pt x="2184" y="990"/>
                    <a:pt x="990" y="2184"/>
                    <a:pt x="439" y="3699"/>
                  </a:cubicBezTo>
                  <a:cubicBezTo>
                    <a:pt x="0" y="5084"/>
                    <a:pt x="0" y="6387"/>
                    <a:pt x="0" y="8954"/>
                  </a:cubicBezTo>
                  <a:lnTo>
                    <a:pt x="0" y="12606"/>
                  </a:lnTo>
                  <a:cubicBezTo>
                    <a:pt x="0" y="15213"/>
                    <a:pt x="0" y="16517"/>
                    <a:pt x="439" y="17901"/>
                  </a:cubicBezTo>
                  <a:cubicBezTo>
                    <a:pt x="990" y="19416"/>
                    <a:pt x="2184" y="20609"/>
                    <a:pt x="3699" y="21161"/>
                  </a:cubicBezTo>
                  <a:cubicBezTo>
                    <a:pt x="5084" y="21600"/>
                    <a:pt x="6387" y="21600"/>
                    <a:pt x="8954" y="21600"/>
                  </a:cubicBezTo>
                  <a:lnTo>
                    <a:pt x="12606" y="21600"/>
                  </a:lnTo>
                  <a:cubicBezTo>
                    <a:pt x="15213" y="21600"/>
                    <a:pt x="16516" y="21600"/>
                    <a:pt x="17901" y="21161"/>
                  </a:cubicBezTo>
                  <a:cubicBezTo>
                    <a:pt x="19416" y="20609"/>
                    <a:pt x="20610" y="19416"/>
                    <a:pt x="21161" y="17901"/>
                  </a:cubicBezTo>
                  <a:cubicBezTo>
                    <a:pt x="21600" y="16517"/>
                    <a:pt x="21600" y="15213"/>
                    <a:pt x="21600" y="12645"/>
                  </a:cubicBezTo>
                  <a:lnTo>
                    <a:pt x="21600" y="8995"/>
                  </a:lnTo>
                  <a:cubicBezTo>
                    <a:pt x="21600" y="6388"/>
                    <a:pt x="21600" y="5084"/>
                    <a:pt x="21161" y="3699"/>
                  </a:cubicBezTo>
                  <a:cubicBezTo>
                    <a:pt x="20610" y="2184"/>
                    <a:pt x="19416" y="990"/>
                    <a:pt x="17901" y="439"/>
                  </a:cubicBezTo>
                  <a:cubicBezTo>
                    <a:pt x="16516" y="0"/>
                    <a:pt x="15213" y="0"/>
                    <a:pt x="12646" y="0"/>
                  </a:cubicBezTo>
                  <a:lnTo>
                    <a:pt x="8994" y="0"/>
                  </a:lnTo>
                  <a:lnTo>
                    <a:pt x="8954" y="0"/>
                  </a:lnTo>
                  <a:close/>
                  <a:moveTo>
                    <a:pt x="8114" y="1711"/>
                  </a:moveTo>
                  <a:lnTo>
                    <a:pt x="8142" y="1711"/>
                  </a:lnTo>
                  <a:lnTo>
                    <a:pt x="13486" y="1711"/>
                  </a:lnTo>
                  <a:cubicBezTo>
                    <a:pt x="15322" y="1711"/>
                    <a:pt x="16254" y="1711"/>
                    <a:pt x="17244" y="2025"/>
                  </a:cubicBezTo>
                  <a:cubicBezTo>
                    <a:pt x="18327" y="2419"/>
                    <a:pt x="19181" y="3273"/>
                    <a:pt x="19575" y="4356"/>
                  </a:cubicBezTo>
                  <a:cubicBezTo>
                    <a:pt x="19889" y="5346"/>
                    <a:pt x="19889" y="6278"/>
                    <a:pt x="19889" y="8142"/>
                  </a:cubicBezTo>
                  <a:lnTo>
                    <a:pt x="19889" y="13486"/>
                  </a:lnTo>
                  <a:cubicBezTo>
                    <a:pt x="19889" y="15322"/>
                    <a:pt x="19889" y="16254"/>
                    <a:pt x="19575" y="17244"/>
                  </a:cubicBezTo>
                  <a:cubicBezTo>
                    <a:pt x="19181" y="18327"/>
                    <a:pt x="18327" y="19180"/>
                    <a:pt x="17244" y="19575"/>
                  </a:cubicBezTo>
                  <a:cubicBezTo>
                    <a:pt x="16254" y="19889"/>
                    <a:pt x="15322" y="19889"/>
                    <a:pt x="13458" y="19889"/>
                  </a:cubicBezTo>
                  <a:lnTo>
                    <a:pt x="8114" y="19889"/>
                  </a:lnTo>
                  <a:cubicBezTo>
                    <a:pt x="6278" y="19889"/>
                    <a:pt x="5347" y="19889"/>
                    <a:pt x="4357" y="19575"/>
                  </a:cubicBezTo>
                  <a:cubicBezTo>
                    <a:pt x="3273" y="19180"/>
                    <a:pt x="2419" y="18327"/>
                    <a:pt x="2025" y="17244"/>
                  </a:cubicBezTo>
                  <a:cubicBezTo>
                    <a:pt x="1711" y="16254"/>
                    <a:pt x="1712" y="15322"/>
                    <a:pt x="1712" y="13458"/>
                  </a:cubicBezTo>
                  <a:lnTo>
                    <a:pt x="1712" y="8114"/>
                  </a:lnTo>
                  <a:cubicBezTo>
                    <a:pt x="1712" y="6278"/>
                    <a:pt x="1711" y="5346"/>
                    <a:pt x="2025" y="4356"/>
                  </a:cubicBezTo>
                  <a:cubicBezTo>
                    <a:pt x="2419" y="3273"/>
                    <a:pt x="3273" y="2419"/>
                    <a:pt x="4357" y="2025"/>
                  </a:cubicBezTo>
                  <a:cubicBezTo>
                    <a:pt x="5341" y="1713"/>
                    <a:pt x="6271" y="1711"/>
                    <a:pt x="8114" y="1711"/>
                  </a:cubicBezTo>
                  <a:close/>
                  <a:moveTo>
                    <a:pt x="16278" y="4442"/>
                  </a:moveTo>
                  <a:cubicBezTo>
                    <a:pt x="16059" y="4442"/>
                    <a:pt x="15840" y="4525"/>
                    <a:pt x="15673" y="4693"/>
                  </a:cubicBezTo>
                  <a:cubicBezTo>
                    <a:pt x="15339" y="5027"/>
                    <a:pt x="15339" y="5569"/>
                    <a:pt x="15673" y="5904"/>
                  </a:cubicBezTo>
                  <a:cubicBezTo>
                    <a:pt x="16007" y="6238"/>
                    <a:pt x="16550" y="6238"/>
                    <a:pt x="16884" y="5904"/>
                  </a:cubicBezTo>
                  <a:cubicBezTo>
                    <a:pt x="17218" y="5569"/>
                    <a:pt x="17218" y="5027"/>
                    <a:pt x="16884" y="4693"/>
                  </a:cubicBezTo>
                  <a:cubicBezTo>
                    <a:pt x="16717" y="4525"/>
                    <a:pt x="16497" y="4442"/>
                    <a:pt x="16278" y="4442"/>
                  </a:cubicBezTo>
                  <a:close/>
                  <a:moveTo>
                    <a:pt x="10800" y="5901"/>
                  </a:moveTo>
                  <a:cubicBezTo>
                    <a:pt x="9553" y="5901"/>
                    <a:pt x="8305" y="6376"/>
                    <a:pt x="7353" y="7328"/>
                  </a:cubicBezTo>
                  <a:cubicBezTo>
                    <a:pt x="5450" y="9232"/>
                    <a:pt x="5450" y="12318"/>
                    <a:pt x="7353" y="14222"/>
                  </a:cubicBezTo>
                  <a:cubicBezTo>
                    <a:pt x="9257" y="16126"/>
                    <a:pt x="12343" y="16126"/>
                    <a:pt x="14247" y="14222"/>
                  </a:cubicBezTo>
                  <a:cubicBezTo>
                    <a:pt x="16150" y="12318"/>
                    <a:pt x="16150" y="9232"/>
                    <a:pt x="14247" y="7328"/>
                  </a:cubicBezTo>
                  <a:cubicBezTo>
                    <a:pt x="13295" y="6376"/>
                    <a:pt x="12048" y="5901"/>
                    <a:pt x="10800" y="5901"/>
                  </a:cubicBezTo>
                  <a:close/>
                  <a:moveTo>
                    <a:pt x="10800" y="7612"/>
                  </a:moveTo>
                  <a:cubicBezTo>
                    <a:pt x="11610" y="7612"/>
                    <a:pt x="12419" y="7920"/>
                    <a:pt x="13037" y="8538"/>
                  </a:cubicBezTo>
                  <a:cubicBezTo>
                    <a:pt x="14272" y="9773"/>
                    <a:pt x="14272" y="11777"/>
                    <a:pt x="13037" y="13012"/>
                  </a:cubicBezTo>
                  <a:cubicBezTo>
                    <a:pt x="11802" y="14247"/>
                    <a:pt x="9798" y="14247"/>
                    <a:pt x="8563" y="13012"/>
                  </a:cubicBezTo>
                  <a:cubicBezTo>
                    <a:pt x="7328" y="11777"/>
                    <a:pt x="7328" y="9773"/>
                    <a:pt x="8563" y="8538"/>
                  </a:cubicBezTo>
                  <a:cubicBezTo>
                    <a:pt x="9181" y="7920"/>
                    <a:pt x="9991" y="7612"/>
                    <a:pt x="10800" y="761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</p:grpSp>
      <p:sp>
        <p:nvSpPr>
          <p:cNvPr id="9" name="Oval 8"/>
          <p:cNvSpPr/>
          <p:nvPr/>
        </p:nvSpPr>
        <p:spPr bwMode="auto">
          <a:xfrm>
            <a:off x="16030200" y="-8353800"/>
            <a:ext cx="16707599" cy="16707599"/>
          </a:xfrm>
          <a:prstGeom prst="ellipse">
            <a:avLst/>
          </a:prstGeom>
          <a:gradFill flip="none" rotWithShape="1">
            <a:gsLst>
              <a:gs pos="0">
                <a:srgbClr val="7B11A8">
                  <a:alpha val="62000"/>
                </a:srgbClr>
              </a:gs>
              <a:gs pos="68000">
                <a:srgbClr val="EC0753">
                  <a:alpha val="0"/>
                </a:srgbClr>
              </a:gs>
              <a:gs pos="100000">
                <a:srgbClr val="EC0753">
                  <a:alpha val="31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37982" y="6542438"/>
            <a:ext cx="14041560" cy="4636042"/>
            <a:chOff x="2437982" y="6542438"/>
            <a:chExt cx="14041560" cy="4636042"/>
          </a:xfrm>
        </p:grpSpPr>
        <p:sp>
          <p:nvSpPr>
            <p:cNvPr id="2" name="Rectangle 1"/>
            <p:cNvSpPr/>
            <p:nvPr/>
          </p:nvSpPr>
          <p:spPr>
            <a:xfrm>
              <a:off x="2437982" y="6542438"/>
              <a:ext cx="14041560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8000" dirty="0" smtClean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Social Network</a:t>
              </a:r>
              <a:endParaRPr lang="en-US" sz="80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80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PowerPoint</a:t>
              </a:r>
              <a:r>
                <a:rPr lang="en-US" sz="8000" dirty="0" smtClean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presentation</a:t>
              </a:r>
              <a:endParaRPr lang="en-US" sz="80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70920" y="9424154"/>
              <a:ext cx="1127231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sed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do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eiusmod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tempor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incididunt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labore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et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magna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aliqua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enim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ad minim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veniam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quis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nostrud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exercitation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ex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ea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commodo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consequat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 rot="18900000">
            <a:off x="16398371" y="-3509767"/>
            <a:ext cx="5468944" cy="9982868"/>
          </a:xfrm>
          <a:solidFill>
            <a:schemeClr val="tx2"/>
          </a:solidFill>
        </p:spPr>
      </p:sp>
      <p:sp>
        <p:nvSpPr>
          <p:cNvPr id="25" name="Picture Placeholder 14"/>
          <p:cNvSpPr>
            <a:spLocks noGrp="1"/>
          </p:cNvSpPr>
          <p:nvPr>
            <p:ph type="pic" sz="quarter" idx="11"/>
          </p:nvPr>
        </p:nvSpPr>
        <p:spPr>
          <a:xfrm rot="18900000">
            <a:off x="16287624" y="5620211"/>
            <a:ext cx="5468944" cy="9982868"/>
          </a:xfrm>
          <a:solidFill>
            <a:schemeClr val="tx2"/>
          </a:solidFill>
        </p:spPr>
      </p:sp>
      <p:grpSp>
        <p:nvGrpSpPr>
          <p:cNvPr id="2" name="Group 1"/>
          <p:cNvGrpSpPr/>
          <p:nvPr/>
        </p:nvGrpSpPr>
        <p:grpSpPr>
          <a:xfrm>
            <a:off x="2579478" y="3239136"/>
            <a:ext cx="7903387" cy="5246640"/>
            <a:chOff x="2579478" y="3239136"/>
            <a:chExt cx="7903387" cy="5246640"/>
          </a:xfrm>
        </p:grpSpPr>
        <p:sp>
          <p:nvSpPr>
            <p:cNvPr id="5" name="Rectangle 4"/>
            <p:cNvSpPr/>
            <p:nvPr/>
          </p:nvSpPr>
          <p:spPr>
            <a:xfrm>
              <a:off x="2579478" y="5685009"/>
              <a:ext cx="7903387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8000" dirty="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</a:rPr>
                <a:t>Social Network</a:t>
              </a:r>
              <a:endParaRPr lang="en-US" sz="80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8000" dirty="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</a:rPr>
                <a:t>presentation</a:t>
              </a:r>
              <a:endParaRPr lang="en-US" sz="80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" name="Shape"/>
            <p:cNvSpPr/>
            <p:nvPr/>
          </p:nvSpPr>
          <p:spPr>
            <a:xfrm>
              <a:off x="2603217" y="3239136"/>
              <a:ext cx="1856811" cy="185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954" y="0"/>
                  </a:moveTo>
                  <a:cubicBezTo>
                    <a:pt x="6377" y="1"/>
                    <a:pt x="5076" y="3"/>
                    <a:pt x="3699" y="439"/>
                  </a:cubicBezTo>
                  <a:cubicBezTo>
                    <a:pt x="2184" y="990"/>
                    <a:pt x="990" y="2184"/>
                    <a:pt x="439" y="3699"/>
                  </a:cubicBezTo>
                  <a:cubicBezTo>
                    <a:pt x="0" y="5084"/>
                    <a:pt x="0" y="6387"/>
                    <a:pt x="0" y="8954"/>
                  </a:cubicBezTo>
                  <a:lnTo>
                    <a:pt x="0" y="12606"/>
                  </a:lnTo>
                  <a:cubicBezTo>
                    <a:pt x="0" y="15213"/>
                    <a:pt x="0" y="16517"/>
                    <a:pt x="439" y="17901"/>
                  </a:cubicBezTo>
                  <a:cubicBezTo>
                    <a:pt x="990" y="19416"/>
                    <a:pt x="2184" y="20609"/>
                    <a:pt x="3699" y="21161"/>
                  </a:cubicBezTo>
                  <a:cubicBezTo>
                    <a:pt x="5084" y="21600"/>
                    <a:pt x="6387" y="21600"/>
                    <a:pt x="8954" y="21600"/>
                  </a:cubicBezTo>
                  <a:lnTo>
                    <a:pt x="12606" y="21600"/>
                  </a:lnTo>
                  <a:cubicBezTo>
                    <a:pt x="15213" y="21600"/>
                    <a:pt x="16516" y="21600"/>
                    <a:pt x="17901" y="21161"/>
                  </a:cubicBezTo>
                  <a:cubicBezTo>
                    <a:pt x="19416" y="20609"/>
                    <a:pt x="20610" y="19416"/>
                    <a:pt x="21161" y="17901"/>
                  </a:cubicBezTo>
                  <a:cubicBezTo>
                    <a:pt x="21600" y="16517"/>
                    <a:pt x="21600" y="15213"/>
                    <a:pt x="21600" y="12645"/>
                  </a:cubicBezTo>
                  <a:lnTo>
                    <a:pt x="21600" y="8995"/>
                  </a:lnTo>
                  <a:cubicBezTo>
                    <a:pt x="21600" y="6388"/>
                    <a:pt x="21600" y="5084"/>
                    <a:pt x="21161" y="3699"/>
                  </a:cubicBezTo>
                  <a:cubicBezTo>
                    <a:pt x="20610" y="2184"/>
                    <a:pt x="19416" y="990"/>
                    <a:pt x="17901" y="439"/>
                  </a:cubicBezTo>
                  <a:cubicBezTo>
                    <a:pt x="16516" y="0"/>
                    <a:pt x="15213" y="0"/>
                    <a:pt x="12646" y="0"/>
                  </a:cubicBezTo>
                  <a:lnTo>
                    <a:pt x="8994" y="0"/>
                  </a:lnTo>
                  <a:lnTo>
                    <a:pt x="8954" y="0"/>
                  </a:lnTo>
                  <a:close/>
                  <a:moveTo>
                    <a:pt x="8114" y="1711"/>
                  </a:moveTo>
                  <a:lnTo>
                    <a:pt x="8142" y="1711"/>
                  </a:lnTo>
                  <a:lnTo>
                    <a:pt x="13486" y="1711"/>
                  </a:lnTo>
                  <a:cubicBezTo>
                    <a:pt x="15322" y="1711"/>
                    <a:pt x="16254" y="1711"/>
                    <a:pt x="17244" y="2025"/>
                  </a:cubicBezTo>
                  <a:cubicBezTo>
                    <a:pt x="18327" y="2419"/>
                    <a:pt x="19181" y="3273"/>
                    <a:pt x="19575" y="4356"/>
                  </a:cubicBezTo>
                  <a:cubicBezTo>
                    <a:pt x="19889" y="5346"/>
                    <a:pt x="19889" y="6278"/>
                    <a:pt x="19889" y="8142"/>
                  </a:cubicBezTo>
                  <a:lnTo>
                    <a:pt x="19889" y="13486"/>
                  </a:lnTo>
                  <a:cubicBezTo>
                    <a:pt x="19889" y="15322"/>
                    <a:pt x="19889" y="16254"/>
                    <a:pt x="19575" y="17244"/>
                  </a:cubicBezTo>
                  <a:cubicBezTo>
                    <a:pt x="19181" y="18327"/>
                    <a:pt x="18327" y="19180"/>
                    <a:pt x="17244" y="19575"/>
                  </a:cubicBezTo>
                  <a:cubicBezTo>
                    <a:pt x="16254" y="19889"/>
                    <a:pt x="15322" y="19889"/>
                    <a:pt x="13458" y="19889"/>
                  </a:cubicBezTo>
                  <a:lnTo>
                    <a:pt x="8114" y="19889"/>
                  </a:lnTo>
                  <a:cubicBezTo>
                    <a:pt x="6278" y="19889"/>
                    <a:pt x="5347" y="19889"/>
                    <a:pt x="4357" y="19575"/>
                  </a:cubicBezTo>
                  <a:cubicBezTo>
                    <a:pt x="3273" y="19180"/>
                    <a:pt x="2419" y="18327"/>
                    <a:pt x="2025" y="17244"/>
                  </a:cubicBezTo>
                  <a:cubicBezTo>
                    <a:pt x="1711" y="16254"/>
                    <a:pt x="1712" y="15322"/>
                    <a:pt x="1712" y="13458"/>
                  </a:cubicBezTo>
                  <a:lnTo>
                    <a:pt x="1712" y="8114"/>
                  </a:lnTo>
                  <a:cubicBezTo>
                    <a:pt x="1712" y="6278"/>
                    <a:pt x="1711" y="5346"/>
                    <a:pt x="2025" y="4356"/>
                  </a:cubicBezTo>
                  <a:cubicBezTo>
                    <a:pt x="2419" y="3273"/>
                    <a:pt x="3273" y="2419"/>
                    <a:pt x="4357" y="2025"/>
                  </a:cubicBezTo>
                  <a:cubicBezTo>
                    <a:pt x="5341" y="1713"/>
                    <a:pt x="6271" y="1711"/>
                    <a:pt x="8114" y="1711"/>
                  </a:cubicBezTo>
                  <a:close/>
                  <a:moveTo>
                    <a:pt x="16278" y="4442"/>
                  </a:moveTo>
                  <a:cubicBezTo>
                    <a:pt x="16059" y="4442"/>
                    <a:pt x="15840" y="4525"/>
                    <a:pt x="15673" y="4693"/>
                  </a:cubicBezTo>
                  <a:cubicBezTo>
                    <a:pt x="15339" y="5027"/>
                    <a:pt x="15339" y="5569"/>
                    <a:pt x="15673" y="5904"/>
                  </a:cubicBezTo>
                  <a:cubicBezTo>
                    <a:pt x="16007" y="6238"/>
                    <a:pt x="16550" y="6238"/>
                    <a:pt x="16884" y="5904"/>
                  </a:cubicBezTo>
                  <a:cubicBezTo>
                    <a:pt x="17218" y="5569"/>
                    <a:pt x="17218" y="5027"/>
                    <a:pt x="16884" y="4693"/>
                  </a:cubicBezTo>
                  <a:cubicBezTo>
                    <a:pt x="16717" y="4525"/>
                    <a:pt x="16497" y="4442"/>
                    <a:pt x="16278" y="4442"/>
                  </a:cubicBezTo>
                  <a:close/>
                  <a:moveTo>
                    <a:pt x="10800" y="5901"/>
                  </a:moveTo>
                  <a:cubicBezTo>
                    <a:pt x="9553" y="5901"/>
                    <a:pt x="8305" y="6376"/>
                    <a:pt x="7353" y="7328"/>
                  </a:cubicBezTo>
                  <a:cubicBezTo>
                    <a:pt x="5450" y="9232"/>
                    <a:pt x="5450" y="12318"/>
                    <a:pt x="7353" y="14222"/>
                  </a:cubicBezTo>
                  <a:cubicBezTo>
                    <a:pt x="9257" y="16126"/>
                    <a:pt x="12343" y="16126"/>
                    <a:pt x="14247" y="14222"/>
                  </a:cubicBezTo>
                  <a:cubicBezTo>
                    <a:pt x="16150" y="12318"/>
                    <a:pt x="16150" y="9232"/>
                    <a:pt x="14247" y="7328"/>
                  </a:cubicBezTo>
                  <a:cubicBezTo>
                    <a:pt x="13295" y="6376"/>
                    <a:pt x="12048" y="5901"/>
                    <a:pt x="10800" y="5901"/>
                  </a:cubicBezTo>
                  <a:close/>
                  <a:moveTo>
                    <a:pt x="10800" y="7612"/>
                  </a:moveTo>
                  <a:cubicBezTo>
                    <a:pt x="11610" y="7612"/>
                    <a:pt x="12419" y="7920"/>
                    <a:pt x="13037" y="8538"/>
                  </a:cubicBezTo>
                  <a:cubicBezTo>
                    <a:pt x="14272" y="9773"/>
                    <a:pt x="14272" y="11777"/>
                    <a:pt x="13037" y="13012"/>
                  </a:cubicBezTo>
                  <a:cubicBezTo>
                    <a:pt x="11802" y="14247"/>
                    <a:pt x="9798" y="14247"/>
                    <a:pt x="8563" y="13012"/>
                  </a:cubicBezTo>
                  <a:cubicBezTo>
                    <a:pt x="7328" y="11777"/>
                    <a:pt x="7328" y="9773"/>
                    <a:pt x="8563" y="8538"/>
                  </a:cubicBezTo>
                  <a:cubicBezTo>
                    <a:pt x="9181" y="7920"/>
                    <a:pt x="9991" y="7612"/>
                    <a:pt x="10800" y="7612"/>
                  </a:cubicBezTo>
                  <a:close/>
                </a:path>
              </a:pathLst>
            </a:custGeom>
            <a:gradFill flip="none" rotWithShape="1">
              <a:gsLst>
                <a:gs pos="53992">
                  <a:schemeClr val="accent3"/>
                </a:gs>
                <a:gs pos="19000">
                  <a:schemeClr val="accent2"/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</p:grpSp>
      <p:pic>
        <p:nvPicPr>
          <p:cNvPr id="10" name="Phone_gol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900000">
            <a:off x="15177794" y="3753646"/>
            <a:ext cx="7688606" cy="13716001"/>
          </a:xfrm>
          <a:prstGeom prst="rect">
            <a:avLst/>
          </a:prstGeom>
          <a:ln w="3175">
            <a:miter lim="400000"/>
            <a:headEnd/>
            <a:tailEnd/>
          </a:ln>
        </p:spPr>
      </p:pic>
      <p:pic>
        <p:nvPicPr>
          <p:cNvPr id="11" name="Phone_gol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900000">
            <a:off x="15339304" y="-5303182"/>
            <a:ext cx="7688605" cy="13716001"/>
          </a:xfrm>
          <a:prstGeom prst="rect">
            <a:avLst/>
          </a:prstGeom>
          <a:ln w="3175">
            <a:miter lim="4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2738943" y="9522296"/>
            <a:ext cx="3704095" cy="900000"/>
            <a:chOff x="2138766" y="9738320"/>
            <a:chExt cx="3704095" cy="9000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2138766" y="9738320"/>
              <a:ext cx="3704095" cy="9000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6391" y="9891024"/>
              <a:ext cx="3312368" cy="501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dirty="0" smtClean="0">
                  <a:solidFill>
                    <a:srgbClr val="F2F2F2"/>
                  </a:solidFill>
                  <a:latin typeface="Roboto" charset="0"/>
                  <a:ea typeface="Roboto" charset="0"/>
                  <a:cs typeface="Roboto" charset="0"/>
                </a:rPr>
                <a:t>MORE INFORMATION</a:t>
              </a:r>
              <a:endParaRPr lang="en-US" dirty="0">
                <a:solidFill>
                  <a:srgbClr val="F2F2F2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55496" y="0"/>
            <a:ext cx="16728504" cy="13716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2768" y="1601416"/>
            <a:ext cx="5616624" cy="10228184"/>
            <a:chOff x="1102768" y="1601416"/>
            <a:chExt cx="5616624" cy="10228184"/>
          </a:xfrm>
        </p:grpSpPr>
        <p:sp>
          <p:nvSpPr>
            <p:cNvPr id="16" name="Text Box 3"/>
            <p:cNvSpPr txBox="1"/>
            <p:nvPr/>
          </p:nvSpPr>
          <p:spPr bwMode="auto">
            <a:xfrm>
              <a:off x="1102768" y="1601416"/>
              <a:ext cx="5616624" cy="3744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000" dirty="0" smtClean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Title </a:t>
              </a:r>
              <a:r>
                <a:rPr lang="en-US" altLang="x-none" sz="80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text</a:t>
              </a:r>
              <a:endParaRPr lang="en-US" altLang="x-none" sz="8000" dirty="0" smtClean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defRPr/>
              </a:pPr>
              <a:r>
                <a:rPr lang="en-US" altLang="x-none" sz="8000" dirty="0" smtClean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information</a:t>
              </a:r>
              <a:endParaRPr lang="x-none" altLang="x-none" sz="8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2768" y="5705872"/>
              <a:ext cx="4726423" cy="6123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Lorem 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ipsum dolor sit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sed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do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eiusmod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tempor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incididunt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labore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et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magna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aliqua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enim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ad minim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veniam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quis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nostrud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exercitation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ex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ea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commodo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consequat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Duis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aute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irue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dolor </a:t>
              </a: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in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reprehenderit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in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voluptate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velit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esse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occaecat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cupidatat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non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proident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sunt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in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" name="Text Box 3"/>
            <p:cNvSpPr txBox="1"/>
            <p:nvPr/>
          </p:nvSpPr>
          <p:spPr bwMode="auto">
            <a:xfrm>
              <a:off x="1119941" y="4228236"/>
              <a:ext cx="5184576" cy="97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40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SUBTITLE TEXT INFORMATION</a:t>
              </a:r>
              <a:endParaRPr lang="x-none" altLang="x-none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72694" y="1601416"/>
            <a:ext cx="14074312" cy="2525074"/>
            <a:chOff x="8774872" y="1601416"/>
            <a:chExt cx="14074312" cy="2525074"/>
          </a:xfrm>
        </p:grpSpPr>
        <p:grpSp>
          <p:nvGrpSpPr>
            <p:cNvPr id="4" name="Group 3"/>
            <p:cNvGrpSpPr/>
            <p:nvPr/>
          </p:nvGrpSpPr>
          <p:grpSpPr>
            <a:xfrm>
              <a:off x="8774872" y="1601416"/>
              <a:ext cx="6552728" cy="2525074"/>
              <a:chOff x="9023648" y="1601416"/>
              <a:chExt cx="6552728" cy="252507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9671720" y="1601416"/>
                <a:ext cx="5904656" cy="2525074"/>
                <a:chOff x="17560284" y="4409728"/>
                <a:chExt cx="5904656" cy="2525074"/>
              </a:xfrm>
            </p:grpSpPr>
            <p:sp>
              <p:nvSpPr>
                <p:cNvPr id="23" name="Text Box 3"/>
                <p:cNvSpPr txBox="1"/>
                <p:nvPr/>
              </p:nvSpPr>
              <p:spPr bwMode="auto">
                <a:xfrm>
                  <a:off x="17592600" y="4409728"/>
                  <a:ext cx="4392488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Subtitle text information</a:t>
                  </a:r>
                  <a:endParaRPr lang="x-none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7560284" y="5180476"/>
                  <a:ext cx="5904656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consectetur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se 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laboris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nisi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aliquip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</p:grpSp>
          <p:sp>
            <p:nvSpPr>
              <p:cNvPr id="3" name="Oval 2"/>
              <p:cNvSpPr/>
              <p:nvPr/>
            </p:nvSpPr>
            <p:spPr bwMode="auto">
              <a:xfrm>
                <a:off x="9023648" y="1745432"/>
                <a:ext cx="477552" cy="477552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6" name="Text Box 3"/>
              <p:cNvSpPr txBox="1"/>
              <p:nvPr/>
            </p:nvSpPr>
            <p:spPr bwMode="auto">
              <a:xfrm>
                <a:off x="9024103" y="1810814"/>
                <a:ext cx="492021" cy="373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180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1</a:t>
                </a:r>
                <a:endParaRPr lang="x-none" altLang="x-none" sz="1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296456" y="1601416"/>
              <a:ext cx="6552728" cy="2525074"/>
              <a:chOff x="9023648" y="1601416"/>
              <a:chExt cx="6552728" cy="2525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9671720" y="1601416"/>
                <a:ext cx="5904656" cy="2525074"/>
                <a:chOff x="17560284" y="4409728"/>
                <a:chExt cx="5904656" cy="2525074"/>
              </a:xfrm>
            </p:grpSpPr>
            <p:sp>
              <p:nvSpPr>
                <p:cNvPr id="32" name="Text Box 3"/>
                <p:cNvSpPr txBox="1"/>
                <p:nvPr/>
              </p:nvSpPr>
              <p:spPr bwMode="auto">
                <a:xfrm>
                  <a:off x="17592600" y="4409728"/>
                  <a:ext cx="4392488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Subtitle text information</a:t>
                  </a:r>
                  <a:endParaRPr lang="x-none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7560284" y="5180476"/>
                  <a:ext cx="5904656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consectetur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se 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laboris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nisi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aliquip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</p:grpSp>
          <p:sp>
            <p:nvSpPr>
              <p:cNvPr id="30" name="Oval 29"/>
              <p:cNvSpPr/>
              <p:nvPr/>
            </p:nvSpPr>
            <p:spPr bwMode="auto">
              <a:xfrm>
                <a:off x="9023648" y="1745432"/>
                <a:ext cx="477552" cy="47755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1" name="Text Box 3"/>
              <p:cNvSpPr txBox="1"/>
              <p:nvPr/>
            </p:nvSpPr>
            <p:spPr bwMode="auto">
              <a:xfrm>
                <a:off x="9024103" y="1810814"/>
                <a:ext cx="492021" cy="373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1800" dirty="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2</a:t>
                </a:r>
                <a:endParaRPr lang="x-none" altLang="x-none" sz="1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8772694" y="5415443"/>
            <a:ext cx="14074312" cy="2525074"/>
            <a:chOff x="8774872" y="1601416"/>
            <a:chExt cx="14074312" cy="2525074"/>
          </a:xfrm>
        </p:grpSpPr>
        <p:grpSp>
          <p:nvGrpSpPr>
            <p:cNvPr id="35" name="Group 34"/>
            <p:cNvGrpSpPr/>
            <p:nvPr/>
          </p:nvGrpSpPr>
          <p:grpSpPr>
            <a:xfrm>
              <a:off x="8774872" y="1601416"/>
              <a:ext cx="6552728" cy="2525074"/>
              <a:chOff x="9023648" y="1601416"/>
              <a:chExt cx="6552728" cy="252507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671720" y="1601416"/>
                <a:ext cx="5904656" cy="2525074"/>
                <a:chOff x="17560284" y="4409728"/>
                <a:chExt cx="5904656" cy="2525074"/>
              </a:xfrm>
            </p:grpSpPr>
            <p:sp>
              <p:nvSpPr>
                <p:cNvPr id="45" name="Text Box 3"/>
                <p:cNvSpPr txBox="1"/>
                <p:nvPr/>
              </p:nvSpPr>
              <p:spPr bwMode="auto">
                <a:xfrm>
                  <a:off x="17592600" y="4409728"/>
                  <a:ext cx="4392488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Subtitle text information</a:t>
                  </a:r>
                  <a:endParaRPr lang="x-none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7560284" y="5180476"/>
                  <a:ext cx="5904656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consectetur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se 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laboris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nisi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aliquip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</p:grpSp>
          <p:sp>
            <p:nvSpPr>
              <p:cNvPr id="43" name="Oval 42"/>
              <p:cNvSpPr/>
              <p:nvPr/>
            </p:nvSpPr>
            <p:spPr bwMode="auto">
              <a:xfrm>
                <a:off x="9023648" y="1745432"/>
                <a:ext cx="477552" cy="477552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4" name="Text Box 3"/>
              <p:cNvSpPr txBox="1"/>
              <p:nvPr/>
            </p:nvSpPr>
            <p:spPr bwMode="auto">
              <a:xfrm>
                <a:off x="9024103" y="1810814"/>
                <a:ext cx="492021" cy="373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1800" dirty="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3</a:t>
                </a:r>
                <a:endParaRPr lang="x-none" altLang="x-none" sz="1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296456" y="1601416"/>
              <a:ext cx="6552728" cy="2525074"/>
              <a:chOff x="9023648" y="1601416"/>
              <a:chExt cx="6552728" cy="252507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671720" y="1601416"/>
                <a:ext cx="5904656" cy="2525074"/>
                <a:chOff x="17560284" y="4409728"/>
                <a:chExt cx="5904656" cy="2525074"/>
              </a:xfrm>
            </p:grpSpPr>
            <p:sp>
              <p:nvSpPr>
                <p:cNvPr id="40" name="Text Box 3"/>
                <p:cNvSpPr txBox="1"/>
                <p:nvPr/>
              </p:nvSpPr>
              <p:spPr bwMode="auto">
                <a:xfrm>
                  <a:off x="17592600" y="4409728"/>
                  <a:ext cx="4392488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Subtitle text information</a:t>
                  </a:r>
                  <a:endParaRPr lang="x-none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7560284" y="5180476"/>
                  <a:ext cx="5904656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consectetur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se 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laboris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nisi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aliquip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</p:grpSp>
          <p:sp>
            <p:nvSpPr>
              <p:cNvPr id="38" name="Oval 37"/>
              <p:cNvSpPr/>
              <p:nvPr/>
            </p:nvSpPr>
            <p:spPr bwMode="auto">
              <a:xfrm>
                <a:off x="9023648" y="1745432"/>
                <a:ext cx="477552" cy="47755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9" name="Text Box 3"/>
              <p:cNvSpPr txBox="1"/>
              <p:nvPr/>
            </p:nvSpPr>
            <p:spPr bwMode="auto">
              <a:xfrm>
                <a:off x="9024103" y="1810814"/>
                <a:ext cx="492021" cy="373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1800" dirty="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4</a:t>
                </a:r>
                <a:endParaRPr lang="x-none" altLang="x-none" sz="1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772694" y="9229470"/>
            <a:ext cx="14074312" cy="2525074"/>
            <a:chOff x="8774872" y="1601416"/>
            <a:chExt cx="14074312" cy="2525074"/>
          </a:xfrm>
        </p:grpSpPr>
        <p:grpSp>
          <p:nvGrpSpPr>
            <p:cNvPr id="48" name="Group 47"/>
            <p:cNvGrpSpPr/>
            <p:nvPr/>
          </p:nvGrpSpPr>
          <p:grpSpPr>
            <a:xfrm>
              <a:off x="8774872" y="1601416"/>
              <a:ext cx="6552728" cy="2525074"/>
              <a:chOff x="9023648" y="1601416"/>
              <a:chExt cx="6552728" cy="25250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9671720" y="1601416"/>
                <a:ext cx="5904656" cy="2525074"/>
                <a:chOff x="17560284" y="4409728"/>
                <a:chExt cx="5904656" cy="2525074"/>
              </a:xfrm>
            </p:grpSpPr>
            <p:sp>
              <p:nvSpPr>
                <p:cNvPr id="58" name="Text Box 3"/>
                <p:cNvSpPr txBox="1"/>
                <p:nvPr/>
              </p:nvSpPr>
              <p:spPr bwMode="auto">
                <a:xfrm>
                  <a:off x="17592600" y="4409728"/>
                  <a:ext cx="4392488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Subtitle text information</a:t>
                  </a:r>
                  <a:endParaRPr lang="x-none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7560284" y="5180476"/>
                  <a:ext cx="5904656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consectetur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se 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laboris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nisi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aliquip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</p:grpSp>
          <p:sp>
            <p:nvSpPr>
              <p:cNvPr id="56" name="Oval 55"/>
              <p:cNvSpPr/>
              <p:nvPr/>
            </p:nvSpPr>
            <p:spPr bwMode="auto">
              <a:xfrm>
                <a:off x="9023648" y="1745432"/>
                <a:ext cx="477552" cy="477552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7" name="Text Box 3"/>
              <p:cNvSpPr txBox="1"/>
              <p:nvPr/>
            </p:nvSpPr>
            <p:spPr bwMode="auto">
              <a:xfrm>
                <a:off x="9024103" y="1810814"/>
                <a:ext cx="492021" cy="373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1800" dirty="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5</a:t>
                </a:r>
                <a:endParaRPr lang="x-none" altLang="x-none" sz="1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296456" y="1601416"/>
              <a:ext cx="6552728" cy="2525074"/>
              <a:chOff x="9023648" y="1601416"/>
              <a:chExt cx="6552728" cy="2525074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671720" y="1601416"/>
                <a:ext cx="5904656" cy="2525074"/>
                <a:chOff x="17560284" y="4409728"/>
                <a:chExt cx="5904656" cy="2525074"/>
              </a:xfrm>
            </p:grpSpPr>
            <p:sp>
              <p:nvSpPr>
                <p:cNvPr id="53" name="Text Box 3"/>
                <p:cNvSpPr txBox="1"/>
                <p:nvPr/>
              </p:nvSpPr>
              <p:spPr bwMode="auto">
                <a:xfrm>
                  <a:off x="17592600" y="4409728"/>
                  <a:ext cx="4392488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Subtitle text information</a:t>
                  </a:r>
                  <a:endParaRPr lang="x-none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7560284" y="5180476"/>
                  <a:ext cx="5904656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consectetur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se 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exercitation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ullamco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laboris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nisi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aliquip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</p:grpSp>
          <p:sp>
            <p:nvSpPr>
              <p:cNvPr id="51" name="Oval 50"/>
              <p:cNvSpPr/>
              <p:nvPr/>
            </p:nvSpPr>
            <p:spPr bwMode="auto">
              <a:xfrm>
                <a:off x="9023648" y="1745432"/>
                <a:ext cx="477552" cy="47755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2" name="Text Box 3"/>
              <p:cNvSpPr txBox="1"/>
              <p:nvPr/>
            </p:nvSpPr>
            <p:spPr bwMode="auto">
              <a:xfrm>
                <a:off x="9024103" y="1810814"/>
                <a:ext cx="492021" cy="373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1800" dirty="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6</a:t>
                </a:r>
                <a:endParaRPr lang="x-none" altLang="x-none" sz="1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14936" y="3734498"/>
            <a:ext cx="6332715" cy="6332715"/>
          </a:xfrm>
          <a:prstGeom prst="roundRect">
            <a:avLst>
              <a:gd name="adj" fmla="val 1049"/>
            </a:avLst>
          </a:prstGeom>
          <a:solidFill>
            <a:schemeClr val="tx2"/>
          </a:solidFill>
        </p:spPr>
      </p:sp>
      <p:grpSp>
        <p:nvGrpSpPr>
          <p:cNvPr id="8" name="Group 7"/>
          <p:cNvGrpSpPr/>
          <p:nvPr/>
        </p:nvGrpSpPr>
        <p:grpSpPr>
          <a:xfrm>
            <a:off x="2620346" y="10335581"/>
            <a:ext cx="4887146" cy="461665"/>
            <a:chOff x="2620346" y="10335581"/>
            <a:chExt cx="4887146" cy="461665"/>
          </a:xfrm>
        </p:grpSpPr>
        <p:sp>
          <p:nvSpPr>
            <p:cNvPr id="21" name="Rectangle 20"/>
            <p:cNvSpPr/>
            <p:nvPr/>
          </p:nvSpPr>
          <p:spPr>
            <a:xfrm>
              <a:off x="3008310" y="10335581"/>
              <a:ext cx="17206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</a:rPr>
                <a:t>100 Likes</a:t>
              </a:r>
              <a:endParaRPr lang="en-US" sz="2400" dirty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2" name="Shape"/>
            <p:cNvSpPr/>
            <p:nvPr/>
          </p:nvSpPr>
          <p:spPr>
            <a:xfrm>
              <a:off x="2620346" y="10429123"/>
              <a:ext cx="321306" cy="282419"/>
            </a:xfrm>
            <a:custGeom>
              <a:avLst/>
              <a:gdLst>
                <a:gd name="connsiteX0" fmla="*/ 5866 w 20433"/>
                <a:gd name="connsiteY0" fmla="*/ 1 h 20816"/>
                <a:gd name="connsiteX1" fmla="*/ 1847 w 20433"/>
                <a:gd name="connsiteY1" fmla="*/ 1773 h 20816"/>
                <a:gd name="connsiteX2" fmla="*/ 1213 w 20433"/>
                <a:gd name="connsiteY2" fmla="*/ 10725 h 20816"/>
                <a:gd name="connsiteX3" fmla="*/ 9594 w 20433"/>
                <a:gd name="connsiteY3" fmla="*/ 20504 h 20816"/>
                <a:gd name="connsiteX4" fmla="*/ 10218 w 20433"/>
                <a:gd name="connsiteY4" fmla="*/ 20816 h 20816"/>
                <a:gd name="connsiteX5" fmla="*/ 10769 w 20433"/>
                <a:gd name="connsiteY5" fmla="*/ 20548 h 20816"/>
                <a:gd name="connsiteX6" fmla="*/ 18896 w 20433"/>
                <a:gd name="connsiteY6" fmla="*/ 11190 h 20816"/>
                <a:gd name="connsiteX7" fmla="*/ 18812 w 20433"/>
                <a:gd name="connsiteY7" fmla="*/ 2061 h 20816"/>
                <a:gd name="connsiteX8" fmla="*/ 10224 w 20433"/>
                <a:gd name="connsiteY8" fmla="*/ 2405 h 20816"/>
                <a:gd name="connsiteX9" fmla="*/ 5866 w 20433"/>
                <a:gd name="connsiteY9" fmla="*/ 1 h 20816"/>
                <a:gd name="connsiteX10" fmla="*/ 14711 w 20433"/>
                <a:gd name="connsiteY10" fmla="*/ 1883 h 20816"/>
                <a:gd name="connsiteX11" fmla="*/ 17177 w 20433"/>
                <a:gd name="connsiteY11" fmla="*/ 2896 h 20816"/>
                <a:gd name="connsiteX12" fmla="*/ 17492 w 20433"/>
                <a:gd name="connsiteY12" fmla="*/ 10197 h 20816"/>
                <a:gd name="connsiteX13" fmla="*/ 10186 w 20433"/>
                <a:gd name="connsiteY13" fmla="*/ 18563 h 20816"/>
                <a:gd name="connsiteX14" fmla="*/ 2635 w 20433"/>
                <a:gd name="connsiteY14" fmla="*/ 9791 h 20816"/>
                <a:gd name="connsiteX15" fmla="*/ 2858 w 20433"/>
                <a:gd name="connsiteY15" fmla="*/ 3267 h 20816"/>
                <a:gd name="connsiteX16" fmla="*/ 8865 w 20433"/>
                <a:gd name="connsiteY16" fmla="*/ 3487 h 20816"/>
                <a:gd name="connsiteX17" fmla="*/ 9493 w 20433"/>
                <a:gd name="connsiteY17" fmla="*/ 4286 h 20816"/>
                <a:gd name="connsiteX18" fmla="*/ 10190 w 20433"/>
                <a:gd name="connsiteY18" fmla="*/ 5688 h 20816"/>
                <a:gd name="connsiteX19" fmla="*/ 10838 w 20433"/>
                <a:gd name="connsiteY19" fmla="*/ 4336 h 20816"/>
                <a:gd name="connsiteX20" fmla="*/ 11672 w 20433"/>
                <a:gd name="connsiteY20" fmla="*/ 3400 h 20816"/>
                <a:gd name="connsiteX21" fmla="*/ 14711 w 20433"/>
                <a:gd name="connsiteY21" fmla="*/ 1883 h 20816"/>
                <a:gd name="connsiteX0-1" fmla="*/ 5866 w 20433"/>
                <a:gd name="connsiteY0-2" fmla="*/ 1 h 20816"/>
                <a:gd name="connsiteX1-3" fmla="*/ 1847 w 20433"/>
                <a:gd name="connsiteY1-4" fmla="*/ 1773 h 20816"/>
                <a:gd name="connsiteX2-5" fmla="*/ 1213 w 20433"/>
                <a:gd name="connsiteY2-6" fmla="*/ 10725 h 20816"/>
                <a:gd name="connsiteX3-7" fmla="*/ 9594 w 20433"/>
                <a:gd name="connsiteY3-8" fmla="*/ 20504 h 20816"/>
                <a:gd name="connsiteX4-9" fmla="*/ 10218 w 20433"/>
                <a:gd name="connsiteY4-10" fmla="*/ 20816 h 20816"/>
                <a:gd name="connsiteX5-11" fmla="*/ 10769 w 20433"/>
                <a:gd name="connsiteY5-12" fmla="*/ 20548 h 20816"/>
                <a:gd name="connsiteX6-13" fmla="*/ 18896 w 20433"/>
                <a:gd name="connsiteY6-14" fmla="*/ 11190 h 20816"/>
                <a:gd name="connsiteX7-15" fmla="*/ 18812 w 20433"/>
                <a:gd name="connsiteY7-16" fmla="*/ 2061 h 20816"/>
                <a:gd name="connsiteX8-17" fmla="*/ 10224 w 20433"/>
                <a:gd name="connsiteY8-18" fmla="*/ 2405 h 20816"/>
                <a:gd name="connsiteX9-19" fmla="*/ 5866 w 20433"/>
                <a:gd name="connsiteY9-20" fmla="*/ 1 h 20816"/>
                <a:gd name="connsiteX10-21" fmla="*/ 14711 w 20433"/>
                <a:gd name="connsiteY10-22" fmla="*/ 1883 h 20816"/>
                <a:gd name="connsiteX11-23" fmla="*/ 17177 w 20433"/>
                <a:gd name="connsiteY11-24" fmla="*/ 2896 h 20816"/>
                <a:gd name="connsiteX12-25" fmla="*/ 17492 w 20433"/>
                <a:gd name="connsiteY12-26" fmla="*/ 10197 h 20816"/>
                <a:gd name="connsiteX13-27" fmla="*/ 10186 w 20433"/>
                <a:gd name="connsiteY13-28" fmla="*/ 18563 h 20816"/>
                <a:gd name="connsiteX14-29" fmla="*/ 2635 w 20433"/>
                <a:gd name="connsiteY14-30" fmla="*/ 9791 h 20816"/>
                <a:gd name="connsiteX15-31" fmla="*/ 2858 w 20433"/>
                <a:gd name="connsiteY15-32" fmla="*/ 3267 h 20816"/>
                <a:gd name="connsiteX16-33" fmla="*/ 8865 w 20433"/>
                <a:gd name="connsiteY16-34" fmla="*/ 3487 h 20816"/>
                <a:gd name="connsiteX17-35" fmla="*/ 9493 w 20433"/>
                <a:gd name="connsiteY17-36" fmla="*/ 4286 h 20816"/>
                <a:gd name="connsiteX18-37" fmla="*/ 10838 w 20433"/>
                <a:gd name="connsiteY18-38" fmla="*/ 4336 h 20816"/>
                <a:gd name="connsiteX19-39" fmla="*/ 11672 w 20433"/>
                <a:gd name="connsiteY19-40" fmla="*/ 3400 h 20816"/>
                <a:gd name="connsiteX20-41" fmla="*/ 14711 w 20433"/>
                <a:gd name="connsiteY20-42" fmla="*/ 1883 h 20816"/>
                <a:gd name="connsiteX0-43" fmla="*/ 5866 w 20433"/>
                <a:gd name="connsiteY0-44" fmla="*/ 1 h 20816"/>
                <a:gd name="connsiteX1-45" fmla="*/ 1847 w 20433"/>
                <a:gd name="connsiteY1-46" fmla="*/ 1773 h 20816"/>
                <a:gd name="connsiteX2-47" fmla="*/ 1213 w 20433"/>
                <a:gd name="connsiteY2-48" fmla="*/ 10725 h 20816"/>
                <a:gd name="connsiteX3-49" fmla="*/ 9594 w 20433"/>
                <a:gd name="connsiteY3-50" fmla="*/ 20504 h 20816"/>
                <a:gd name="connsiteX4-51" fmla="*/ 10218 w 20433"/>
                <a:gd name="connsiteY4-52" fmla="*/ 20816 h 20816"/>
                <a:gd name="connsiteX5-53" fmla="*/ 10769 w 20433"/>
                <a:gd name="connsiteY5-54" fmla="*/ 20548 h 20816"/>
                <a:gd name="connsiteX6-55" fmla="*/ 18896 w 20433"/>
                <a:gd name="connsiteY6-56" fmla="*/ 11190 h 20816"/>
                <a:gd name="connsiteX7-57" fmla="*/ 18812 w 20433"/>
                <a:gd name="connsiteY7-58" fmla="*/ 2061 h 20816"/>
                <a:gd name="connsiteX8-59" fmla="*/ 10224 w 20433"/>
                <a:gd name="connsiteY8-60" fmla="*/ 2405 h 20816"/>
                <a:gd name="connsiteX9-61" fmla="*/ 5866 w 20433"/>
                <a:gd name="connsiteY9-62" fmla="*/ 1 h 20816"/>
                <a:gd name="connsiteX10-63" fmla="*/ 14711 w 20433"/>
                <a:gd name="connsiteY10-64" fmla="*/ 1883 h 20816"/>
                <a:gd name="connsiteX11-65" fmla="*/ 17177 w 20433"/>
                <a:gd name="connsiteY11-66" fmla="*/ 2896 h 20816"/>
                <a:gd name="connsiteX12-67" fmla="*/ 17492 w 20433"/>
                <a:gd name="connsiteY12-68" fmla="*/ 10197 h 20816"/>
                <a:gd name="connsiteX13-69" fmla="*/ 10186 w 20433"/>
                <a:gd name="connsiteY13-70" fmla="*/ 18563 h 20816"/>
                <a:gd name="connsiteX14-71" fmla="*/ 2635 w 20433"/>
                <a:gd name="connsiteY14-72" fmla="*/ 9791 h 20816"/>
                <a:gd name="connsiteX15-73" fmla="*/ 2858 w 20433"/>
                <a:gd name="connsiteY15-74" fmla="*/ 3267 h 20816"/>
                <a:gd name="connsiteX16-75" fmla="*/ 8865 w 20433"/>
                <a:gd name="connsiteY16-76" fmla="*/ 3487 h 20816"/>
                <a:gd name="connsiteX17-77" fmla="*/ 9493 w 20433"/>
                <a:gd name="connsiteY17-78" fmla="*/ 4286 h 20816"/>
                <a:gd name="connsiteX18-79" fmla="*/ 11672 w 20433"/>
                <a:gd name="connsiteY18-80" fmla="*/ 3400 h 20816"/>
                <a:gd name="connsiteX19-81" fmla="*/ 14711 w 20433"/>
                <a:gd name="connsiteY19-82" fmla="*/ 1883 h 20816"/>
                <a:gd name="connsiteX0-83" fmla="*/ 5866 w 20433"/>
                <a:gd name="connsiteY0-84" fmla="*/ 1 h 20816"/>
                <a:gd name="connsiteX1-85" fmla="*/ 1847 w 20433"/>
                <a:gd name="connsiteY1-86" fmla="*/ 1773 h 20816"/>
                <a:gd name="connsiteX2-87" fmla="*/ 1213 w 20433"/>
                <a:gd name="connsiteY2-88" fmla="*/ 10725 h 20816"/>
                <a:gd name="connsiteX3-89" fmla="*/ 9594 w 20433"/>
                <a:gd name="connsiteY3-90" fmla="*/ 20504 h 20816"/>
                <a:gd name="connsiteX4-91" fmla="*/ 10218 w 20433"/>
                <a:gd name="connsiteY4-92" fmla="*/ 20816 h 20816"/>
                <a:gd name="connsiteX5-93" fmla="*/ 10769 w 20433"/>
                <a:gd name="connsiteY5-94" fmla="*/ 20548 h 20816"/>
                <a:gd name="connsiteX6-95" fmla="*/ 18896 w 20433"/>
                <a:gd name="connsiteY6-96" fmla="*/ 11190 h 20816"/>
                <a:gd name="connsiteX7-97" fmla="*/ 18812 w 20433"/>
                <a:gd name="connsiteY7-98" fmla="*/ 2061 h 20816"/>
                <a:gd name="connsiteX8-99" fmla="*/ 10224 w 20433"/>
                <a:gd name="connsiteY8-100" fmla="*/ 2405 h 20816"/>
                <a:gd name="connsiteX9-101" fmla="*/ 5866 w 20433"/>
                <a:gd name="connsiteY9-102" fmla="*/ 1 h 20816"/>
                <a:gd name="connsiteX10-103" fmla="*/ 14711 w 20433"/>
                <a:gd name="connsiteY10-104" fmla="*/ 1883 h 20816"/>
                <a:gd name="connsiteX11-105" fmla="*/ 17177 w 20433"/>
                <a:gd name="connsiteY11-106" fmla="*/ 2896 h 20816"/>
                <a:gd name="connsiteX12-107" fmla="*/ 17492 w 20433"/>
                <a:gd name="connsiteY12-108" fmla="*/ 10197 h 20816"/>
                <a:gd name="connsiteX13-109" fmla="*/ 10186 w 20433"/>
                <a:gd name="connsiteY13-110" fmla="*/ 18563 h 20816"/>
                <a:gd name="connsiteX14-111" fmla="*/ 2635 w 20433"/>
                <a:gd name="connsiteY14-112" fmla="*/ 9791 h 20816"/>
                <a:gd name="connsiteX15-113" fmla="*/ 2858 w 20433"/>
                <a:gd name="connsiteY15-114" fmla="*/ 3267 h 20816"/>
                <a:gd name="connsiteX16-115" fmla="*/ 8865 w 20433"/>
                <a:gd name="connsiteY16-116" fmla="*/ 3487 h 20816"/>
                <a:gd name="connsiteX17-117" fmla="*/ 9493 w 20433"/>
                <a:gd name="connsiteY17-118" fmla="*/ 4286 h 20816"/>
                <a:gd name="connsiteX18-119" fmla="*/ 14711 w 20433"/>
                <a:gd name="connsiteY18-120" fmla="*/ 1883 h 20816"/>
                <a:gd name="connsiteX0-121" fmla="*/ 5866 w 20433"/>
                <a:gd name="connsiteY0-122" fmla="*/ 1 h 20816"/>
                <a:gd name="connsiteX1-123" fmla="*/ 1847 w 20433"/>
                <a:gd name="connsiteY1-124" fmla="*/ 1773 h 20816"/>
                <a:gd name="connsiteX2-125" fmla="*/ 1213 w 20433"/>
                <a:gd name="connsiteY2-126" fmla="*/ 10725 h 20816"/>
                <a:gd name="connsiteX3-127" fmla="*/ 9594 w 20433"/>
                <a:gd name="connsiteY3-128" fmla="*/ 20504 h 20816"/>
                <a:gd name="connsiteX4-129" fmla="*/ 10218 w 20433"/>
                <a:gd name="connsiteY4-130" fmla="*/ 20816 h 20816"/>
                <a:gd name="connsiteX5-131" fmla="*/ 10769 w 20433"/>
                <a:gd name="connsiteY5-132" fmla="*/ 20548 h 20816"/>
                <a:gd name="connsiteX6-133" fmla="*/ 18896 w 20433"/>
                <a:gd name="connsiteY6-134" fmla="*/ 11190 h 20816"/>
                <a:gd name="connsiteX7-135" fmla="*/ 18812 w 20433"/>
                <a:gd name="connsiteY7-136" fmla="*/ 2061 h 20816"/>
                <a:gd name="connsiteX8-137" fmla="*/ 10224 w 20433"/>
                <a:gd name="connsiteY8-138" fmla="*/ 2405 h 20816"/>
                <a:gd name="connsiteX9-139" fmla="*/ 5866 w 20433"/>
                <a:gd name="connsiteY9-140" fmla="*/ 1 h 20816"/>
                <a:gd name="connsiteX10-141" fmla="*/ 14711 w 20433"/>
                <a:gd name="connsiteY10-142" fmla="*/ 1883 h 20816"/>
                <a:gd name="connsiteX11-143" fmla="*/ 17177 w 20433"/>
                <a:gd name="connsiteY11-144" fmla="*/ 2896 h 20816"/>
                <a:gd name="connsiteX12-145" fmla="*/ 17492 w 20433"/>
                <a:gd name="connsiteY12-146" fmla="*/ 10197 h 20816"/>
                <a:gd name="connsiteX13-147" fmla="*/ 10186 w 20433"/>
                <a:gd name="connsiteY13-148" fmla="*/ 18563 h 20816"/>
                <a:gd name="connsiteX14-149" fmla="*/ 2635 w 20433"/>
                <a:gd name="connsiteY14-150" fmla="*/ 9791 h 20816"/>
                <a:gd name="connsiteX15-151" fmla="*/ 2858 w 20433"/>
                <a:gd name="connsiteY15-152" fmla="*/ 3267 h 20816"/>
                <a:gd name="connsiteX16-153" fmla="*/ 8865 w 20433"/>
                <a:gd name="connsiteY16-154" fmla="*/ 3487 h 20816"/>
                <a:gd name="connsiteX17-155" fmla="*/ 14711 w 20433"/>
                <a:gd name="connsiteY17-156" fmla="*/ 1883 h 20816"/>
                <a:gd name="connsiteX0-157" fmla="*/ 5866 w 20433"/>
                <a:gd name="connsiteY0-158" fmla="*/ 1 h 20816"/>
                <a:gd name="connsiteX1-159" fmla="*/ 1847 w 20433"/>
                <a:gd name="connsiteY1-160" fmla="*/ 1773 h 20816"/>
                <a:gd name="connsiteX2-161" fmla="*/ 1213 w 20433"/>
                <a:gd name="connsiteY2-162" fmla="*/ 10725 h 20816"/>
                <a:gd name="connsiteX3-163" fmla="*/ 9594 w 20433"/>
                <a:gd name="connsiteY3-164" fmla="*/ 20504 h 20816"/>
                <a:gd name="connsiteX4-165" fmla="*/ 10218 w 20433"/>
                <a:gd name="connsiteY4-166" fmla="*/ 20816 h 20816"/>
                <a:gd name="connsiteX5-167" fmla="*/ 10769 w 20433"/>
                <a:gd name="connsiteY5-168" fmla="*/ 20548 h 20816"/>
                <a:gd name="connsiteX6-169" fmla="*/ 18896 w 20433"/>
                <a:gd name="connsiteY6-170" fmla="*/ 11190 h 20816"/>
                <a:gd name="connsiteX7-171" fmla="*/ 18812 w 20433"/>
                <a:gd name="connsiteY7-172" fmla="*/ 2061 h 20816"/>
                <a:gd name="connsiteX8-173" fmla="*/ 10224 w 20433"/>
                <a:gd name="connsiteY8-174" fmla="*/ 2405 h 20816"/>
                <a:gd name="connsiteX9-175" fmla="*/ 5866 w 20433"/>
                <a:gd name="connsiteY9-176" fmla="*/ 1 h 20816"/>
                <a:gd name="connsiteX10-177" fmla="*/ 14711 w 20433"/>
                <a:gd name="connsiteY10-178" fmla="*/ 1883 h 20816"/>
                <a:gd name="connsiteX11-179" fmla="*/ 17177 w 20433"/>
                <a:gd name="connsiteY11-180" fmla="*/ 2896 h 20816"/>
                <a:gd name="connsiteX12-181" fmla="*/ 17492 w 20433"/>
                <a:gd name="connsiteY12-182" fmla="*/ 10197 h 20816"/>
                <a:gd name="connsiteX13-183" fmla="*/ 10186 w 20433"/>
                <a:gd name="connsiteY13-184" fmla="*/ 18563 h 20816"/>
                <a:gd name="connsiteX14-185" fmla="*/ 2635 w 20433"/>
                <a:gd name="connsiteY14-186" fmla="*/ 9791 h 20816"/>
                <a:gd name="connsiteX15-187" fmla="*/ 2858 w 20433"/>
                <a:gd name="connsiteY15-188" fmla="*/ 3267 h 20816"/>
                <a:gd name="connsiteX16-189" fmla="*/ 14711 w 20433"/>
                <a:gd name="connsiteY16-190" fmla="*/ 1883 h 20816"/>
                <a:gd name="connsiteX0-191" fmla="*/ 5866 w 20433"/>
                <a:gd name="connsiteY0-192" fmla="*/ 1 h 20816"/>
                <a:gd name="connsiteX1-193" fmla="*/ 1847 w 20433"/>
                <a:gd name="connsiteY1-194" fmla="*/ 1773 h 20816"/>
                <a:gd name="connsiteX2-195" fmla="*/ 1213 w 20433"/>
                <a:gd name="connsiteY2-196" fmla="*/ 10725 h 20816"/>
                <a:gd name="connsiteX3-197" fmla="*/ 9594 w 20433"/>
                <a:gd name="connsiteY3-198" fmla="*/ 20504 h 20816"/>
                <a:gd name="connsiteX4-199" fmla="*/ 10218 w 20433"/>
                <a:gd name="connsiteY4-200" fmla="*/ 20816 h 20816"/>
                <a:gd name="connsiteX5-201" fmla="*/ 10769 w 20433"/>
                <a:gd name="connsiteY5-202" fmla="*/ 20548 h 20816"/>
                <a:gd name="connsiteX6-203" fmla="*/ 18896 w 20433"/>
                <a:gd name="connsiteY6-204" fmla="*/ 11190 h 20816"/>
                <a:gd name="connsiteX7-205" fmla="*/ 18812 w 20433"/>
                <a:gd name="connsiteY7-206" fmla="*/ 2061 h 20816"/>
                <a:gd name="connsiteX8-207" fmla="*/ 10224 w 20433"/>
                <a:gd name="connsiteY8-208" fmla="*/ 2405 h 20816"/>
                <a:gd name="connsiteX9-209" fmla="*/ 5866 w 20433"/>
                <a:gd name="connsiteY9-210" fmla="*/ 1 h 20816"/>
                <a:gd name="connsiteX10-211" fmla="*/ 14711 w 20433"/>
                <a:gd name="connsiteY10-212" fmla="*/ 1883 h 20816"/>
                <a:gd name="connsiteX11-213" fmla="*/ 17177 w 20433"/>
                <a:gd name="connsiteY11-214" fmla="*/ 2896 h 20816"/>
                <a:gd name="connsiteX12-215" fmla="*/ 17492 w 20433"/>
                <a:gd name="connsiteY12-216" fmla="*/ 10197 h 20816"/>
                <a:gd name="connsiteX13-217" fmla="*/ 10186 w 20433"/>
                <a:gd name="connsiteY13-218" fmla="*/ 18563 h 20816"/>
                <a:gd name="connsiteX14-219" fmla="*/ 2635 w 20433"/>
                <a:gd name="connsiteY14-220" fmla="*/ 9791 h 20816"/>
                <a:gd name="connsiteX15-221" fmla="*/ 14711 w 20433"/>
                <a:gd name="connsiteY15-222" fmla="*/ 1883 h 20816"/>
                <a:gd name="connsiteX0-223" fmla="*/ 5866 w 20433"/>
                <a:gd name="connsiteY0-224" fmla="*/ 1 h 20816"/>
                <a:gd name="connsiteX1-225" fmla="*/ 1847 w 20433"/>
                <a:gd name="connsiteY1-226" fmla="*/ 1773 h 20816"/>
                <a:gd name="connsiteX2-227" fmla="*/ 1213 w 20433"/>
                <a:gd name="connsiteY2-228" fmla="*/ 10725 h 20816"/>
                <a:gd name="connsiteX3-229" fmla="*/ 9594 w 20433"/>
                <a:gd name="connsiteY3-230" fmla="*/ 20504 h 20816"/>
                <a:gd name="connsiteX4-231" fmla="*/ 10218 w 20433"/>
                <a:gd name="connsiteY4-232" fmla="*/ 20816 h 20816"/>
                <a:gd name="connsiteX5-233" fmla="*/ 10769 w 20433"/>
                <a:gd name="connsiteY5-234" fmla="*/ 20548 h 20816"/>
                <a:gd name="connsiteX6-235" fmla="*/ 18896 w 20433"/>
                <a:gd name="connsiteY6-236" fmla="*/ 11190 h 20816"/>
                <a:gd name="connsiteX7-237" fmla="*/ 18812 w 20433"/>
                <a:gd name="connsiteY7-238" fmla="*/ 2061 h 20816"/>
                <a:gd name="connsiteX8-239" fmla="*/ 10224 w 20433"/>
                <a:gd name="connsiteY8-240" fmla="*/ 2405 h 20816"/>
                <a:gd name="connsiteX9-241" fmla="*/ 5866 w 20433"/>
                <a:gd name="connsiteY9-242" fmla="*/ 1 h 20816"/>
                <a:gd name="connsiteX10-243" fmla="*/ 2635 w 20433"/>
                <a:gd name="connsiteY10-244" fmla="*/ 9791 h 20816"/>
                <a:gd name="connsiteX11-245" fmla="*/ 17177 w 20433"/>
                <a:gd name="connsiteY11-246" fmla="*/ 2896 h 20816"/>
                <a:gd name="connsiteX12-247" fmla="*/ 17492 w 20433"/>
                <a:gd name="connsiteY12-248" fmla="*/ 10197 h 20816"/>
                <a:gd name="connsiteX13-249" fmla="*/ 10186 w 20433"/>
                <a:gd name="connsiteY13-250" fmla="*/ 18563 h 20816"/>
                <a:gd name="connsiteX14-251" fmla="*/ 2635 w 20433"/>
                <a:gd name="connsiteY14-252" fmla="*/ 9791 h 20816"/>
                <a:gd name="connsiteX0-253" fmla="*/ 5866 w 20433"/>
                <a:gd name="connsiteY0-254" fmla="*/ 1 h 20816"/>
                <a:gd name="connsiteX1-255" fmla="*/ 1847 w 20433"/>
                <a:gd name="connsiteY1-256" fmla="*/ 1773 h 20816"/>
                <a:gd name="connsiteX2-257" fmla="*/ 1213 w 20433"/>
                <a:gd name="connsiteY2-258" fmla="*/ 10725 h 20816"/>
                <a:gd name="connsiteX3-259" fmla="*/ 9594 w 20433"/>
                <a:gd name="connsiteY3-260" fmla="*/ 20504 h 20816"/>
                <a:gd name="connsiteX4-261" fmla="*/ 10218 w 20433"/>
                <a:gd name="connsiteY4-262" fmla="*/ 20816 h 20816"/>
                <a:gd name="connsiteX5-263" fmla="*/ 10769 w 20433"/>
                <a:gd name="connsiteY5-264" fmla="*/ 20548 h 20816"/>
                <a:gd name="connsiteX6-265" fmla="*/ 18896 w 20433"/>
                <a:gd name="connsiteY6-266" fmla="*/ 11190 h 20816"/>
                <a:gd name="connsiteX7-267" fmla="*/ 18812 w 20433"/>
                <a:gd name="connsiteY7-268" fmla="*/ 2061 h 20816"/>
                <a:gd name="connsiteX8-269" fmla="*/ 10224 w 20433"/>
                <a:gd name="connsiteY8-270" fmla="*/ 2405 h 20816"/>
                <a:gd name="connsiteX9-271" fmla="*/ 5866 w 20433"/>
                <a:gd name="connsiteY9-272" fmla="*/ 1 h 20816"/>
                <a:gd name="connsiteX10-273" fmla="*/ 2635 w 20433"/>
                <a:gd name="connsiteY10-274" fmla="*/ 9791 h 20816"/>
                <a:gd name="connsiteX11-275" fmla="*/ 17492 w 20433"/>
                <a:gd name="connsiteY11-276" fmla="*/ 10197 h 20816"/>
                <a:gd name="connsiteX12-277" fmla="*/ 10186 w 20433"/>
                <a:gd name="connsiteY12-278" fmla="*/ 18563 h 20816"/>
                <a:gd name="connsiteX13-279" fmla="*/ 2635 w 20433"/>
                <a:gd name="connsiteY13-280" fmla="*/ 9791 h 20816"/>
                <a:gd name="connsiteX0-281" fmla="*/ 5866 w 20433"/>
                <a:gd name="connsiteY0-282" fmla="*/ 1 h 20816"/>
                <a:gd name="connsiteX1-283" fmla="*/ 1847 w 20433"/>
                <a:gd name="connsiteY1-284" fmla="*/ 1773 h 20816"/>
                <a:gd name="connsiteX2-285" fmla="*/ 1213 w 20433"/>
                <a:gd name="connsiteY2-286" fmla="*/ 10725 h 20816"/>
                <a:gd name="connsiteX3-287" fmla="*/ 9594 w 20433"/>
                <a:gd name="connsiteY3-288" fmla="*/ 20504 h 20816"/>
                <a:gd name="connsiteX4-289" fmla="*/ 10218 w 20433"/>
                <a:gd name="connsiteY4-290" fmla="*/ 20816 h 20816"/>
                <a:gd name="connsiteX5-291" fmla="*/ 10769 w 20433"/>
                <a:gd name="connsiteY5-292" fmla="*/ 20548 h 20816"/>
                <a:gd name="connsiteX6-293" fmla="*/ 18896 w 20433"/>
                <a:gd name="connsiteY6-294" fmla="*/ 11190 h 20816"/>
                <a:gd name="connsiteX7-295" fmla="*/ 18812 w 20433"/>
                <a:gd name="connsiteY7-296" fmla="*/ 2061 h 20816"/>
                <a:gd name="connsiteX8-297" fmla="*/ 10224 w 20433"/>
                <a:gd name="connsiteY8-298" fmla="*/ 2405 h 20816"/>
                <a:gd name="connsiteX9-299" fmla="*/ 5866 w 20433"/>
                <a:gd name="connsiteY9-300" fmla="*/ 1 h 20816"/>
                <a:gd name="connsiteX10-301" fmla="*/ 2635 w 20433"/>
                <a:gd name="connsiteY10-302" fmla="*/ 9791 h 20816"/>
                <a:gd name="connsiteX11-303" fmla="*/ 10186 w 20433"/>
                <a:gd name="connsiteY11-304" fmla="*/ 18563 h 20816"/>
                <a:gd name="connsiteX12-305" fmla="*/ 2635 w 20433"/>
                <a:gd name="connsiteY12-306" fmla="*/ 9791 h 20816"/>
                <a:gd name="connsiteX0-307" fmla="*/ 5866 w 20433"/>
                <a:gd name="connsiteY0-308" fmla="*/ 1 h 20816"/>
                <a:gd name="connsiteX1-309" fmla="*/ 1847 w 20433"/>
                <a:gd name="connsiteY1-310" fmla="*/ 1773 h 20816"/>
                <a:gd name="connsiteX2-311" fmla="*/ 1213 w 20433"/>
                <a:gd name="connsiteY2-312" fmla="*/ 10725 h 20816"/>
                <a:gd name="connsiteX3-313" fmla="*/ 9594 w 20433"/>
                <a:gd name="connsiteY3-314" fmla="*/ 20504 h 20816"/>
                <a:gd name="connsiteX4-315" fmla="*/ 10218 w 20433"/>
                <a:gd name="connsiteY4-316" fmla="*/ 20816 h 20816"/>
                <a:gd name="connsiteX5-317" fmla="*/ 10769 w 20433"/>
                <a:gd name="connsiteY5-318" fmla="*/ 20548 h 20816"/>
                <a:gd name="connsiteX6-319" fmla="*/ 18896 w 20433"/>
                <a:gd name="connsiteY6-320" fmla="*/ 11190 h 20816"/>
                <a:gd name="connsiteX7-321" fmla="*/ 18812 w 20433"/>
                <a:gd name="connsiteY7-322" fmla="*/ 2061 h 20816"/>
                <a:gd name="connsiteX8-323" fmla="*/ 10224 w 20433"/>
                <a:gd name="connsiteY8-324" fmla="*/ 2405 h 20816"/>
                <a:gd name="connsiteX9-325" fmla="*/ 5866 w 20433"/>
                <a:gd name="connsiteY9-326" fmla="*/ 1 h 20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0433" h="20816" extrusionOk="0">
                  <a:moveTo>
                    <a:pt x="5866" y="1"/>
                  </a:moveTo>
                  <a:cubicBezTo>
                    <a:pt x="4434" y="-26"/>
                    <a:pt x="2990" y="557"/>
                    <a:pt x="1847" y="1773"/>
                  </a:cubicBezTo>
                  <a:cubicBezTo>
                    <a:pt x="-346" y="4109"/>
                    <a:pt x="-622" y="8006"/>
                    <a:pt x="1213" y="10725"/>
                  </a:cubicBezTo>
                  <a:lnTo>
                    <a:pt x="9594" y="20504"/>
                  </a:lnTo>
                  <a:cubicBezTo>
                    <a:pt x="9753" y="20708"/>
                    <a:pt x="9981" y="20822"/>
                    <a:pt x="10218" y="20816"/>
                  </a:cubicBezTo>
                  <a:cubicBezTo>
                    <a:pt x="10424" y="20811"/>
                    <a:pt x="10621" y="20715"/>
                    <a:pt x="10769" y="20548"/>
                  </a:cubicBezTo>
                  <a:lnTo>
                    <a:pt x="18896" y="11190"/>
                  </a:lnTo>
                  <a:cubicBezTo>
                    <a:pt x="20978" y="8610"/>
                    <a:pt x="20941" y="4589"/>
                    <a:pt x="18812" y="2061"/>
                  </a:cubicBezTo>
                  <a:cubicBezTo>
                    <a:pt x="16420" y="-778"/>
                    <a:pt x="12440" y="-619"/>
                    <a:pt x="10224" y="2405"/>
                  </a:cubicBezTo>
                  <a:cubicBezTo>
                    <a:pt x="9094" y="844"/>
                    <a:pt x="7488" y="31"/>
                    <a:pt x="5866" y="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23" name="Shape"/>
            <p:cNvSpPr/>
            <p:nvPr/>
          </p:nvSpPr>
          <p:spPr>
            <a:xfrm flipH="1">
              <a:off x="4734578" y="10433023"/>
              <a:ext cx="335070" cy="331060"/>
            </a:xfrm>
            <a:custGeom>
              <a:avLst/>
              <a:gdLst>
                <a:gd name="connsiteX0" fmla="*/ 10831 w 20593"/>
                <a:gd name="connsiteY0" fmla="*/ 0 h 21550"/>
                <a:gd name="connsiteX1" fmla="*/ 3927 w 20593"/>
                <a:gd name="connsiteY1" fmla="*/ 2992 h 21550"/>
                <a:gd name="connsiteX2" fmla="*/ 1948 w 20593"/>
                <a:gd name="connsiteY2" fmla="*/ 14454 h 21550"/>
                <a:gd name="connsiteX3" fmla="*/ 34 w 20593"/>
                <a:gd name="connsiteY3" fmla="*/ 20450 h 21550"/>
                <a:gd name="connsiteX4" fmla="*/ 248 w 20593"/>
                <a:gd name="connsiteY4" fmla="*/ 21309 h 21550"/>
                <a:gd name="connsiteX5" fmla="*/ 1031 w 20593"/>
                <a:gd name="connsiteY5" fmla="*/ 21520 h 21550"/>
                <a:gd name="connsiteX6" fmla="*/ 6758 w 20593"/>
                <a:gd name="connsiteY6" fmla="*/ 19501 h 21550"/>
                <a:gd name="connsiteX7" fmla="*/ 17734 w 20593"/>
                <a:gd name="connsiteY7" fmla="*/ 17441 h 21550"/>
                <a:gd name="connsiteX8" fmla="*/ 17734 w 20593"/>
                <a:gd name="connsiteY8" fmla="*/ 2992 h 21550"/>
                <a:gd name="connsiteX9" fmla="*/ 10831 w 20593"/>
                <a:gd name="connsiteY9" fmla="*/ 0 h 21550"/>
                <a:gd name="connsiteX10" fmla="*/ 5109 w 20593"/>
                <a:gd name="connsiteY10" fmla="*/ 4228 h 21550"/>
                <a:gd name="connsiteX11" fmla="*/ 16553 w 20593"/>
                <a:gd name="connsiteY11" fmla="*/ 4228 h 21550"/>
                <a:gd name="connsiteX12" fmla="*/ 16553 w 20593"/>
                <a:gd name="connsiteY12" fmla="*/ 16205 h 21550"/>
                <a:gd name="connsiteX13" fmla="*/ 7676 w 20593"/>
                <a:gd name="connsiteY13" fmla="*/ 18012 h 21550"/>
                <a:gd name="connsiteX14" fmla="*/ 7255 w 20593"/>
                <a:gd name="connsiteY14" fmla="*/ 17821 h 21550"/>
                <a:gd name="connsiteX15" fmla="*/ 6842 w 20593"/>
                <a:gd name="connsiteY15" fmla="*/ 17704 h 21550"/>
                <a:gd name="connsiteX16" fmla="*/ 6529 w 20593"/>
                <a:gd name="connsiteY16" fmla="*/ 17750 h 21550"/>
                <a:gd name="connsiteX17" fmla="*/ 2108 w 20593"/>
                <a:gd name="connsiteY17" fmla="*/ 19305 h 21550"/>
                <a:gd name="connsiteX18" fmla="*/ 3616 w 20593"/>
                <a:gd name="connsiteY18" fmla="*/ 14593 h 21550"/>
                <a:gd name="connsiteX19" fmla="*/ 3661 w 20593"/>
                <a:gd name="connsiteY19" fmla="*/ 14276 h 21550"/>
                <a:gd name="connsiteX20" fmla="*/ 3583 w 20593"/>
                <a:gd name="connsiteY20" fmla="*/ 13971 h 21550"/>
                <a:gd name="connsiteX21" fmla="*/ 3457 w 20593"/>
                <a:gd name="connsiteY21" fmla="*/ 13709 h 21550"/>
                <a:gd name="connsiteX22" fmla="*/ 5109 w 20593"/>
                <a:gd name="connsiteY22" fmla="*/ 4228 h 21550"/>
                <a:gd name="connsiteX0-1" fmla="*/ 10831 w 20593"/>
                <a:gd name="connsiteY0-2" fmla="*/ 0 h 21550"/>
                <a:gd name="connsiteX1-3" fmla="*/ 3927 w 20593"/>
                <a:gd name="connsiteY1-4" fmla="*/ 2992 h 21550"/>
                <a:gd name="connsiteX2-5" fmla="*/ 1948 w 20593"/>
                <a:gd name="connsiteY2-6" fmla="*/ 14454 h 21550"/>
                <a:gd name="connsiteX3-7" fmla="*/ 34 w 20593"/>
                <a:gd name="connsiteY3-8" fmla="*/ 20450 h 21550"/>
                <a:gd name="connsiteX4-9" fmla="*/ 248 w 20593"/>
                <a:gd name="connsiteY4-10" fmla="*/ 21309 h 21550"/>
                <a:gd name="connsiteX5-11" fmla="*/ 1031 w 20593"/>
                <a:gd name="connsiteY5-12" fmla="*/ 21520 h 21550"/>
                <a:gd name="connsiteX6-13" fmla="*/ 6758 w 20593"/>
                <a:gd name="connsiteY6-14" fmla="*/ 19501 h 21550"/>
                <a:gd name="connsiteX7-15" fmla="*/ 17734 w 20593"/>
                <a:gd name="connsiteY7-16" fmla="*/ 17441 h 21550"/>
                <a:gd name="connsiteX8-17" fmla="*/ 17734 w 20593"/>
                <a:gd name="connsiteY8-18" fmla="*/ 2992 h 21550"/>
                <a:gd name="connsiteX9-19" fmla="*/ 10831 w 20593"/>
                <a:gd name="connsiteY9-20" fmla="*/ 0 h 21550"/>
                <a:gd name="connsiteX10-21" fmla="*/ 5109 w 20593"/>
                <a:gd name="connsiteY10-22" fmla="*/ 4228 h 21550"/>
                <a:gd name="connsiteX11-23" fmla="*/ 16553 w 20593"/>
                <a:gd name="connsiteY11-24" fmla="*/ 16205 h 21550"/>
                <a:gd name="connsiteX12-25" fmla="*/ 7676 w 20593"/>
                <a:gd name="connsiteY12-26" fmla="*/ 18012 h 21550"/>
                <a:gd name="connsiteX13-27" fmla="*/ 7255 w 20593"/>
                <a:gd name="connsiteY13-28" fmla="*/ 17821 h 21550"/>
                <a:gd name="connsiteX14-29" fmla="*/ 6842 w 20593"/>
                <a:gd name="connsiteY14-30" fmla="*/ 17704 h 21550"/>
                <a:gd name="connsiteX15-31" fmla="*/ 6529 w 20593"/>
                <a:gd name="connsiteY15-32" fmla="*/ 17750 h 21550"/>
                <a:gd name="connsiteX16-33" fmla="*/ 2108 w 20593"/>
                <a:gd name="connsiteY16-34" fmla="*/ 19305 h 21550"/>
                <a:gd name="connsiteX17-35" fmla="*/ 3616 w 20593"/>
                <a:gd name="connsiteY17-36" fmla="*/ 14593 h 21550"/>
                <a:gd name="connsiteX18-37" fmla="*/ 3661 w 20593"/>
                <a:gd name="connsiteY18-38" fmla="*/ 14276 h 21550"/>
                <a:gd name="connsiteX19-39" fmla="*/ 3583 w 20593"/>
                <a:gd name="connsiteY19-40" fmla="*/ 13971 h 21550"/>
                <a:gd name="connsiteX20-41" fmla="*/ 3457 w 20593"/>
                <a:gd name="connsiteY20-42" fmla="*/ 13709 h 21550"/>
                <a:gd name="connsiteX21-43" fmla="*/ 5109 w 20593"/>
                <a:gd name="connsiteY21-44" fmla="*/ 4228 h 21550"/>
                <a:gd name="connsiteX0-45" fmla="*/ 10831 w 20593"/>
                <a:gd name="connsiteY0-46" fmla="*/ 0 h 21550"/>
                <a:gd name="connsiteX1-47" fmla="*/ 3927 w 20593"/>
                <a:gd name="connsiteY1-48" fmla="*/ 2992 h 21550"/>
                <a:gd name="connsiteX2-49" fmla="*/ 1948 w 20593"/>
                <a:gd name="connsiteY2-50" fmla="*/ 14454 h 21550"/>
                <a:gd name="connsiteX3-51" fmla="*/ 34 w 20593"/>
                <a:gd name="connsiteY3-52" fmla="*/ 20450 h 21550"/>
                <a:gd name="connsiteX4-53" fmla="*/ 248 w 20593"/>
                <a:gd name="connsiteY4-54" fmla="*/ 21309 h 21550"/>
                <a:gd name="connsiteX5-55" fmla="*/ 1031 w 20593"/>
                <a:gd name="connsiteY5-56" fmla="*/ 21520 h 21550"/>
                <a:gd name="connsiteX6-57" fmla="*/ 6758 w 20593"/>
                <a:gd name="connsiteY6-58" fmla="*/ 19501 h 21550"/>
                <a:gd name="connsiteX7-59" fmla="*/ 17734 w 20593"/>
                <a:gd name="connsiteY7-60" fmla="*/ 17441 h 21550"/>
                <a:gd name="connsiteX8-61" fmla="*/ 17734 w 20593"/>
                <a:gd name="connsiteY8-62" fmla="*/ 2992 h 21550"/>
                <a:gd name="connsiteX9-63" fmla="*/ 10831 w 20593"/>
                <a:gd name="connsiteY9-64" fmla="*/ 0 h 21550"/>
                <a:gd name="connsiteX10-65" fmla="*/ 5109 w 20593"/>
                <a:gd name="connsiteY10-66" fmla="*/ 4228 h 21550"/>
                <a:gd name="connsiteX11-67" fmla="*/ 7676 w 20593"/>
                <a:gd name="connsiteY11-68" fmla="*/ 18012 h 21550"/>
                <a:gd name="connsiteX12-69" fmla="*/ 7255 w 20593"/>
                <a:gd name="connsiteY12-70" fmla="*/ 17821 h 21550"/>
                <a:gd name="connsiteX13-71" fmla="*/ 6842 w 20593"/>
                <a:gd name="connsiteY13-72" fmla="*/ 17704 h 21550"/>
                <a:gd name="connsiteX14-73" fmla="*/ 6529 w 20593"/>
                <a:gd name="connsiteY14-74" fmla="*/ 17750 h 21550"/>
                <a:gd name="connsiteX15-75" fmla="*/ 2108 w 20593"/>
                <a:gd name="connsiteY15-76" fmla="*/ 19305 h 21550"/>
                <a:gd name="connsiteX16-77" fmla="*/ 3616 w 20593"/>
                <a:gd name="connsiteY16-78" fmla="*/ 14593 h 21550"/>
                <a:gd name="connsiteX17-79" fmla="*/ 3661 w 20593"/>
                <a:gd name="connsiteY17-80" fmla="*/ 14276 h 21550"/>
                <a:gd name="connsiteX18-81" fmla="*/ 3583 w 20593"/>
                <a:gd name="connsiteY18-82" fmla="*/ 13971 h 21550"/>
                <a:gd name="connsiteX19-83" fmla="*/ 3457 w 20593"/>
                <a:gd name="connsiteY19-84" fmla="*/ 13709 h 21550"/>
                <a:gd name="connsiteX20-85" fmla="*/ 5109 w 20593"/>
                <a:gd name="connsiteY20-86" fmla="*/ 4228 h 21550"/>
                <a:gd name="connsiteX0-87" fmla="*/ 10831 w 20593"/>
                <a:gd name="connsiteY0-88" fmla="*/ 0 h 21550"/>
                <a:gd name="connsiteX1-89" fmla="*/ 3927 w 20593"/>
                <a:gd name="connsiteY1-90" fmla="*/ 2992 h 21550"/>
                <a:gd name="connsiteX2-91" fmla="*/ 1948 w 20593"/>
                <a:gd name="connsiteY2-92" fmla="*/ 14454 h 21550"/>
                <a:gd name="connsiteX3-93" fmla="*/ 34 w 20593"/>
                <a:gd name="connsiteY3-94" fmla="*/ 20450 h 21550"/>
                <a:gd name="connsiteX4-95" fmla="*/ 248 w 20593"/>
                <a:gd name="connsiteY4-96" fmla="*/ 21309 h 21550"/>
                <a:gd name="connsiteX5-97" fmla="*/ 1031 w 20593"/>
                <a:gd name="connsiteY5-98" fmla="*/ 21520 h 21550"/>
                <a:gd name="connsiteX6-99" fmla="*/ 6758 w 20593"/>
                <a:gd name="connsiteY6-100" fmla="*/ 19501 h 21550"/>
                <a:gd name="connsiteX7-101" fmla="*/ 17734 w 20593"/>
                <a:gd name="connsiteY7-102" fmla="*/ 17441 h 21550"/>
                <a:gd name="connsiteX8-103" fmla="*/ 17734 w 20593"/>
                <a:gd name="connsiteY8-104" fmla="*/ 2992 h 21550"/>
                <a:gd name="connsiteX9-105" fmla="*/ 10831 w 20593"/>
                <a:gd name="connsiteY9-106" fmla="*/ 0 h 21550"/>
                <a:gd name="connsiteX10-107" fmla="*/ 5109 w 20593"/>
                <a:gd name="connsiteY10-108" fmla="*/ 4228 h 21550"/>
                <a:gd name="connsiteX11-109" fmla="*/ 7676 w 20593"/>
                <a:gd name="connsiteY11-110" fmla="*/ 18012 h 21550"/>
                <a:gd name="connsiteX12-111" fmla="*/ 7255 w 20593"/>
                <a:gd name="connsiteY12-112" fmla="*/ 17821 h 21550"/>
                <a:gd name="connsiteX13-113" fmla="*/ 6842 w 20593"/>
                <a:gd name="connsiteY13-114" fmla="*/ 17704 h 21550"/>
                <a:gd name="connsiteX14-115" fmla="*/ 6529 w 20593"/>
                <a:gd name="connsiteY14-116" fmla="*/ 17750 h 21550"/>
                <a:gd name="connsiteX15-117" fmla="*/ 3616 w 20593"/>
                <a:gd name="connsiteY15-118" fmla="*/ 14593 h 21550"/>
                <a:gd name="connsiteX16-119" fmla="*/ 3661 w 20593"/>
                <a:gd name="connsiteY16-120" fmla="*/ 14276 h 21550"/>
                <a:gd name="connsiteX17-121" fmla="*/ 3583 w 20593"/>
                <a:gd name="connsiteY17-122" fmla="*/ 13971 h 21550"/>
                <a:gd name="connsiteX18-123" fmla="*/ 3457 w 20593"/>
                <a:gd name="connsiteY18-124" fmla="*/ 13709 h 21550"/>
                <a:gd name="connsiteX19-125" fmla="*/ 5109 w 20593"/>
                <a:gd name="connsiteY19-126" fmla="*/ 4228 h 21550"/>
                <a:gd name="connsiteX0-127" fmla="*/ 10831 w 20593"/>
                <a:gd name="connsiteY0-128" fmla="*/ 0 h 21550"/>
                <a:gd name="connsiteX1-129" fmla="*/ 3927 w 20593"/>
                <a:gd name="connsiteY1-130" fmla="*/ 2992 h 21550"/>
                <a:gd name="connsiteX2-131" fmla="*/ 1948 w 20593"/>
                <a:gd name="connsiteY2-132" fmla="*/ 14454 h 21550"/>
                <a:gd name="connsiteX3-133" fmla="*/ 34 w 20593"/>
                <a:gd name="connsiteY3-134" fmla="*/ 20450 h 21550"/>
                <a:gd name="connsiteX4-135" fmla="*/ 248 w 20593"/>
                <a:gd name="connsiteY4-136" fmla="*/ 21309 h 21550"/>
                <a:gd name="connsiteX5-137" fmla="*/ 1031 w 20593"/>
                <a:gd name="connsiteY5-138" fmla="*/ 21520 h 21550"/>
                <a:gd name="connsiteX6-139" fmla="*/ 6758 w 20593"/>
                <a:gd name="connsiteY6-140" fmla="*/ 19501 h 21550"/>
                <a:gd name="connsiteX7-141" fmla="*/ 17734 w 20593"/>
                <a:gd name="connsiteY7-142" fmla="*/ 17441 h 21550"/>
                <a:gd name="connsiteX8-143" fmla="*/ 17734 w 20593"/>
                <a:gd name="connsiteY8-144" fmla="*/ 2992 h 21550"/>
                <a:gd name="connsiteX9-145" fmla="*/ 10831 w 20593"/>
                <a:gd name="connsiteY9-146" fmla="*/ 0 h 21550"/>
                <a:gd name="connsiteX10-147" fmla="*/ 5109 w 20593"/>
                <a:gd name="connsiteY10-148" fmla="*/ 4228 h 21550"/>
                <a:gd name="connsiteX11-149" fmla="*/ 7676 w 20593"/>
                <a:gd name="connsiteY11-150" fmla="*/ 18012 h 21550"/>
                <a:gd name="connsiteX12-151" fmla="*/ 7255 w 20593"/>
                <a:gd name="connsiteY12-152" fmla="*/ 17821 h 21550"/>
                <a:gd name="connsiteX13-153" fmla="*/ 6842 w 20593"/>
                <a:gd name="connsiteY13-154" fmla="*/ 17704 h 21550"/>
                <a:gd name="connsiteX14-155" fmla="*/ 3616 w 20593"/>
                <a:gd name="connsiteY14-156" fmla="*/ 14593 h 21550"/>
                <a:gd name="connsiteX15-157" fmla="*/ 3661 w 20593"/>
                <a:gd name="connsiteY15-158" fmla="*/ 14276 h 21550"/>
                <a:gd name="connsiteX16-159" fmla="*/ 3583 w 20593"/>
                <a:gd name="connsiteY16-160" fmla="*/ 13971 h 21550"/>
                <a:gd name="connsiteX17-161" fmla="*/ 3457 w 20593"/>
                <a:gd name="connsiteY17-162" fmla="*/ 13709 h 21550"/>
                <a:gd name="connsiteX18-163" fmla="*/ 5109 w 20593"/>
                <a:gd name="connsiteY18-164" fmla="*/ 4228 h 21550"/>
                <a:gd name="connsiteX0-165" fmla="*/ 10831 w 20593"/>
                <a:gd name="connsiteY0-166" fmla="*/ 0 h 21550"/>
                <a:gd name="connsiteX1-167" fmla="*/ 3927 w 20593"/>
                <a:gd name="connsiteY1-168" fmla="*/ 2992 h 21550"/>
                <a:gd name="connsiteX2-169" fmla="*/ 1948 w 20593"/>
                <a:gd name="connsiteY2-170" fmla="*/ 14454 h 21550"/>
                <a:gd name="connsiteX3-171" fmla="*/ 34 w 20593"/>
                <a:gd name="connsiteY3-172" fmla="*/ 20450 h 21550"/>
                <a:gd name="connsiteX4-173" fmla="*/ 248 w 20593"/>
                <a:gd name="connsiteY4-174" fmla="*/ 21309 h 21550"/>
                <a:gd name="connsiteX5-175" fmla="*/ 1031 w 20593"/>
                <a:gd name="connsiteY5-176" fmla="*/ 21520 h 21550"/>
                <a:gd name="connsiteX6-177" fmla="*/ 6758 w 20593"/>
                <a:gd name="connsiteY6-178" fmla="*/ 19501 h 21550"/>
                <a:gd name="connsiteX7-179" fmla="*/ 17734 w 20593"/>
                <a:gd name="connsiteY7-180" fmla="*/ 17441 h 21550"/>
                <a:gd name="connsiteX8-181" fmla="*/ 17734 w 20593"/>
                <a:gd name="connsiteY8-182" fmla="*/ 2992 h 21550"/>
                <a:gd name="connsiteX9-183" fmla="*/ 10831 w 20593"/>
                <a:gd name="connsiteY9-184" fmla="*/ 0 h 21550"/>
                <a:gd name="connsiteX10-185" fmla="*/ 5109 w 20593"/>
                <a:gd name="connsiteY10-186" fmla="*/ 4228 h 21550"/>
                <a:gd name="connsiteX11-187" fmla="*/ 7676 w 20593"/>
                <a:gd name="connsiteY11-188" fmla="*/ 18012 h 21550"/>
                <a:gd name="connsiteX12-189" fmla="*/ 7255 w 20593"/>
                <a:gd name="connsiteY12-190" fmla="*/ 17821 h 21550"/>
                <a:gd name="connsiteX13-191" fmla="*/ 3616 w 20593"/>
                <a:gd name="connsiteY13-192" fmla="*/ 14593 h 21550"/>
                <a:gd name="connsiteX14-193" fmla="*/ 3661 w 20593"/>
                <a:gd name="connsiteY14-194" fmla="*/ 14276 h 21550"/>
                <a:gd name="connsiteX15-195" fmla="*/ 3583 w 20593"/>
                <a:gd name="connsiteY15-196" fmla="*/ 13971 h 21550"/>
                <a:gd name="connsiteX16-197" fmla="*/ 3457 w 20593"/>
                <a:gd name="connsiteY16-198" fmla="*/ 13709 h 21550"/>
                <a:gd name="connsiteX17-199" fmla="*/ 5109 w 20593"/>
                <a:gd name="connsiteY17-200" fmla="*/ 4228 h 21550"/>
                <a:gd name="connsiteX0-201" fmla="*/ 10831 w 20593"/>
                <a:gd name="connsiteY0-202" fmla="*/ 0 h 21550"/>
                <a:gd name="connsiteX1-203" fmla="*/ 3927 w 20593"/>
                <a:gd name="connsiteY1-204" fmla="*/ 2992 h 21550"/>
                <a:gd name="connsiteX2-205" fmla="*/ 1948 w 20593"/>
                <a:gd name="connsiteY2-206" fmla="*/ 14454 h 21550"/>
                <a:gd name="connsiteX3-207" fmla="*/ 34 w 20593"/>
                <a:gd name="connsiteY3-208" fmla="*/ 20450 h 21550"/>
                <a:gd name="connsiteX4-209" fmla="*/ 248 w 20593"/>
                <a:gd name="connsiteY4-210" fmla="*/ 21309 h 21550"/>
                <a:gd name="connsiteX5-211" fmla="*/ 1031 w 20593"/>
                <a:gd name="connsiteY5-212" fmla="*/ 21520 h 21550"/>
                <a:gd name="connsiteX6-213" fmla="*/ 6758 w 20593"/>
                <a:gd name="connsiteY6-214" fmla="*/ 19501 h 21550"/>
                <a:gd name="connsiteX7-215" fmla="*/ 17734 w 20593"/>
                <a:gd name="connsiteY7-216" fmla="*/ 17441 h 21550"/>
                <a:gd name="connsiteX8-217" fmla="*/ 17734 w 20593"/>
                <a:gd name="connsiteY8-218" fmla="*/ 2992 h 21550"/>
                <a:gd name="connsiteX9-219" fmla="*/ 10831 w 20593"/>
                <a:gd name="connsiteY9-220" fmla="*/ 0 h 21550"/>
                <a:gd name="connsiteX10-221" fmla="*/ 5109 w 20593"/>
                <a:gd name="connsiteY10-222" fmla="*/ 4228 h 21550"/>
                <a:gd name="connsiteX11-223" fmla="*/ 7676 w 20593"/>
                <a:gd name="connsiteY11-224" fmla="*/ 18012 h 21550"/>
                <a:gd name="connsiteX12-225" fmla="*/ 3616 w 20593"/>
                <a:gd name="connsiteY12-226" fmla="*/ 14593 h 21550"/>
                <a:gd name="connsiteX13-227" fmla="*/ 3661 w 20593"/>
                <a:gd name="connsiteY13-228" fmla="*/ 14276 h 21550"/>
                <a:gd name="connsiteX14-229" fmla="*/ 3583 w 20593"/>
                <a:gd name="connsiteY14-230" fmla="*/ 13971 h 21550"/>
                <a:gd name="connsiteX15-231" fmla="*/ 3457 w 20593"/>
                <a:gd name="connsiteY15-232" fmla="*/ 13709 h 21550"/>
                <a:gd name="connsiteX16-233" fmla="*/ 5109 w 20593"/>
                <a:gd name="connsiteY16-234" fmla="*/ 4228 h 21550"/>
                <a:gd name="connsiteX0-235" fmla="*/ 10831 w 20593"/>
                <a:gd name="connsiteY0-236" fmla="*/ 0 h 21550"/>
                <a:gd name="connsiteX1-237" fmla="*/ 3927 w 20593"/>
                <a:gd name="connsiteY1-238" fmla="*/ 2992 h 21550"/>
                <a:gd name="connsiteX2-239" fmla="*/ 1948 w 20593"/>
                <a:gd name="connsiteY2-240" fmla="*/ 14454 h 21550"/>
                <a:gd name="connsiteX3-241" fmla="*/ 34 w 20593"/>
                <a:gd name="connsiteY3-242" fmla="*/ 20450 h 21550"/>
                <a:gd name="connsiteX4-243" fmla="*/ 248 w 20593"/>
                <a:gd name="connsiteY4-244" fmla="*/ 21309 h 21550"/>
                <a:gd name="connsiteX5-245" fmla="*/ 1031 w 20593"/>
                <a:gd name="connsiteY5-246" fmla="*/ 21520 h 21550"/>
                <a:gd name="connsiteX6-247" fmla="*/ 6758 w 20593"/>
                <a:gd name="connsiteY6-248" fmla="*/ 19501 h 21550"/>
                <a:gd name="connsiteX7-249" fmla="*/ 17734 w 20593"/>
                <a:gd name="connsiteY7-250" fmla="*/ 17441 h 21550"/>
                <a:gd name="connsiteX8-251" fmla="*/ 17734 w 20593"/>
                <a:gd name="connsiteY8-252" fmla="*/ 2992 h 21550"/>
                <a:gd name="connsiteX9-253" fmla="*/ 10831 w 20593"/>
                <a:gd name="connsiteY9-254" fmla="*/ 0 h 21550"/>
                <a:gd name="connsiteX10-255" fmla="*/ 5109 w 20593"/>
                <a:gd name="connsiteY10-256" fmla="*/ 4228 h 21550"/>
                <a:gd name="connsiteX11-257" fmla="*/ 3616 w 20593"/>
                <a:gd name="connsiteY11-258" fmla="*/ 14593 h 21550"/>
                <a:gd name="connsiteX12-259" fmla="*/ 3661 w 20593"/>
                <a:gd name="connsiteY12-260" fmla="*/ 14276 h 21550"/>
                <a:gd name="connsiteX13-261" fmla="*/ 3583 w 20593"/>
                <a:gd name="connsiteY13-262" fmla="*/ 13971 h 21550"/>
                <a:gd name="connsiteX14-263" fmla="*/ 3457 w 20593"/>
                <a:gd name="connsiteY14-264" fmla="*/ 13709 h 21550"/>
                <a:gd name="connsiteX15-265" fmla="*/ 5109 w 20593"/>
                <a:gd name="connsiteY15-266" fmla="*/ 4228 h 21550"/>
                <a:gd name="connsiteX0-267" fmla="*/ 10831 w 20593"/>
                <a:gd name="connsiteY0-268" fmla="*/ 0 h 21550"/>
                <a:gd name="connsiteX1-269" fmla="*/ 3927 w 20593"/>
                <a:gd name="connsiteY1-270" fmla="*/ 2992 h 21550"/>
                <a:gd name="connsiteX2-271" fmla="*/ 1948 w 20593"/>
                <a:gd name="connsiteY2-272" fmla="*/ 14454 h 21550"/>
                <a:gd name="connsiteX3-273" fmla="*/ 34 w 20593"/>
                <a:gd name="connsiteY3-274" fmla="*/ 20450 h 21550"/>
                <a:gd name="connsiteX4-275" fmla="*/ 248 w 20593"/>
                <a:gd name="connsiteY4-276" fmla="*/ 21309 h 21550"/>
                <a:gd name="connsiteX5-277" fmla="*/ 1031 w 20593"/>
                <a:gd name="connsiteY5-278" fmla="*/ 21520 h 21550"/>
                <a:gd name="connsiteX6-279" fmla="*/ 6758 w 20593"/>
                <a:gd name="connsiteY6-280" fmla="*/ 19501 h 21550"/>
                <a:gd name="connsiteX7-281" fmla="*/ 17734 w 20593"/>
                <a:gd name="connsiteY7-282" fmla="*/ 17441 h 21550"/>
                <a:gd name="connsiteX8-283" fmla="*/ 17734 w 20593"/>
                <a:gd name="connsiteY8-284" fmla="*/ 2992 h 21550"/>
                <a:gd name="connsiteX9-285" fmla="*/ 10831 w 20593"/>
                <a:gd name="connsiteY9-286" fmla="*/ 0 h 21550"/>
                <a:gd name="connsiteX10-287" fmla="*/ 5109 w 20593"/>
                <a:gd name="connsiteY10-288" fmla="*/ 4228 h 21550"/>
                <a:gd name="connsiteX11-289" fmla="*/ 3616 w 20593"/>
                <a:gd name="connsiteY11-290" fmla="*/ 14593 h 21550"/>
                <a:gd name="connsiteX12-291" fmla="*/ 3583 w 20593"/>
                <a:gd name="connsiteY12-292" fmla="*/ 13971 h 21550"/>
                <a:gd name="connsiteX13-293" fmla="*/ 3457 w 20593"/>
                <a:gd name="connsiteY13-294" fmla="*/ 13709 h 21550"/>
                <a:gd name="connsiteX14-295" fmla="*/ 5109 w 20593"/>
                <a:gd name="connsiteY14-296" fmla="*/ 4228 h 21550"/>
                <a:gd name="connsiteX0-297" fmla="*/ 10831 w 20593"/>
                <a:gd name="connsiteY0-298" fmla="*/ 0 h 21550"/>
                <a:gd name="connsiteX1-299" fmla="*/ 3927 w 20593"/>
                <a:gd name="connsiteY1-300" fmla="*/ 2992 h 21550"/>
                <a:gd name="connsiteX2-301" fmla="*/ 1948 w 20593"/>
                <a:gd name="connsiteY2-302" fmla="*/ 14454 h 21550"/>
                <a:gd name="connsiteX3-303" fmla="*/ 34 w 20593"/>
                <a:gd name="connsiteY3-304" fmla="*/ 20450 h 21550"/>
                <a:gd name="connsiteX4-305" fmla="*/ 248 w 20593"/>
                <a:gd name="connsiteY4-306" fmla="*/ 21309 h 21550"/>
                <a:gd name="connsiteX5-307" fmla="*/ 1031 w 20593"/>
                <a:gd name="connsiteY5-308" fmla="*/ 21520 h 21550"/>
                <a:gd name="connsiteX6-309" fmla="*/ 6758 w 20593"/>
                <a:gd name="connsiteY6-310" fmla="*/ 19501 h 21550"/>
                <a:gd name="connsiteX7-311" fmla="*/ 17734 w 20593"/>
                <a:gd name="connsiteY7-312" fmla="*/ 17441 h 21550"/>
                <a:gd name="connsiteX8-313" fmla="*/ 17734 w 20593"/>
                <a:gd name="connsiteY8-314" fmla="*/ 2992 h 21550"/>
                <a:gd name="connsiteX9-315" fmla="*/ 10831 w 20593"/>
                <a:gd name="connsiteY9-316" fmla="*/ 0 h 21550"/>
                <a:gd name="connsiteX10-317" fmla="*/ 5109 w 20593"/>
                <a:gd name="connsiteY10-318" fmla="*/ 4228 h 21550"/>
                <a:gd name="connsiteX11-319" fmla="*/ 3616 w 20593"/>
                <a:gd name="connsiteY11-320" fmla="*/ 14593 h 21550"/>
                <a:gd name="connsiteX12-321" fmla="*/ 3583 w 20593"/>
                <a:gd name="connsiteY12-322" fmla="*/ 13971 h 21550"/>
                <a:gd name="connsiteX13-323" fmla="*/ 5109 w 20593"/>
                <a:gd name="connsiteY13-324" fmla="*/ 4228 h 21550"/>
                <a:gd name="connsiteX0-325" fmla="*/ 10831 w 20593"/>
                <a:gd name="connsiteY0-326" fmla="*/ 0 h 21550"/>
                <a:gd name="connsiteX1-327" fmla="*/ 3927 w 20593"/>
                <a:gd name="connsiteY1-328" fmla="*/ 2992 h 21550"/>
                <a:gd name="connsiteX2-329" fmla="*/ 1948 w 20593"/>
                <a:gd name="connsiteY2-330" fmla="*/ 14454 h 21550"/>
                <a:gd name="connsiteX3-331" fmla="*/ 34 w 20593"/>
                <a:gd name="connsiteY3-332" fmla="*/ 20450 h 21550"/>
                <a:gd name="connsiteX4-333" fmla="*/ 248 w 20593"/>
                <a:gd name="connsiteY4-334" fmla="*/ 21309 h 21550"/>
                <a:gd name="connsiteX5-335" fmla="*/ 1031 w 20593"/>
                <a:gd name="connsiteY5-336" fmla="*/ 21520 h 21550"/>
                <a:gd name="connsiteX6-337" fmla="*/ 6758 w 20593"/>
                <a:gd name="connsiteY6-338" fmla="*/ 19501 h 21550"/>
                <a:gd name="connsiteX7-339" fmla="*/ 17734 w 20593"/>
                <a:gd name="connsiteY7-340" fmla="*/ 17441 h 21550"/>
                <a:gd name="connsiteX8-341" fmla="*/ 17734 w 20593"/>
                <a:gd name="connsiteY8-342" fmla="*/ 2992 h 21550"/>
                <a:gd name="connsiteX9-343" fmla="*/ 10831 w 20593"/>
                <a:gd name="connsiteY9-344" fmla="*/ 0 h 21550"/>
                <a:gd name="connsiteX10-345" fmla="*/ 5109 w 20593"/>
                <a:gd name="connsiteY10-346" fmla="*/ 4228 h 21550"/>
                <a:gd name="connsiteX11-347" fmla="*/ 3616 w 20593"/>
                <a:gd name="connsiteY11-348" fmla="*/ 14593 h 21550"/>
                <a:gd name="connsiteX12-349" fmla="*/ 5109 w 20593"/>
                <a:gd name="connsiteY12-350" fmla="*/ 4228 h 21550"/>
                <a:gd name="connsiteX0-351" fmla="*/ 10831 w 20593"/>
                <a:gd name="connsiteY0-352" fmla="*/ 0 h 21550"/>
                <a:gd name="connsiteX1-353" fmla="*/ 3927 w 20593"/>
                <a:gd name="connsiteY1-354" fmla="*/ 2992 h 21550"/>
                <a:gd name="connsiteX2-355" fmla="*/ 1948 w 20593"/>
                <a:gd name="connsiteY2-356" fmla="*/ 14454 h 21550"/>
                <a:gd name="connsiteX3-357" fmla="*/ 34 w 20593"/>
                <a:gd name="connsiteY3-358" fmla="*/ 20450 h 21550"/>
                <a:gd name="connsiteX4-359" fmla="*/ 248 w 20593"/>
                <a:gd name="connsiteY4-360" fmla="*/ 21309 h 21550"/>
                <a:gd name="connsiteX5-361" fmla="*/ 1031 w 20593"/>
                <a:gd name="connsiteY5-362" fmla="*/ 21520 h 21550"/>
                <a:gd name="connsiteX6-363" fmla="*/ 6758 w 20593"/>
                <a:gd name="connsiteY6-364" fmla="*/ 19501 h 21550"/>
                <a:gd name="connsiteX7-365" fmla="*/ 17734 w 20593"/>
                <a:gd name="connsiteY7-366" fmla="*/ 17441 h 21550"/>
                <a:gd name="connsiteX8-367" fmla="*/ 17734 w 20593"/>
                <a:gd name="connsiteY8-368" fmla="*/ 2992 h 21550"/>
                <a:gd name="connsiteX9-369" fmla="*/ 10831 w 20593"/>
                <a:gd name="connsiteY9-370" fmla="*/ 0 h 21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0593" h="21550" extrusionOk="0">
                  <a:moveTo>
                    <a:pt x="10831" y="0"/>
                  </a:moveTo>
                  <a:cubicBezTo>
                    <a:pt x="8332" y="0"/>
                    <a:pt x="5834" y="997"/>
                    <a:pt x="3927" y="2992"/>
                  </a:cubicBezTo>
                  <a:cubicBezTo>
                    <a:pt x="965" y="6092"/>
                    <a:pt x="307" y="10686"/>
                    <a:pt x="1948" y="14454"/>
                  </a:cubicBezTo>
                  <a:lnTo>
                    <a:pt x="34" y="20450"/>
                  </a:lnTo>
                  <a:cubicBezTo>
                    <a:pt x="-53" y="20756"/>
                    <a:pt x="30" y="21086"/>
                    <a:pt x="248" y="21309"/>
                  </a:cubicBezTo>
                  <a:cubicBezTo>
                    <a:pt x="455" y="21519"/>
                    <a:pt x="753" y="21600"/>
                    <a:pt x="1031" y="21520"/>
                  </a:cubicBezTo>
                  <a:lnTo>
                    <a:pt x="6758" y="19501"/>
                  </a:lnTo>
                  <a:cubicBezTo>
                    <a:pt x="10362" y="21232"/>
                    <a:pt x="14766" y="20547"/>
                    <a:pt x="17734" y="17441"/>
                  </a:cubicBezTo>
                  <a:cubicBezTo>
                    <a:pt x="21547" y="13451"/>
                    <a:pt x="21547" y="6982"/>
                    <a:pt x="17734" y="2992"/>
                  </a:cubicBezTo>
                  <a:cubicBezTo>
                    <a:pt x="15828" y="997"/>
                    <a:pt x="13329" y="0"/>
                    <a:pt x="10831" y="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76329" y="10335581"/>
              <a:ext cx="23311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</a:rPr>
                <a:t>25 </a:t>
              </a:r>
              <a:r>
                <a:rPr lang="en-US" sz="2400" dirty="0" smtClean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</a:rPr>
                <a:t>Comments</a:t>
              </a:r>
              <a:endParaRPr lang="en-US" sz="2400" dirty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14936" y="1745432"/>
            <a:ext cx="4222368" cy="1799195"/>
            <a:chOff x="2614936" y="1745432"/>
            <a:chExt cx="4222368" cy="1799195"/>
          </a:xfrm>
        </p:grpSpPr>
        <p:sp>
          <p:nvSpPr>
            <p:cNvPr id="18" name="Text Box 3"/>
            <p:cNvSpPr txBox="1"/>
            <p:nvPr/>
          </p:nvSpPr>
          <p:spPr bwMode="auto">
            <a:xfrm>
              <a:off x="2614936" y="1745432"/>
              <a:ext cx="4222368" cy="97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800" dirty="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Political Post</a:t>
              </a:r>
              <a:endParaRPr lang="x-none" altLang="x-none" sz="4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14936" y="2600779"/>
              <a:ext cx="3956452" cy="943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Mar 13, 2018</a:t>
              </a:r>
              <a:endPara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14:00:05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11365" y="2776158"/>
            <a:ext cx="1972391" cy="1916680"/>
            <a:chOff x="7911365" y="2776158"/>
            <a:chExt cx="1972391" cy="1916680"/>
          </a:xfrm>
        </p:grpSpPr>
        <p:sp>
          <p:nvSpPr>
            <p:cNvPr id="27" name="Oval 26"/>
            <p:cNvSpPr/>
            <p:nvPr/>
          </p:nvSpPr>
          <p:spPr bwMode="auto">
            <a:xfrm>
              <a:off x="8028334" y="2865272"/>
              <a:ext cx="1738452" cy="1738452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aphicFrame>
          <p:nvGraphicFramePr>
            <p:cNvPr id="29" name="Chart 28"/>
            <p:cNvGraphicFramePr/>
            <p:nvPr/>
          </p:nvGraphicFramePr>
          <p:xfrm>
            <a:off x="7911365" y="2776158"/>
            <a:ext cx="1972391" cy="1916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30" name="Oval 29"/>
            <p:cNvSpPr/>
            <p:nvPr/>
          </p:nvSpPr>
          <p:spPr bwMode="auto">
            <a:xfrm>
              <a:off x="8308252" y="3145190"/>
              <a:ext cx="1178616" cy="117861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9" name="Text Box 3"/>
            <p:cNvSpPr txBox="1"/>
            <p:nvPr/>
          </p:nvSpPr>
          <p:spPr bwMode="auto">
            <a:xfrm>
              <a:off x="8515015" y="3480265"/>
              <a:ext cx="864096" cy="508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80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67%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  <p:sp>
        <p:nvSpPr>
          <p:cNvPr id="4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932292" y="3734498"/>
            <a:ext cx="6332715" cy="6332715"/>
          </a:xfrm>
          <a:prstGeom prst="roundRect">
            <a:avLst>
              <a:gd name="adj" fmla="val 1049"/>
            </a:avLst>
          </a:prstGeom>
          <a:solidFill>
            <a:schemeClr val="tx2"/>
          </a:solidFill>
        </p:spPr>
      </p:sp>
      <p:grpSp>
        <p:nvGrpSpPr>
          <p:cNvPr id="7" name="Group 6"/>
          <p:cNvGrpSpPr/>
          <p:nvPr/>
        </p:nvGrpSpPr>
        <p:grpSpPr>
          <a:xfrm>
            <a:off x="14937702" y="10335581"/>
            <a:ext cx="4887146" cy="461665"/>
            <a:chOff x="14937702" y="10335581"/>
            <a:chExt cx="4887146" cy="461665"/>
          </a:xfrm>
        </p:grpSpPr>
        <p:sp>
          <p:nvSpPr>
            <p:cNvPr id="44" name="Rectangle 43"/>
            <p:cNvSpPr/>
            <p:nvPr/>
          </p:nvSpPr>
          <p:spPr>
            <a:xfrm>
              <a:off x="15325666" y="10335581"/>
              <a:ext cx="17206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</a:rPr>
                <a:t>100 Likes</a:t>
              </a:r>
              <a:endParaRPr lang="en-US" sz="2400" dirty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45" name="Shape"/>
            <p:cNvSpPr/>
            <p:nvPr/>
          </p:nvSpPr>
          <p:spPr>
            <a:xfrm>
              <a:off x="14937702" y="10429123"/>
              <a:ext cx="321306" cy="282419"/>
            </a:xfrm>
            <a:custGeom>
              <a:avLst/>
              <a:gdLst>
                <a:gd name="connsiteX0" fmla="*/ 5866 w 20433"/>
                <a:gd name="connsiteY0" fmla="*/ 1 h 20816"/>
                <a:gd name="connsiteX1" fmla="*/ 1847 w 20433"/>
                <a:gd name="connsiteY1" fmla="*/ 1773 h 20816"/>
                <a:gd name="connsiteX2" fmla="*/ 1213 w 20433"/>
                <a:gd name="connsiteY2" fmla="*/ 10725 h 20816"/>
                <a:gd name="connsiteX3" fmla="*/ 9594 w 20433"/>
                <a:gd name="connsiteY3" fmla="*/ 20504 h 20816"/>
                <a:gd name="connsiteX4" fmla="*/ 10218 w 20433"/>
                <a:gd name="connsiteY4" fmla="*/ 20816 h 20816"/>
                <a:gd name="connsiteX5" fmla="*/ 10769 w 20433"/>
                <a:gd name="connsiteY5" fmla="*/ 20548 h 20816"/>
                <a:gd name="connsiteX6" fmla="*/ 18896 w 20433"/>
                <a:gd name="connsiteY6" fmla="*/ 11190 h 20816"/>
                <a:gd name="connsiteX7" fmla="*/ 18812 w 20433"/>
                <a:gd name="connsiteY7" fmla="*/ 2061 h 20816"/>
                <a:gd name="connsiteX8" fmla="*/ 10224 w 20433"/>
                <a:gd name="connsiteY8" fmla="*/ 2405 h 20816"/>
                <a:gd name="connsiteX9" fmla="*/ 5866 w 20433"/>
                <a:gd name="connsiteY9" fmla="*/ 1 h 20816"/>
                <a:gd name="connsiteX10" fmla="*/ 14711 w 20433"/>
                <a:gd name="connsiteY10" fmla="*/ 1883 h 20816"/>
                <a:gd name="connsiteX11" fmla="*/ 17177 w 20433"/>
                <a:gd name="connsiteY11" fmla="*/ 2896 h 20816"/>
                <a:gd name="connsiteX12" fmla="*/ 17492 w 20433"/>
                <a:gd name="connsiteY12" fmla="*/ 10197 h 20816"/>
                <a:gd name="connsiteX13" fmla="*/ 10186 w 20433"/>
                <a:gd name="connsiteY13" fmla="*/ 18563 h 20816"/>
                <a:gd name="connsiteX14" fmla="*/ 2635 w 20433"/>
                <a:gd name="connsiteY14" fmla="*/ 9791 h 20816"/>
                <a:gd name="connsiteX15" fmla="*/ 2858 w 20433"/>
                <a:gd name="connsiteY15" fmla="*/ 3267 h 20816"/>
                <a:gd name="connsiteX16" fmla="*/ 8865 w 20433"/>
                <a:gd name="connsiteY16" fmla="*/ 3487 h 20816"/>
                <a:gd name="connsiteX17" fmla="*/ 9493 w 20433"/>
                <a:gd name="connsiteY17" fmla="*/ 4286 h 20816"/>
                <a:gd name="connsiteX18" fmla="*/ 10190 w 20433"/>
                <a:gd name="connsiteY18" fmla="*/ 5688 h 20816"/>
                <a:gd name="connsiteX19" fmla="*/ 10838 w 20433"/>
                <a:gd name="connsiteY19" fmla="*/ 4336 h 20816"/>
                <a:gd name="connsiteX20" fmla="*/ 11672 w 20433"/>
                <a:gd name="connsiteY20" fmla="*/ 3400 h 20816"/>
                <a:gd name="connsiteX21" fmla="*/ 14711 w 20433"/>
                <a:gd name="connsiteY21" fmla="*/ 1883 h 20816"/>
                <a:gd name="connsiteX0-1" fmla="*/ 5866 w 20433"/>
                <a:gd name="connsiteY0-2" fmla="*/ 1 h 20816"/>
                <a:gd name="connsiteX1-3" fmla="*/ 1847 w 20433"/>
                <a:gd name="connsiteY1-4" fmla="*/ 1773 h 20816"/>
                <a:gd name="connsiteX2-5" fmla="*/ 1213 w 20433"/>
                <a:gd name="connsiteY2-6" fmla="*/ 10725 h 20816"/>
                <a:gd name="connsiteX3-7" fmla="*/ 9594 w 20433"/>
                <a:gd name="connsiteY3-8" fmla="*/ 20504 h 20816"/>
                <a:gd name="connsiteX4-9" fmla="*/ 10218 w 20433"/>
                <a:gd name="connsiteY4-10" fmla="*/ 20816 h 20816"/>
                <a:gd name="connsiteX5-11" fmla="*/ 10769 w 20433"/>
                <a:gd name="connsiteY5-12" fmla="*/ 20548 h 20816"/>
                <a:gd name="connsiteX6-13" fmla="*/ 18896 w 20433"/>
                <a:gd name="connsiteY6-14" fmla="*/ 11190 h 20816"/>
                <a:gd name="connsiteX7-15" fmla="*/ 18812 w 20433"/>
                <a:gd name="connsiteY7-16" fmla="*/ 2061 h 20816"/>
                <a:gd name="connsiteX8-17" fmla="*/ 10224 w 20433"/>
                <a:gd name="connsiteY8-18" fmla="*/ 2405 h 20816"/>
                <a:gd name="connsiteX9-19" fmla="*/ 5866 w 20433"/>
                <a:gd name="connsiteY9-20" fmla="*/ 1 h 20816"/>
                <a:gd name="connsiteX10-21" fmla="*/ 14711 w 20433"/>
                <a:gd name="connsiteY10-22" fmla="*/ 1883 h 20816"/>
                <a:gd name="connsiteX11-23" fmla="*/ 17177 w 20433"/>
                <a:gd name="connsiteY11-24" fmla="*/ 2896 h 20816"/>
                <a:gd name="connsiteX12-25" fmla="*/ 17492 w 20433"/>
                <a:gd name="connsiteY12-26" fmla="*/ 10197 h 20816"/>
                <a:gd name="connsiteX13-27" fmla="*/ 10186 w 20433"/>
                <a:gd name="connsiteY13-28" fmla="*/ 18563 h 20816"/>
                <a:gd name="connsiteX14-29" fmla="*/ 2635 w 20433"/>
                <a:gd name="connsiteY14-30" fmla="*/ 9791 h 20816"/>
                <a:gd name="connsiteX15-31" fmla="*/ 2858 w 20433"/>
                <a:gd name="connsiteY15-32" fmla="*/ 3267 h 20816"/>
                <a:gd name="connsiteX16-33" fmla="*/ 8865 w 20433"/>
                <a:gd name="connsiteY16-34" fmla="*/ 3487 h 20816"/>
                <a:gd name="connsiteX17-35" fmla="*/ 9493 w 20433"/>
                <a:gd name="connsiteY17-36" fmla="*/ 4286 h 20816"/>
                <a:gd name="connsiteX18-37" fmla="*/ 10838 w 20433"/>
                <a:gd name="connsiteY18-38" fmla="*/ 4336 h 20816"/>
                <a:gd name="connsiteX19-39" fmla="*/ 11672 w 20433"/>
                <a:gd name="connsiteY19-40" fmla="*/ 3400 h 20816"/>
                <a:gd name="connsiteX20-41" fmla="*/ 14711 w 20433"/>
                <a:gd name="connsiteY20-42" fmla="*/ 1883 h 20816"/>
                <a:gd name="connsiteX0-43" fmla="*/ 5866 w 20433"/>
                <a:gd name="connsiteY0-44" fmla="*/ 1 h 20816"/>
                <a:gd name="connsiteX1-45" fmla="*/ 1847 w 20433"/>
                <a:gd name="connsiteY1-46" fmla="*/ 1773 h 20816"/>
                <a:gd name="connsiteX2-47" fmla="*/ 1213 w 20433"/>
                <a:gd name="connsiteY2-48" fmla="*/ 10725 h 20816"/>
                <a:gd name="connsiteX3-49" fmla="*/ 9594 w 20433"/>
                <a:gd name="connsiteY3-50" fmla="*/ 20504 h 20816"/>
                <a:gd name="connsiteX4-51" fmla="*/ 10218 w 20433"/>
                <a:gd name="connsiteY4-52" fmla="*/ 20816 h 20816"/>
                <a:gd name="connsiteX5-53" fmla="*/ 10769 w 20433"/>
                <a:gd name="connsiteY5-54" fmla="*/ 20548 h 20816"/>
                <a:gd name="connsiteX6-55" fmla="*/ 18896 w 20433"/>
                <a:gd name="connsiteY6-56" fmla="*/ 11190 h 20816"/>
                <a:gd name="connsiteX7-57" fmla="*/ 18812 w 20433"/>
                <a:gd name="connsiteY7-58" fmla="*/ 2061 h 20816"/>
                <a:gd name="connsiteX8-59" fmla="*/ 10224 w 20433"/>
                <a:gd name="connsiteY8-60" fmla="*/ 2405 h 20816"/>
                <a:gd name="connsiteX9-61" fmla="*/ 5866 w 20433"/>
                <a:gd name="connsiteY9-62" fmla="*/ 1 h 20816"/>
                <a:gd name="connsiteX10-63" fmla="*/ 14711 w 20433"/>
                <a:gd name="connsiteY10-64" fmla="*/ 1883 h 20816"/>
                <a:gd name="connsiteX11-65" fmla="*/ 17177 w 20433"/>
                <a:gd name="connsiteY11-66" fmla="*/ 2896 h 20816"/>
                <a:gd name="connsiteX12-67" fmla="*/ 17492 w 20433"/>
                <a:gd name="connsiteY12-68" fmla="*/ 10197 h 20816"/>
                <a:gd name="connsiteX13-69" fmla="*/ 10186 w 20433"/>
                <a:gd name="connsiteY13-70" fmla="*/ 18563 h 20816"/>
                <a:gd name="connsiteX14-71" fmla="*/ 2635 w 20433"/>
                <a:gd name="connsiteY14-72" fmla="*/ 9791 h 20816"/>
                <a:gd name="connsiteX15-73" fmla="*/ 2858 w 20433"/>
                <a:gd name="connsiteY15-74" fmla="*/ 3267 h 20816"/>
                <a:gd name="connsiteX16-75" fmla="*/ 8865 w 20433"/>
                <a:gd name="connsiteY16-76" fmla="*/ 3487 h 20816"/>
                <a:gd name="connsiteX17-77" fmla="*/ 9493 w 20433"/>
                <a:gd name="connsiteY17-78" fmla="*/ 4286 h 20816"/>
                <a:gd name="connsiteX18-79" fmla="*/ 11672 w 20433"/>
                <a:gd name="connsiteY18-80" fmla="*/ 3400 h 20816"/>
                <a:gd name="connsiteX19-81" fmla="*/ 14711 w 20433"/>
                <a:gd name="connsiteY19-82" fmla="*/ 1883 h 20816"/>
                <a:gd name="connsiteX0-83" fmla="*/ 5866 w 20433"/>
                <a:gd name="connsiteY0-84" fmla="*/ 1 h 20816"/>
                <a:gd name="connsiteX1-85" fmla="*/ 1847 w 20433"/>
                <a:gd name="connsiteY1-86" fmla="*/ 1773 h 20816"/>
                <a:gd name="connsiteX2-87" fmla="*/ 1213 w 20433"/>
                <a:gd name="connsiteY2-88" fmla="*/ 10725 h 20816"/>
                <a:gd name="connsiteX3-89" fmla="*/ 9594 w 20433"/>
                <a:gd name="connsiteY3-90" fmla="*/ 20504 h 20816"/>
                <a:gd name="connsiteX4-91" fmla="*/ 10218 w 20433"/>
                <a:gd name="connsiteY4-92" fmla="*/ 20816 h 20816"/>
                <a:gd name="connsiteX5-93" fmla="*/ 10769 w 20433"/>
                <a:gd name="connsiteY5-94" fmla="*/ 20548 h 20816"/>
                <a:gd name="connsiteX6-95" fmla="*/ 18896 w 20433"/>
                <a:gd name="connsiteY6-96" fmla="*/ 11190 h 20816"/>
                <a:gd name="connsiteX7-97" fmla="*/ 18812 w 20433"/>
                <a:gd name="connsiteY7-98" fmla="*/ 2061 h 20816"/>
                <a:gd name="connsiteX8-99" fmla="*/ 10224 w 20433"/>
                <a:gd name="connsiteY8-100" fmla="*/ 2405 h 20816"/>
                <a:gd name="connsiteX9-101" fmla="*/ 5866 w 20433"/>
                <a:gd name="connsiteY9-102" fmla="*/ 1 h 20816"/>
                <a:gd name="connsiteX10-103" fmla="*/ 14711 w 20433"/>
                <a:gd name="connsiteY10-104" fmla="*/ 1883 h 20816"/>
                <a:gd name="connsiteX11-105" fmla="*/ 17177 w 20433"/>
                <a:gd name="connsiteY11-106" fmla="*/ 2896 h 20816"/>
                <a:gd name="connsiteX12-107" fmla="*/ 17492 w 20433"/>
                <a:gd name="connsiteY12-108" fmla="*/ 10197 h 20816"/>
                <a:gd name="connsiteX13-109" fmla="*/ 10186 w 20433"/>
                <a:gd name="connsiteY13-110" fmla="*/ 18563 h 20816"/>
                <a:gd name="connsiteX14-111" fmla="*/ 2635 w 20433"/>
                <a:gd name="connsiteY14-112" fmla="*/ 9791 h 20816"/>
                <a:gd name="connsiteX15-113" fmla="*/ 2858 w 20433"/>
                <a:gd name="connsiteY15-114" fmla="*/ 3267 h 20816"/>
                <a:gd name="connsiteX16-115" fmla="*/ 8865 w 20433"/>
                <a:gd name="connsiteY16-116" fmla="*/ 3487 h 20816"/>
                <a:gd name="connsiteX17-117" fmla="*/ 9493 w 20433"/>
                <a:gd name="connsiteY17-118" fmla="*/ 4286 h 20816"/>
                <a:gd name="connsiteX18-119" fmla="*/ 14711 w 20433"/>
                <a:gd name="connsiteY18-120" fmla="*/ 1883 h 20816"/>
                <a:gd name="connsiteX0-121" fmla="*/ 5866 w 20433"/>
                <a:gd name="connsiteY0-122" fmla="*/ 1 h 20816"/>
                <a:gd name="connsiteX1-123" fmla="*/ 1847 w 20433"/>
                <a:gd name="connsiteY1-124" fmla="*/ 1773 h 20816"/>
                <a:gd name="connsiteX2-125" fmla="*/ 1213 w 20433"/>
                <a:gd name="connsiteY2-126" fmla="*/ 10725 h 20816"/>
                <a:gd name="connsiteX3-127" fmla="*/ 9594 w 20433"/>
                <a:gd name="connsiteY3-128" fmla="*/ 20504 h 20816"/>
                <a:gd name="connsiteX4-129" fmla="*/ 10218 w 20433"/>
                <a:gd name="connsiteY4-130" fmla="*/ 20816 h 20816"/>
                <a:gd name="connsiteX5-131" fmla="*/ 10769 w 20433"/>
                <a:gd name="connsiteY5-132" fmla="*/ 20548 h 20816"/>
                <a:gd name="connsiteX6-133" fmla="*/ 18896 w 20433"/>
                <a:gd name="connsiteY6-134" fmla="*/ 11190 h 20816"/>
                <a:gd name="connsiteX7-135" fmla="*/ 18812 w 20433"/>
                <a:gd name="connsiteY7-136" fmla="*/ 2061 h 20816"/>
                <a:gd name="connsiteX8-137" fmla="*/ 10224 w 20433"/>
                <a:gd name="connsiteY8-138" fmla="*/ 2405 h 20816"/>
                <a:gd name="connsiteX9-139" fmla="*/ 5866 w 20433"/>
                <a:gd name="connsiteY9-140" fmla="*/ 1 h 20816"/>
                <a:gd name="connsiteX10-141" fmla="*/ 14711 w 20433"/>
                <a:gd name="connsiteY10-142" fmla="*/ 1883 h 20816"/>
                <a:gd name="connsiteX11-143" fmla="*/ 17177 w 20433"/>
                <a:gd name="connsiteY11-144" fmla="*/ 2896 h 20816"/>
                <a:gd name="connsiteX12-145" fmla="*/ 17492 w 20433"/>
                <a:gd name="connsiteY12-146" fmla="*/ 10197 h 20816"/>
                <a:gd name="connsiteX13-147" fmla="*/ 10186 w 20433"/>
                <a:gd name="connsiteY13-148" fmla="*/ 18563 h 20816"/>
                <a:gd name="connsiteX14-149" fmla="*/ 2635 w 20433"/>
                <a:gd name="connsiteY14-150" fmla="*/ 9791 h 20816"/>
                <a:gd name="connsiteX15-151" fmla="*/ 2858 w 20433"/>
                <a:gd name="connsiteY15-152" fmla="*/ 3267 h 20816"/>
                <a:gd name="connsiteX16-153" fmla="*/ 8865 w 20433"/>
                <a:gd name="connsiteY16-154" fmla="*/ 3487 h 20816"/>
                <a:gd name="connsiteX17-155" fmla="*/ 14711 w 20433"/>
                <a:gd name="connsiteY17-156" fmla="*/ 1883 h 20816"/>
                <a:gd name="connsiteX0-157" fmla="*/ 5866 w 20433"/>
                <a:gd name="connsiteY0-158" fmla="*/ 1 h 20816"/>
                <a:gd name="connsiteX1-159" fmla="*/ 1847 w 20433"/>
                <a:gd name="connsiteY1-160" fmla="*/ 1773 h 20816"/>
                <a:gd name="connsiteX2-161" fmla="*/ 1213 w 20433"/>
                <a:gd name="connsiteY2-162" fmla="*/ 10725 h 20816"/>
                <a:gd name="connsiteX3-163" fmla="*/ 9594 w 20433"/>
                <a:gd name="connsiteY3-164" fmla="*/ 20504 h 20816"/>
                <a:gd name="connsiteX4-165" fmla="*/ 10218 w 20433"/>
                <a:gd name="connsiteY4-166" fmla="*/ 20816 h 20816"/>
                <a:gd name="connsiteX5-167" fmla="*/ 10769 w 20433"/>
                <a:gd name="connsiteY5-168" fmla="*/ 20548 h 20816"/>
                <a:gd name="connsiteX6-169" fmla="*/ 18896 w 20433"/>
                <a:gd name="connsiteY6-170" fmla="*/ 11190 h 20816"/>
                <a:gd name="connsiteX7-171" fmla="*/ 18812 w 20433"/>
                <a:gd name="connsiteY7-172" fmla="*/ 2061 h 20816"/>
                <a:gd name="connsiteX8-173" fmla="*/ 10224 w 20433"/>
                <a:gd name="connsiteY8-174" fmla="*/ 2405 h 20816"/>
                <a:gd name="connsiteX9-175" fmla="*/ 5866 w 20433"/>
                <a:gd name="connsiteY9-176" fmla="*/ 1 h 20816"/>
                <a:gd name="connsiteX10-177" fmla="*/ 14711 w 20433"/>
                <a:gd name="connsiteY10-178" fmla="*/ 1883 h 20816"/>
                <a:gd name="connsiteX11-179" fmla="*/ 17177 w 20433"/>
                <a:gd name="connsiteY11-180" fmla="*/ 2896 h 20816"/>
                <a:gd name="connsiteX12-181" fmla="*/ 17492 w 20433"/>
                <a:gd name="connsiteY12-182" fmla="*/ 10197 h 20816"/>
                <a:gd name="connsiteX13-183" fmla="*/ 10186 w 20433"/>
                <a:gd name="connsiteY13-184" fmla="*/ 18563 h 20816"/>
                <a:gd name="connsiteX14-185" fmla="*/ 2635 w 20433"/>
                <a:gd name="connsiteY14-186" fmla="*/ 9791 h 20816"/>
                <a:gd name="connsiteX15-187" fmla="*/ 2858 w 20433"/>
                <a:gd name="connsiteY15-188" fmla="*/ 3267 h 20816"/>
                <a:gd name="connsiteX16-189" fmla="*/ 14711 w 20433"/>
                <a:gd name="connsiteY16-190" fmla="*/ 1883 h 20816"/>
                <a:gd name="connsiteX0-191" fmla="*/ 5866 w 20433"/>
                <a:gd name="connsiteY0-192" fmla="*/ 1 h 20816"/>
                <a:gd name="connsiteX1-193" fmla="*/ 1847 w 20433"/>
                <a:gd name="connsiteY1-194" fmla="*/ 1773 h 20816"/>
                <a:gd name="connsiteX2-195" fmla="*/ 1213 w 20433"/>
                <a:gd name="connsiteY2-196" fmla="*/ 10725 h 20816"/>
                <a:gd name="connsiteX3-197" fmla="*/ 9594 w 20433"/>
                <a:gd name="connsiteY3-198" fmla="*/ 20504 h 20816"/>
                <a:gd name="connsiteX4-199" fmla="*/ 10218 w 20433"/>
                <a:gd name="connsiteY4-200" fmla="*/ 20816 h 20816"/>
                <a:gd name="connsiteX5-201" fmla="*/ 10769 w 20433"/>
                <a:gd name="connsiteY5-202" fmla="*/ 20548 h 20816"/>
                <a:gd name="connsiteX6-203" fmla="*/ 18896 w 20433"/>
                <a:gd name="connsiteY6-204" fmla="*/ 11190 h 20816"/>
                <a:gd name="connsiteX7-205" fmla="*/ 18812 w 20433"/>
                <a:gd name="connsiteY7-206" fmla="*/ 2061 h 20816"/>
                <a:gd name="connsiteX8-207" fmla="*/ 10224 w 20433"/>
                <a:gd name="connsiteY8-208" fmla="*/ 2405 h 20816"/>
                <a:gd name="connsiteX9-209" fmla="*/ 5866 w 20433"/>
                <a:gd name="connsiteY9-210" fmla="*/ 1 h 20816"/>
                <a:gd name="connsiteX10-211" fmla="*/ 14711 w 20433"/>
                <a:gd name="connsiteY10-212" fmla="*/ 1883 h 20816"/>
                <a:gd name="connsiteX11-213" fmla="*/ 17177 w 20433"/>
                <a:gd name="connsiteY11-214" fmla="*/ 2896 h 20816"/>
                <a:gd name="connsiteX12-215" fmla="*/ 17492 w 20433"/>
                <a:gd name="connsiteY12-216" fmla="*/ 10197 h 20816"/>
                <a:gd name="connsiteX13-217" fmla="*/ 10186 w 20433"/>
                <a:gd name="connsiteY13-218" fmla="*/ 18563 h 20816"/>
                <a:gd name="connsiteX14-219" fmla="*/ 2635 w 20433"/>
                <a:gd name="connsiteY14-220" fmla="*/ 9791 h 20816"/>
                <a:gd name="connsiteX15-221" fmla="*/ 14711 w 20433"/>
                <a:gd name="connsiteY15-222" fmla="*/ 1883 h 20816"/>
                <a:gd name="connsiteX0-223" fmla="*/ 5866 w 20433"/>
                <a:gd name="connsiteY0-224" fmla="*/ 1 h 20816"/>
                <a:gd name="connsiteX1-225" fmla="*/ 1847 w 20433"/>
                <a:gd name="connsiteY1-226" fmla="*/ 1773 h 20816"/>
                <a:gd name="connsiteX2-227" fmla="*/ 1213 w 20433"/>
                <a:gd name="connsiteY2-228" fmla="*/ 10725 h 20816"/>
                <a:gd name="connsiteX3-229" fmla="*/ 9594 w 20433"/>
                <a:gd name="connsiteY3-230" fmla="*/ 20504 h 20816"/>
                <a:gd name="connsiteX4-231" fmla="*/ 10218 w 20433"/>
                <a:gd name="connsiteY4-232" fmla="*/ 20816 h 20816"/>
                <a:gd name="connsiteX5-233" fmla="*/ 10769 w 20433"/>
                <a:gd name="connsiteY5-234" fmla="*/ 20548 h 20816"/>
                <a:gd name="connsiteX6-235" fmla="*/ 18896 w 20433"/>
                <a:gd name="connsiteY6-236" fmla="*/ 11190 h 20816"/>
                <a:gd name="connsiteX7-237" fmla="*/ 18812 w 20433"/>
                <a:gd name="connsiteY7-238" fmla="*/ 2061 h 20816"/>
                <a:gd name="connsiteX8-239" fmla="*/ 10224 w 20433"/>
                <a:gd name="connsiteY8-240" fmla="*/ 2405 h 20816"/>
                <a:gd name="connsiteX9-241" fmla="*/ 5866 w 20433"/>
                <a:gd name="connsiteY9-242" fmla="*/ 1 h 20816"/>
                <a:gd name="connsiteX10-243" fmla="*/ 2635 w 20433"/>
                <a:gd name="connsiteY10-244" fmla="*/ 9791 h 20816"/>
                <a:gd name="connsiteX11-245" fmla="*/ 17177 w 20433"/>
                <a:gd name="connsiteY11-246" fmla="*/ 2896 h 20816"/>
                <a:gd name="connsiteX12-247" fmla="*/ 17492 w 20433"/>
                <a:gd name="connsiteY12-248" fmla="*/ 10197 h 20816"/>
                <a:gd name="connsiteX13-249" fmla="*/ 10186 w 20433"/>
                <a:gd name="connsiteY13-250" fmla="*/ 18563 h 20816"/>
                <a:gd name="connsiteX14-251" fmla="*/ 2635 w 20433"/>
                <a:gd name="connsiteY14-252" fmla="*/ 9791 h 20816"/>
                <a:gd name="connsiteX0-253" fmla="*/ 5866 w 20433"/>
                <a:gd name="connsiteY0-254" fmla="*/ 1 h 20816"/>
                <a:gd name="connsiteX1-255" fmla="*/ 1847 w 20433"/>
                <a:gd name="connsiteY1-256" fmla="*/ 1773 h 20816"/>
                <a:gd name="connsiteX2-257" fmla="*/ 1213 w 20433"/>
                <a:gd name="connsiteY2-258" fmla="*/ 10725 h 20816"/>
                <a:gd name="connsiteX3-259" fmla="*/ 9594 w 20433"/>
                <a:gd name="connsiteY3-260" fmla="*/ 20504 h 20816"/>
                <a:gd name="connsiteX4-261" fmla="*/ 10218 w 20433"/>
                <a:gd name="connsiteY4-262" fmla="*/ 20816 h 20816"/>
                <a:gd name="connsiteX5-263" fmla="*/ 10769 w 20433"/>
                <a:gd name="connsiteY5-264" fmla="*/ 20548 h 20816"/>
                <a:gd name="connsiteX6-265" fmla="*/ 18896 w 20433"/>
                <a:gd name="connsiteY6-266" fmla="*/ 11190 h 20816"/>
                <a:gd name="connsiteX7-267" fmla="*/ 18812 w 20433"/>
                <a:gd name="connsiteY7-268" fmla="*/ 2061 h 20816"/>
                <a:gd name="connsiteX8-269" fmla="*/ 10224 w 20433"/>
                <a:gd name="connsiteY8-270" fmla="*/ 2405 h 20816"/>
                <a:gd name="connsiteX9-271" fmla="*/ 5866 w 20433"/>
                <a:gd name="connsiteY9-272" fmla="*/ 1 h 20816"/>
                <a:gd name="connsiteX10-273" fmla="*/ 2635 w 20433"/>
                <a:gd name="connsiteY10-274" fmla="*/ 9791 h 20816"/>
                <a:gd name="connsiteX11-275" fmla="*/ 17492 w 20433"/>
                <a:gd name="connsiteY11-276" fmla="*/ 10197 h 20816"/>
                <a:gd name="connsiteX12-277" fmla="*/ 10186 w 20433"/>
                <a:gd name="connsiteY12-278" fmla="*/ 18563 h 20816"/>
                <a:gd name="connsiteX13-279" fmla="*/ 2635 w 20433"/>
                <a:gd name="connsiteY13-280" fmla="*/ 9791 h 20816"/>
                <a:gd name="connsiteX0-281" fmla="*/ 5866 w 20433"/>
                <a:gd name="connsiteY0-282" fmla="*/ 1 h 20816"/>
                <a:gd name="connsiteX1-283" fmla="*/ 1847 w 20433"/>
                <a:gd name="connsiteY1-284" fmla="*/ 1773 h 20816"/>
                <a:gd name="connsiteX2-285" fmla="*/ 1213 w 20433"/>
                <a:gd name="connsiteY2-286" fmla="*/ 10725 h 20816"/>
                <a:gd name="connsiteX3-287" fmla="*/ 9594 w 20433"/>
                <a:gd name="connsiteY3-288" fmla="*/ 20504 h 20816"/>
                <a:gd name="connsiteX4-289" fmla="*/ 10218 w 20433"/>
                <a:gd name="connsiteY4-290" fmla="*/ 20816 h 20816"/>
                <a:gd name="connsiteX5-291" fmla="*/ 10769 w 20433"/>
                <a:gd name="connsiteY5-292" fmla="*/ 20548 h 20816"/>
                <a:gd name="connsiteX6-293" fmla="*/ 18896 w 20433"/>
                <a:gd name="connsiteY6-294" fmla="*/ 11190 h 20816"/>
                <a:gd name="connsiteX7-295" fmla="*/ 18812 w 20433"/>
                <a:gd name="connsiteY7-296" fmla="*/ 2061 h 20816"/>
                <a:gd name="connsiteX8-297" fmla="*/ 10224 w 20433"/>
                <a:gd name="connsiteY8-298" fmla="*/ 2405 h 20816"/>
                <a:gd name="connsiteX9-299" fmla="*/ 5866 w 20433"/>
                <a:gd name="connsiteY9-300" fmla="*/ 1 h 20816"/>
                <a:gd name="connsiteX10-301" fmla="*/ 2635 w 20433"/>
                <a:gd name="connsiteY10-302" fmla="*/ 9791 h 20816"/>
                <a:gd name="connsiteX11-303" fmla="*/ 10186 w 20433"/>
                <a:gd name="connsiteY11-304" fmla="*/ 18563 h 20816"/>
                <a:gd name="connsiteX12-305" fmla="*/ 2635 w 20433"/>
                <a:gd name="connsiteY12-306" fmla="*/ 9791 h 20816"/>
                <a:gd name="connsiteX0-307" fmla="*/ 5866 w 20433"/>
                <a:gd name="connsiteY0-308" fmla="*/ 1 h 20816"/>
                <a:gd name="connsiteX1-309" fmla="*/ 1847 w 20433"/>
                <a:gd name="connsiteY1-310" fmla="*/ 1773 h 20816"/>
                <a:gd name="connsiteX2-311" fmla="*/ 1213 w 20433"/>
                <a:gd name="connsiteY2-312" fmla="*/ 10725 h 20816"/>
                <a:gd name="connsiteX3-313" fmla="*/ 9594 w 20433"/>
                <a:gd name="connsiteY3-314" fmla="*/ 20504 h 20816"/>
                <a:gd name="connsiteX4-315" fmla="*/ 10218 w 20433"/>
                <a:gd name="connsiteY4-316" fmla="*/ 20816 h 20816"/>
                <a:gd name="connsiteX5-317" fmla="*/ 10769 w 20433"/>
                <a:gd name="connsiteY5-318" fmla="*/ 20548 h 20816"/>
                <a:gd name="connsiteX6-319" fmla="*/ 18896 w 20433"/>
                <a:gd name="connsiteY6-320" fmla="*/ 11190 h 20816"/>
                <a:gd name="connsiteX7-321" fmla="*/ 18812 w 20433"/>
                <a:gd name="connsiteY7-322" fmla="*/ 2061 h 20816"/>
                <a:gd name="connsiteX8-323" fmla="*/ 10224 w 20433"/>
                <a:gd name="connsiteY8-324" fmla="*/ 2405 h 20816"/>
                <a:gd name="connsiteX9-325" fmla="*/ 5866 w 20433"/>
                <a:gd name="connsiteY9-326" fmla="*/ 1 h 20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0433" h="20816" extrusionOk="0">
                  <a:moveTo>
                    <a:pt x="5866" y="1"/>
                  </a:moveTo>
                  <a:cubicBezTo>
                    <a:pt x="4434" y="-26"/>
                    <a:pt x="2990" y="557"/>
                    <a:pt x="1847" y="1773"/>
                  </a:cubicBezTo>
                  <a:cubicBezTo>
                    <a:pt x="-346" y="4109"/>
                    <a:pt x="-622" y="8006"/>
                    <a:pt x="1213" y="10725"/>
                  </a:cubicBezTo>
                  <a:lnTo>
                    <a:pt x="9594" y="20504"/>
                  </a:lnTo>
                  <a:cubicBezTo>
                    <a:pt x="9753" y="20708"/>
                    <a:pt x="9981" y="20822"/>
                    <a:pt x="10218" y="20816"/>
                  </a:cubicBezTo>
                  <a:cubicBezTo>
                    <a:pt x="10424" y="20811"/>
                    <a:pt x="10621" y="20715"/>
                    <a:pt x="10769" y="20548"/>
                  </a:cubicBezTo>
                  <a:lnTo>
                    <a:pt x="18896" y="11190"/>
                  </a:lnTo>
                  <a:cubicBezTo>
                    <a:pt x="20978" y="8610"/>
                    <a:pt x="20941" y="4589"/>
                    <a:pt x="18812" y="2061"/>
                  </a:cubicBezTo>
                  <a:cubicBezTo>
                    <a:pt x="16420" y="-778"/>
                    <a:pt x="12440" y="-619"/>
                    <a:pt x="10224" y="2405"/>
                  </a:cubicBezTo>
                  <a:cubicBezTo>
                    <a:pt x="9094" y="844"/>
                    <a:pt x="7488" y="31"/>
                    <a:pt x="5866" y="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46" name="Shape"/>
            <p:cNvSpPr/>
            <p:nvPr/>
          </p:nvSpPr>
          <p:spPr>
            <a:xfrm flipH="1">
              <a:off x="17051934" y="10433023"/>
              <a:ext cx="335070" cy="331060"/>
            </a:xfrm>
            <a:custGeom>
              <a:avLst/>
              <a:gdLst>
                <a:gd name="connsiteX0" fmla="*/ 10831 w 20593"/>
                <a:gd name="connsiteY0" fmla="*/ 0 h 21550"/>
                <a:gd name="connsiteX1" fmla="*/ 3927 w 20593"/>
                <a:gd name="connsiteY1" fmla="*/ 2992 h 21550"/>
                <a:gd name="connsiteX2" fmla="*/ 1948 w 20593"/>
                <a:gd name="connsiteY2" fmla="*/ 14454 h 21550"/>
                <a:gd name="connsiteX3" fmla="*/ 34 w 20593"/>
                <a:gd name="connsiteY3" fmla="*/ 20450 h 21550"/>
                <a:gd name="connsiteX4" fmla="*/ 248 w 20593"/>
                <a:gd name="connsiteY4" fmla="*/ 21309 h 21550"/>
                <a:gd name="connsiteX5" fmla="*/ 1031 w 20593"/>
                <a:gd name="connsiteY5" fmla="*/ 21520 h 21550"/>
                <a:gd name="connsiteX6" fmla="*/ 6758 w 20593"/>
                <a:gd name="connsiteY6" fmla="*/ 19501 h 21550"/>
                <a:gd name="connsiteX7" fmla="*/ 17734 w 20593"/>
                <a:gd name="connsiteY7" fmla="*/ 17441 h 21550"/>
                <a:gd name="connsiteX8" fmla="*/ 17734 w 20593"/>
                <a:gd name="connsiteY8" fmla="*/ 2992 h 21550"/>
                <a:gd name="connsiteX9" fmla="*/ 10831 w 20593"/>
                <a:gd name="connsiteY9" fmla="*/ 0 h 21550"/>
                <a:gd name="connsiteX10" fmla="*/ 5109 w 20593"/>
                <a:gd name="connsiteY10" fmla="*/ 4228 h 21550"/>
                <a:gd name="connsiteX11" fmla="*/ 16553 w 20593"/>
                <a:gd name="connsiteY11" fmla="*/ 4228 h 21550"/>
                <a:gd name="connsiteX12" fmla="*/ 16553 w 20593"/>
                <a:gd name="connsiteY12" fmla="*/ 16205 h 21550"/>
                <a:gd name="connsiteX13" fmla="*/ 7676 w 20593"/>
                <a:gd name="connsiteY13" fmla="*/ 18012 h 21550"/>
                <a:gd name="connsiteX14" fmla="*/ 7255 w 20593"/>
                <a:gd name="connsiteY14" fmla="*/ 17821 h 21550"/>
                <a:gd name="connsiteX15" fmla="*/ 6842 w 20593"/>
                <a:gd name="connsiteY15" fmla="*/ 17704 h 21550"/>
                <a:gd name="connsiteX16" fmla="*/ 6529 w 20593"/>
                <a:gd name="connsiteY16" fmla="*/ 17750 h 21550"/>
                <a:gd name="connsiteX17" fmla="*/ 2108 w 20593"/>
                <a:gd name="connsiteY17" fmla="*/ 19305 h 21550"/>
                <a:gd name="connsiteX18" fmla="*/ 3616 w 20593"/>
                <a:gd name="connsiteY18" fmla="*/ 14593 h 21550"/>
                <a:gd name="connsiteX19" fmla="*/ 3661 w 20593"/>
                <a:gd name="connsiteY19" fmla="*/ 14276 h 21550"/>
                <a:gd name="connsiteX20" fmla="*/ 3583 w 20593"/>
                <a:gd name="connsiteY20" fmla="*/ 13971 h 21550"/>
                <a:gd name="connsiteX21" fmla="*/ 3457 w 20593"/>
                <a:gd name="connsiteY21" fmla="*/ 13709 h 21550"/>
                <a:gd name="connsiteX22" fmla="*/ 5109 w 20593"/>
                <a:gd name="connsiteY22" fmla="*/ 4228 h 21550"/>
                <a:gd name="connsiteX0-1" fmla="*/ 10831 w 20593"/>
                <a:gd name="connsiteY0-2" fmla="*/ 0 h 21550"/>
                <a:gd name="connsiteX1-3" fmla="*/ 3927 w 20593"/>
                <a:gd name="connsiteY1-4" fmla="*/ 2992 h 21550"/>
                <a:gd name="connsiteX2-5" fmla="*/ 1948 w 20593"/>
                <a:gd name="connsiteY2-6" fmla="*/ 14454 h 21550"/>
                <a:gd name="connsiteX3-7" fmla="*/ 34 w 20593"/>
                <a:gd name="connsiteY3-8" fmla="*/ 20450 h 21550"/>
                <a:gd name="connsiteX4-9" fmla="*/ 248 w 20593"/>
                <a:gd name="connsiteY4-10" fmla="*/ 21309 h 21550"/>
                <a:gd name="connsiteX5-11" fmla="*/ 1031 w 20593"/>
                <a:gd name="connsiteY5-12" fmla="*/ 21520 h 21550"/>
                <a:gd name="connsiteX6-13" fmla="*/ 6758 w 20593"/>
                <a:gd name="connsiteY6-14" fmla="*/ 19501 h 21550"/>
                <a:gd name="connsiteX7-15" fmla="*/ 17734 w 20593"/>
                <a:gd name="connsiteY7-16" fmla="*/ 17441 h 21550"/>
                <a:gd name="connsiteX8-17" fmla="*/ 17734 w 20593"/>
                <a:gd name="connsiteY8-18" fmla="*/ 2992 h 21550"/>
                <a:gd name="connsiteX9-19" fmla="*/ 10831 w 20593"/>
                <a:gd name="connsiteY9-20" fmla="*/ 0 h 21550"/>
                <a:gd name="connsiteX10-21" fmla="*/ 5109 w 20593"/>
                <a:gd name="connsiteY10-22" fmla="*/ 4228 h 21550"/>
                <a:gd name="connsiteX11-23" fmla="*/ 16553 w 20593"/>
                <a:gd name="connsiteY11-24" fmla="*/ 16205 h 21550"/>
                <a:gd name="connsiteX12-25" fmla="*/ 7676 w 20593"/>
                <a:gd name="connsiteY12-26" fmla="*/ 18012 h 21550"/>
                <a:gd name="connsiteX13-27" fmla="*/ 7255 w 20593"/>
                <a:gd name="connsiteY13-28" fmla="*/ 17821 h 21550"/>
                <a:gd name="connsiteX14-29" fmla="*/ 6842 w 20593"/>
                <a:gd name="connsiteY14-30" fmla="*/ 17704 h 21550"/>
                <a:gd name="connsiteX15-31" fmla="*/ 6529 w 20593"/>
                <a:gd name="connsiteY15-32" fmla="*/ 17750 h 21550"/>
                <a:gd name="connsiteX16-33" fmla="*/ 2108 w 20593"/>
                <a:gd name="connsiteY16-34" fmla="*/ 19305 h 21550"/>
                <a:gd name="connsiteX17-35" fmla="*/ 3616 w 20593"/>
                <a:gd name="connsiteY17-36" fmla="*/ 14593 h 21550"/>
                <a:gd name="connsiteX18-37" fmla="*/ 3661 w 20593"/>
                <a:gd name="connsiteY18-38" fmla="*/ 14276 h 21550"/>
                <a:gd name="connsiteX19-39" fmla="*/ 3583 w 20593"/>
                <a:gd name="connsiteY19-40" fmla="*/ 13971 h 21550"/>
                <a:gd name="connsiteX20-41" fmla="*/ 3457 w 20593"/>
                <a:gd name="connsiteY20-42" fmla="*/ 13709 h 21550"/>
                <a:gd name="connsiteX21-43" fmla="*/ 5109 w 20593"/>
                <a:gd name="connsiteY21-44" fmla="*/ 4228 h 21550"/>
                <a:gd name="connsiteX0-45" fmla="*/ 10831 w 20593"/>
                <a:gd name="connsiteY0-46" fmla="*/ 0 h 21550"/>
                <a:gd name="connsiteX1-47" fmla="*/ 3927 w 20593"/>
                <a:gd name="connsiteY1-48" fmla="*/ 2992 h 21550"/>
                <a:gd name="connsiteX2-49" fmla="*/ 1948 w 20593"/>
                <a:gd name="connsiteY2-50" fmla="*/ 14454 h 21550"/>
                <a:gd name="connsiteX3-51" fmla="*/ 34 w 20593"/>
                <a:gd name="connsiteY3-52" fmla="*/ 20450 h 21550"/>
                <a:gd name="connsiteX4-53" fmla="*/ 248 w 20593"/>
                <a:gd name="connsiteY4-54" fmla="*/ 21309 h 21550"/>
                <a:gd name="connsiteX5-55" fmla="*/ 1031 w 20593"/>
                <a:gd name="connsiteY5-56" fmla="*/ 21520 h 21550"/>
                <a:gd name="connsiteX6-57" fmla="*/ 6758 w 20593"/>
                <a:gd name="connsiteY6-58" fmla="*/ 19501 h 21550"/>
                <a:gd name="connsiteX7-59" fmla="*/ 17734 w 20593"/>
                <a:gd name="connsiteY7-60" fmla="*/ 17441 h 21550"/>
                <a:gd name="connsiteX8-61" fmla="*/ 17734 w 20593"/>
                <a:gd name="connsiteY8-62" fmla="*/ 2992 h 21550"/>
                <a:gd name="connsiteX9-63" fmla="*/ 10831 w 20593"/>
                <a:gd name="connsiteY9-64" fmla="*/ 0 h 21550"/>
                <a:gd name="connsiteX10-65" fmla="*/ 5109 w 20593"/>
                <a:gd name="connsiteY10-66" fmla="*/ 4228 h 21550"/>
                <a:gd name="connsiteX11-67" fmla="*/ 7676 w 20593"/>
                <a:gd name="connsiteY11-68" fmla="*/ 18012 h 21550"/>
                <a:gd name="connsiteX12-69" fmla="*/ 7255 w 20593"/>
                <a:gd name="connsiteY12-70" fmla="*/ 17821 h 21550"/>
                <a:gd name="connsiteX13-71" fmla="*/ 6842 w 20593"/>
                <a:gd name="connsiteY13-72" fmla="*/ 17704 h 21550"/>
                <a:gd name="connsiteX14-73" fmla="*/ 6529 w 20593"/>
                <a:gd name="connsiteY14-74" fmla="*/ 17750 h 21550"/>
                <a:gd name="connsiteX15-75" fmla="*/ 2108 w 20593"/>
                <a:gd name="connsiteY15-76" fmla="*/ 19305 h 21550"/>
                <a:gd name="connsiteX16-77" fmla="*/ 3616 w 20593"/>
                <a:gd name="connsiteY16-78" fmla="*/ 14593 h 21550"/>
                <a:gd name="connsiteX17-79" fmla="*/ 3661 w 20593"/>
                <a:gd name="connsiteY17-80" fmla="*/ 14276 h 21550"/>
                <a:gd name="connsiteX18-81" fmla="*/ 3583 w 20593"/>
                <a:gd name="connsiteY18-82" fmla="*/ 13971 h 21550"/>
                <a:gd name="connsiteX19-83" fmla="*/ 3457 w 20593"/>
                <a:gd name="connsiteY19-84" fmla="*/ 13709 h 21550"/>
                <a:gd name="connsiteX20-85" fmla="*/ 5109 w 20593"/>
                <a:gd name="connsiteY20-86" fmla="*/ 4228 h 21550"/>
                <a:gd name="connsiteX0-87" fmla="*/ 10831 w 20593"/>
                <a:gd name="connsiteY0-88" fmla="*/ 0 h 21550"/>
                <a:gd name="connsiteX1-89" fmla="*/ 3927 w 20593"/>
                <a:gd name="connsiteY1-90" fmla="*/ 2992 h 21550"/>
                <a:gd name="connsiteX2-91" fmla="*/ 1948 w 20593"/>
                <a:gd name="connsiteY2-92" fmla="*/ 14454 h 21550"/>
                <a:gd name="connsiteX3-93" fmla="*/ 34 w 20593"/>
                <a:gd name="connsiteY3-94" fmla="*/ 20450 h 21550"/>
                <a:gd name="connsiteX4-95" fmla="*/ 248 w 20593"/>
                <a:gd name="connsiteY4-96" fmla="*/ 21309 h 21550"/>
                <a:gd name="connsiteX5-97" fmla="*/ 1031 w 20593"/>
                <a:gd name="connsiteY5-98" fmla="*/ 21520 h 21550"/>
                <a:gd name="connsiteX6-99" fmla="*/ 6758 w 20593"/>
                <a:gd name="connsiteY6-100" fmla="*/ 19501 h 21550"/>
                <a:gd name="connsiteX7-101" fmla="*/ 17734 w 20593"/>
                <a:gd name="connsiteY7-102" fmla="*/ 17441 h 21550"/>
                <a:gd name="connsiteX8-103" fmla="*/ 17734 w 20593"/>
                <a:gd name="connsiteY8-104" fmla="*/ 2992 h 21550"/>
                <a:gd name="connsiteX9-105" fmla="*/ 10831 w 20593"/>
                <a:gd name="connsiteY9-106" fmla="*/ 0 h 21550"/>
                <a:gd name="connsiteX10-107" fmla="*/ 5109 w 20593"/>
                <a:gd name="connsiteY10-108" fmla="*/ 4228 h 21550"/>
                <a:gd name="connsiteX11-109" fmla="*/ 7676 w 20593"/>
                <a:gd name="connsiteY11-110" fmla="*/ 18012 h 21550"/>
                <a:gd name="connsiteX12-111" fmla="*/ 7255 w 20593"/>
                <a:gd name="connsiteY12-112" fmla="*/ 17821 h 21550"/>
                <a:gd name="connsiteX13-113" fmla="*/ 6842 w 20593"/>
                <a:gd name="connsiteY13-114" fmla="*/ 17704 h 21550"/>
                <a:gd name="connsiteX14-115" fmla="*/ 6529 w 20593"/>
                <a:gd name="connsiteY14-116" fmla="*/ 17750 h 21550"/>
                <a:gd name="connsiteX15-117" fmla="*/ 3616 w 20593"/>
                <a:gd name="connsiteY15-118" fmla="*/ 14593 h 21550"/>
                <a:gd name="connsiteX16-119" fmla="*/ 3661 w 20593"/>
                <a:gd name="connsiteY16-120" fmla="*/ 14276 h 21550"/>
                <a:gd name="connsiteX17-121" fmla="*/ 3583 w 20593"/>
                <a:gd name="connsiteY17-122" fmla="*/ 13971 h 21550"/>
                <a:gd name="connsiteX18-123" fmla="*/ 3457 w 20593"/>
                <a:gd name="connsiteY18-124" fmla="*/ 13709 h 21550"/>
                <a:gd name="connsiteX19-125" fmla="*/ 5109 w 20593"/>
                <a:gd name="connsiteY19-126" fmla="*/ 4228 h 21550"/>
                <a:gd name="connsiteX0-127" fmla="*/ 10831 w 20593"/>
                <a:gd name="connsiteY0-128" fmla="*/ 0 h 21550"/>
                <a:gd name="connsiteX1-129" fmla="*/ 3927 w 20593"/>
                <a:gd name="connsiteY1-130" fmla="*/ 2992 h 21550"/>
                <a:gd name="connsiteX2-131" fmla="*/ 1948 w 20593"/>
                <a:gd name="connsiteY2-132" fmla="*/ 14454 h 21550"/>
                <a:gd name="connsiteX3-133" fmla="*/ 34 w 20593"/>
                <a:gd name="connsiteY3-134" fmla="*/ 20450 h 21550"/>
                <a:gd name="connsiteX4-135" fmla="*/ 248 w 20593"/>
                <a:gd name="connsiteY4-136" fmla="*/ 21309 h 21550"/>
                <a:gd name="connsiteX5-137" fmla="*/ 1031 w 20593"/>
                <a:gd name="connsiteY5-138" fmla="*/ 21520 h 21550"/>
                <a:gd name="connsiteX6-139" fmla="*/ 6758 w 20593"/>
                <a:gd name="connsiteY6-140" fmla="*/ 19501 h 21550"/>
                <a:gd name="connsiteX7-141" fmla="*/ 17734 w 20593"/>
                <a:gd name="connsiteY7-142" fmla="*/ 17441 h 21550"/>
                <a:gd name="connsiteX8-143" fmla="*/ 17734 w 20593"/>
                <a:gd name="connsiteY8-144" fmla="*/ 2992 h 21550"/>
                <a:gd name="connsiteX9-145" fmla="*/ 10831 w 20593"/>
                <a:gd name="connsiteY9-146" fmla="*/ 0 h 21550"/>
                <a:gd name="connsiteX10-147" fmla="*/ 5109 w 20593"/>
                <a:gd name="connsiteY10-148" fmla="*/ 4228 h 21550"/>
                <a:gd name="connsiteX11-149" fmla="*/ 7676 w 20593"/>
                <a:gd name="connsiteY11-150" fmla="*/ 18012 h 21550"/>
                <a:gd name="connsiteX12-151" fmla="*/ 7255 w 20593"/>
                <a:gd name="connsiteY12-152" fmla="*/ 17821 h 21550"/>
                <a:gd name="connsiteX13-153" fmla="*/ 6842 w 20593"/>
                <a:gd name="connsiteY13-154" fmla="*/ 17704 h 21550"/>
                <a:gd name="connsiteX14-155" fmla="*/ 3616 w 20593"/>
                <a:gd name="connsiteY14-156" fmla="*/ 14593 h 21550"/>
                <a:gd name="connsiteX15-157" fmla="*/ 3661 w 20593"/>
                <a:gd name="connsiteY15-158" fmla="*/ 14276 h 21550"/>
                <a:gd name="connsiteX16-159" fmla="*/ 3583 w 20593"/>
                <a:gd name="connsiteY16-160" fmla="*/ 13971 h 21550"/>
                <a:gd name="connsiteX17-161" fmla="*/ 3457 w 20593"/>
                <a:gd name="connsiteY17-162" fmla="*/ 13709 h 21550"/>
                <a:gd name="connsiteX18-163" fmla="*/ 5109 w 20593"/>
                <a:gd name="connsiteY18-164" fmla="*/ 4228 h 21550"/>
                <a:gd name="connsiteX0-165" fmla="*/ 10831 w 20593"/>
                <a:gd name="connsiteY0-166" fmla="*/ 0 h 21550"/>
                <a:gd name="connsiteX1-167" fmla="*/ 3927 w 20593"/>
                <a:gd name="connsiteY1-168" fmla="*/ 2992 h 21550"/>
                <a:gd name="connsiteX2-169" fmla="*/ 1948 w 20593"/>
                <a:gd name="connsiteY2-170" fmla="*/ 14454 h 21550"/>
                <a:gd name="connsiteX3-171" fmla="*/ 34 w 20593"/>
                <a:gd name="connsiteY3-172" fmla="*/ 20450 h 21550"/>
                <a:gd name="connsiteX4-173" fmla="*/ 248 w 20593"/>
                <a:gd name="connsiteY4-174" fmla="*/ 21309 h 21550"/>
                <a:gd name="connsiteX5-175" fmla="*/ 1031 w 20593"/>
                <a:gd name="connsiteY5-176" fmla="*/ 21520 h 21550"/>
                <a:gd name="connsiteX6-177" fmla="*/ 6758 w 20593"/>
                <a:gd name="connsiteY6-178" fmla="*/ 19501 h 21550"/>
                <a:gd name="connsiteX7-179" fmla="*/ 17734 w 20593"/>
                <a:gd name="connsiteY7-180" fmla="*/ 17441 h 21550"/>
                <a:gd name="connsiteX8-181" fmla="*/ 17734 w 20593"/>
                <a:gd name="connsiteY8-182" fmla="*/ 2992 h 21550"/>
                <a:gd name="connsiteX9-183" fmla="*/ 10831 w 20593"/>
                <a:gd name="connsiteY9-184" fmla="*/ 0 h 21550"/>
                <a:gd name="connsiteX10-185" fmla="*/ 5109 w 20593"/>
                <a:gd name="connsiteY10-186" fmla="*/ 4228 h 21550"/>
                <a:gd name="connsiteX11-187" fmla="*/ 7676 w 20593"/>
                <a:gd name="connsiteY11-188" fmla="*/ 18012 h 21550"/>
                <a:gd name="connsiteX12-189" fmla="*/ 7255 w 20593"/>
                <a:gd name="connsiteY12-190" fmla="*/ 17821 h 21550"/>
                <a:gd name="connsiteX13-191" fmla="*/ 3616 w 20593"/>
                <a:gd name="connsiteY13-192" fmla="*/ 14593 h 21550"/>
                <a:gd name="connsiteX14-193" fmla="*/ 3661 w 20593"/>
                <a:gd name="connsiteY14-194" fmla="*/ 14276 h 21550"/>
                <a:gd name="connsiteX15-195" fmla="*/ 3583 w 20593"/>
                <a:gd name="connsiteY15-196" fmla="*/ 13971 h 21550"/>
                <a:gd name="connsiteX16-197" fmla="*/ 3457 w 20593"/>
                <a:gd name="connsiteY16-198" fmla="*/ 13709 h 21550"/>
                <a:gd name="connsiteX17-199" fmla="*/ 5109 w 20593"/>
                <a:gd name="connsiteY17-200" fmla="*/ 4228 h 21550"/>
                <a:gd name="connsiteX0-201" fmla="*/ 10831 w 20593"/>
                <a:gd name="connsiteY0-202" fmla="*/ 0 h 21550"/>
                <a:gd name="connsiteX1-203" fmla="*/ 3927 w 20593"/>
                <a:gd name="connsiteY1-204" fmla="*/ 2992 h 21550"/>
                <a:gd name="connsiteX2-205" fmla="*/ 1948 w 20593"/>
                <a:gd name="connsiteY2-206" fmla="*/ 14454 h 21550"/>
                <a:gd name="connsiteX3-207" fmla="*/ 34 w 20593"/>
                <a:gd name="connsiteY3-208" fmla="*/ 20450 h 21550"/>
                <a:gd name="connsiteX4-209" fmla="*/ 248 w 20593"/>
                <a:gd name="connsiteY4-210" fmla="*/ 21309 h 21550"/>
                <a:gd name="connsiteX5-211" fmla="*/ 1031 w 20593"/>
                <a:gd name="connsiteY5-212" fmla="*/ 21520 h 21550"/>
                <a:gd name="connsiteX6-213" fmla="*/ 6758 w 20593"/>
                <a:gd name="connsiteY6-214" fmla="*/ 19501 h 21550"/>
                <a:gd name="connsiteX7-215" fmla="*/ 17734 w 20593"/>
                <a:gd name="connsiteY7-216" fmla="*/ 17441 h 21550"/>
                <a:gd name="connsiteX8-217" fmla="*/ 17734 w 20593"/>
                <a:gd name="connsiteY8-218" fmla="*/ 2992 h 21550"/>
                <a:gd name="connsiteX9-219" fmla="*/ 10831 w 20593"/>
                <a:gd name="connsiteY9-220" fmla="*/ 0 h 21550"/>
                <a:gd name="connsiteX10-221" fmla="*/ 5109 w 20593"/>
                <a:gd name="connsiteY10-222" fmla="*/ 4228 h 21550"/>
                <a:gd name="connsiteX11-223" fmla="*/ 7676 w 20593"/>
                <a:gd name="connsiteY11-224" fmla="*/ 18012 h 21550"/>
                <a:gd name="connsiteX12-225" fmla="*/ 3616 w 20593"/>
                <a:gd name="connsiteY12-226" fmla="*/ 14593 h 21550"/>
                <a:gd name="connsiteX13-227" fmla="*/ 3661 w 20593"/>
                <a:gd name="connsiteY13-228" fmla="*/ 14276 h 21550"/>
                <a:gd name="connsiteX14-229" fmla="*/ 3583 w 20593"/>
                <a:gd name="connsiteY14-230" fmla="*/ 13971 h 21550"/>
                <a:gd name="connsiteX15-231" fmla="*/ 3457 w 20593"/>
                <a:gd name="connsiteY15-232" fmla="*/ 13709 h 21550"/>
                <a:gd name="connsiteX16-233" fmla="*/ 5109 w 20593"/>
                <a:gd name="connsiteY16-234" fmla="*/ 4228 h 21550"/>
                <a:gd name="connsiteX0-235" fmla="*/ 10831 w 20593"/>
                <a:gd name="connsiteY0-236" fmla="*/ 0 h 21550"/>
                <a:gd name="connsiteX1-237" fmla="*/ 3927 w 20593"/>
                <a:gd name="connsiteY1-238" fmla="*/ 2992 h 21550"/>
                <a:gd name="connsiteX2-239" fmla="*/ 1948 w 20593"/>
                <a:gd name="connsiteY2-240" fmla="*/ 14454 h 21550"/>
                <a:gd name="connsiteX3-241" fmla="*/ 34 w 20593"/>
                <a:gd name="connsiteY3-242" fmla="*/ 20450 h 21550"/>
                <a:gd name="connsiteX4-243" fmla="*/ 248 w 20593"/>
                <a:gd name="connsiteY4-244" fmla="*/ 21309 h 21550"/>
                <a:gd name="connsiteX5-245" fmla="*/ 1031 w 20593"/>
                <a:gd name="connsiteY5-246" fmla="*/ 21520 h 21550"/>
                <a:gd name="connsiteX6-247" fmla="*/ 6758 w 20593"/>
                <a:gd name="connsiteY6-248" fmla="*/ 19501 h 21550"/>
                <a:gd name="connsiteX7-249" fmla="*/ 17734 w 20593"/>
                <a:gd name="connsiteY7-250" fmla="*/ 17441 h 21550"/>
                <a:gd name="connsiteX8-251" fmla="*/ 17734 w 20593"/>
                <a:gd name="connsiteY8-252" fmla="*/ 2992 h 21550"/>
                <a:gd name="connsiteX9-253" fmla="*/ 10831 w 20593"/>
                <a:gd name="connsiteY9-254" fmla="*/ 0 h 21550"/>
                <a:gd name="connsiteX10-255" fmla="*/ 5109 w 20593"/>
                <a:gd name="connsiteY10-256" fmla="*/ 4228 h 21550"/>
                <a:gd name="connsiteX11-257" fmla="*/ 3616 w 20593"/>
                <a:gd name="connsiteY11-258" fmla="*/ 14593 h 21550"/>
                <a:gd name="connsiteX12-259" fmla="*/ 3661 w 20593"/>
                <a:gd name="connsiteY12-260" fmla="*/ 14276 h 21550"/>
                <a:gd name="connsiteX13-261" fmla="*/ 3583 w 20593"/>
                <a:gd name="connsiteY13-262" fmla="*/ 13971 h 21550"/>
                <a:gd name="connsiteX14-263" fmla="*/ 3457 w 20593"/>
                <a:gd name="connsiteY14-264" fmla="*/ 13709 h 21550"/>
                <a:gd name="connsiteX15-265" fmla="*/ 5109 w 20593"/>
                <a:gd name="connsiteY15-266" fmla="*/ 4228 h 21550"/>
                <a:gd name="connsiteX0-267" fmla="*/ 10831 w 20593"/>
                <a:gd name="connsiteY0-268" fmla="*/ 0 h 21550"/>
                <a:gd name="connsiteX1-269" fmla="*/ 3927 w 20593"/>
                <a:gd name="connsiteY1-270" fmla="*/ 2992 h 21550"/>
                <a:gd name="connsiteX2-271" fmla="*/ 1948 w 20593"/>
                <a:gd name="connsiteY2-272" fmla="*/ 14454 h 21550"/>
                <a:gd name="connsiteX3-273" fmla="*/ 34 w 20593"/>
                <a:gd name="connsiteY3-274" fmla="*/ 20450 h 21550"/>
                <a:gd name="connsiteX4-275" fmla="*/ 248 w 20593"/>
                <a:gd name="connsiteY4-276" fmla="*/ 21309 h 21550"/>
                <a:gd name="connsiteX5-277" fmla="*/ 1031 w 20593"/>
                <a:gd name="connsiteY5-278" fmla="*/ 21520 h 21550"/>
                <a:gd name="connsiteX6-279" fmla="*/ 6758 w 20593"/>
                <a:gd name="connsiteY6-280" fmla="*/ 19501 h 21550"/>
                <a:gd name="connsiteX7-281" fmla="*/ 17734 w 20593"/>
                <a:gd name="connsiteY7-282" fmla="*/ 17441 h 21550"/>
                <a:gd name="connsiteX8-283" fmla="*/ 17734 w 20593"/>
                <a:gd name="connsiteY8-284" fmla="*/ 2992 h 21550"/>
                <a:gd name="connsiteX9-285" fmla="*/ 10831 w 20593"/>
                <a:gd name="connsiteY9-286" fmla="*/ 0 h 21550"/>
                <a:gd name="connsiteX10-287" fmla="*/ 5109 w 20593"/>
                <a:gd name="connsiteY10-288" fmla="*/ 4228 h 21550"/>
                <a:gd name="connsiteX11-289" fmla="*/ 3616 w 20593"/>
                <a:gd name="connsiteY11-290" fmla="*/ 14593 h 21550"/>
                <a:gd name="connsiteX12-291" fmla="*/ 3583 w 20593"/>
                <a:gd name="connsiteY12-292" fmla="*/ 13971 h 21550"/>
                <a:gd name="connsiteX13-293" fmla="*/ 3457 w 20593"/>
                <a:gd name="connsiteY13-294" fmla="*/ 13709 h 21550"/>
                <a:gd name="connsiteX14-295" fmla="*/ 5109 w 20593"/>
                <a:gd name="connsiteY14-296" fmla="*/ 4228 h 21550"/>
                <a:gd name="connsiteX0-297" fmla="*/ 10831 w 20593"/>
                <a:gd name="connsiteY0-298" fmla="*/ 0 h 21550"/>
                <a:gd name="connsiteX1-299" fmla="*/ 3927 w 20593"/>
                <a:gd name="connsiteY1-300" fmla="*/ 2992 h 21550"/>
                <a:gd name="connsiteX2-301" fmla="*/ 1948 w 20593"/>
                <a:gd name="connsiteY2-302" fmla="*/ 14454 h 21550"/>
                <a:gd name="connsiteX3-303" fmla="*/ 34 w 20593"/>
                <a:gd name="connsiteY3-304" fmla="*/ 20450 h 21550"/>
                <a:gd name="connsiteX4-305" fmla="*/ 248 w 20593"/>
                <a:gd name="connsiteY4-306" fmla="*/ 21309 h 21550"/>
                <a:gd name="connsiteX5-307" fmla="*/ 1031 w 20593"/>
                <a:gd name="connsiteY5-308" fmla="*/ 21520 h 21550"/>
                <a:gd name="connsiteX6-309" fmla="*/ 6758 w 20593"/>
                <a:gd name="connsiteY6-310" fmla="*/ 19501 h 21550"/>
                <a:gd name="connsiteX7-311" fmla="*/ 17734 w 20593"/>
                <a:gd name="connsiteY7-312" fmla="*/ 17441 h 21550"/>
                <a:gd name="connsiteX8-313" fmla="*/ 17734 w 20593"/>
                <a:gd name="connsiteY8-314" fmla="*/ 2992 h 21550"/>
                <a:gd name="connsiteX9-315" fmla="*/ 10831 w 20593"/>
                <a:gd name="connsiteY9-316" fmla="*/ 0 h 21550"/>
                <a:gd name="connsiteX10-317" fmla="*/ 5109 w 20593"/>
                <a:gd name="connsiteY10-318" fmla="*/ 4228 h 21550"/>
                <a:gd name="connsiteX11-319" fmla="*/ 3616 w 20593"/>
                <a:gd name="connsiteY11-320" fmla="*/ 14593 h 21550"/>
                <a:gd name="connsiteX12-321" fmla="*/ 3583 w 20593"/>
                <a:gd name="connsiteY12-322" fmla="*/ 13971 h 21550"/>
                <a:gd name="connsiteX13-323" fmla="*/ 5109 w 20593"/>
                <a:gd name="connsiteY13-324" fmla="*/ 4228 h 21550"/>
                <a:gd name="connsiteX0-325" fmla="*/ 10831 w 20593"/>
                <a:gd name="connsiteY0-326" fmla="*/ 0 h 21550"/>
                <a:gd name="connsiteX1-327" fmla="*/ 3927 w 20593"/>
                <a:gd name="connsiteY1-328" fmla="*/ 2992 h 21550"/>
                <a:gd name="connsiteX2-329" fmla="*/ 1948 w 20593"/>
                <a:gd name="connsiteY2-330" fmla="*/ 14454 h 21550"/>
                <a:gd name="connsiteX3-331" fmla="*/ 34 w 20593"/>
                <a:gd name="connsiteY3-332" fmla="*/ 20450 h 21550"/>
                <a:gd name="connsiteX4-333" fmla="*/ 248 w 20593"/>
                <a:gd name="connsiteY4-334" fmla="*/ 21309 h 21550"/>
                <a:gd name="connsiteX5-335" fmla="*/ 1031 w 20593"/>
                <a:gd name="connsiteY5-336" fmla="*/ 21520 h 21550"/>
                <a:gd name="connsiteX6-337" fmla="*/ 6758 w 20593"/>
                <a:gd name="connsiteY6-338" fmla="*/ 19501 h 21550"/>
                <a:gd name="connsiteX7-339" fmla="*/ 17734 w 20593"/>
                <a:gd name="connsiteY7-340" fmla="*/ 17441 h 21550"/>
                <a:gd name="connsiteX8-341" fmla="*/ 17734 w 20593"/>
                <a:gd name="connsiteY8-342" fmla="*/ 2992 h 21550"/>
                <a:gd name="connsiteX9-343" fmla="*/ 10831 w 20593"/>
                <a:gd name="connsiteY9-344" fmla="*/ 0 h 21550"/>
                <a:gd name="connsiteX10-345" fmla="*/ 5109 w 20593"/>
                <a:gd name="connsiteY10-346" fmla="*/ 4228 h 21550"/>
                <a:gd name="connsiteX11-347" fmla="*/ 3616 w 20593"/>
                <a:gd name="connsiteY11-348" fmla="*/ 14593 h 21550"/>
                <a:gd name="connsiteX12-349" fmla="*/ 5109 w 20593"/>
                <a:gd name="connsiteY12-350" fmla="*/ 4228 h 21550"/>
                <a:gd name="connsiteX0-351" fmla="*/ 10831 w 20593"/>
                <a:gd name="connsiteY0-352" fmla="*/ 0 h 21550"/>
                <a:gd name="connsiteX1-353" fmla="*/ 3927 w 20593"/>
                <a:gd name="connsiteY1-354" fmla="*/ 2992 h 21550"/>
                <a:gd name="connsiteX2-355" fmla="*/ 1948 w 20593"/>
                <a:gd name="connsiteY2-356" fmla="*/ 14454 h 21550"/>
                <a:gd name="connsiteX3-357" fmla="*/ 34 w 20593"/>
                <a:gd name="connsiteY3-358" fmla="*/ 20450 h 21550"/>
                <a:gd name="connsiteX4-359" fmla="*/ 248 w 20593"/>
                <a:gd name="connsiteY4-360" fmla="*/ 21309 h 21550"/>
                <a:gd name="connsiteX5-361" fmla="*/ 1031 w 20593"/>
                <a:gd name="connsiteY5-362" fmla="*/ 21520 h 21550"/>
                <a:gd name="connsiteX6-363" fmla="*/ 6758 w 20593"/>
                <a:gd name="connsiteY6-364" fmla="*/ 19501 h 21550"/>
                <a:gd name="connsiteX7-365" fmla="*/ 17734 w 20593"/>
                <a:gd name="connsiteY7-366" fmla="*/ 17441 h 21550"/>
                <a:gd name="connsiteX8-367" fmla="*/ 17734 w 20593"/>
                <a:gd name="connsiteY8-368" fmla="*/ 2992 h 21550"/>
                <a:gd name="connsiteX9-369" fmla="*/ 10831 w 20593"/>
                <a:gd name="connsiteY9-370" fmla="*/ 0 h 21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0593" h="21550" extrusionOk="0">
                  <a:moveTo>
                    <a:pt x="10831" y="0"/>
                  </a:moveTo>
                  <a:cubicBezTo>
                    <a:pt x="8332" y="0"/>
                    <a:pt x="5834" y="997"/>
                    <a:pt x="3927" y="2992"/>
                  </a:cubicBezTo>
                  <a:cubicBezTo>
                    <a:pt x="965" y="6092"/>
                    <a:pt x="307" y="10686"/>
                    <a:pt x="1948" y="14454"/>
                  </a:cubicBezTo>
                  <a:lnTo>
                    <a:pt x="34" y="20450"/>
                  </a:lnTo>
                  <a:cubicBezTo>
                    <a:pt x="-53" y="20756"/>
                    <a:pt x="30" y="21086"/>
                    <a:pt x="248" y="21309"/>
                  </a:cubicBezTo>
                  <a:cubicBezTo>
                    <a:pt x="455" y="21519"/>
                    <a:pt x="753" y="21600"/>
                    <a:pt x="1031" y="21520"/>
                  </a:cubicBezTo>
                  <a:lnTo>
                    <a:pt x="6758" y="19501"/>
                  </a:lnTo>
                  <a:cubicBezTo>
                    <a:pt x="10362" y="21232"/>
                    <a:pt x="14766" y="20547"/>
                    <a:pt x="17734" y="17441"/>
                  </a:cubicBezTo>
                  <a:cubicBezTo>
                    <a:pt x="21547" y="13451"/>
                    <a:pt x="21547" y="6982"/>
                    <a:pt x="17734" y="2992"/>
                  </a:cubicBezTo>
                  <a:cubicBezTo>
                    <a:pt x="15828" y="997"/>
                    <a:pt x="13329" y="0"/>
                    <a:pt x="10831" y="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493685" y="10335581"/>
              <a:ext cx="23311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</a:rPr>
                <a:t>25 </a:t>
              </a:r>
              <a:r>
                <a:rPr lang="en-US" sz="2400" dirty="0" smtClean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</a:rPr>
                <a:t>Comments</a:t>
              </a:r>
              <a:endParaRPr lang="en-US" sz="2400" dirty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932292" y="1745432"/>
            <a:ext cx="4222368" cy="1799195"/>
            <a:chOff x="14932292" y="1745432"/>
            <a:chExt cx="4222368" cy="1799195"/>
          </a:xfrm>
        </p:grpSpPr>
        <p:sp>
          <p:nvSpPr>
            <p:cNvPr id="43" name="Text Box 3"/>
            <p:cNvSpPr txBox="1"/>
            <p:nvPr/>
          </p:nvSpPr>
          <p:spPr bwMode="auto">
            <a:xfrm>
              <a:off x="14932292" y="1745432"/>
              <a:ext cx="4222368" cy="97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800" dirty="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Other Post</a:t>
              </a:r>
              <a:endParaRPr lang="x-none" altLang="x-none" sz="4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932292" y="2600779"/>
              <a:ext cx="3956452" cy="943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Mar 13, 2018</a:t>
              </a:r>
              <a:endPara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14:00:05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228721" y="2776158"/>
            <a:ext cx="1972391" cy="1916680"/>
            <a:chOff x="20228721" y="2776158"/>
            <a:chExt cx="1972391" cy="1916680"/>
          </a:xfrm>
        </p:grpSpPr>
        <p:sp>
          <p:nvSpPr>
            <p:cNvPr id="49" name="Oval 48"/>
            <p:cNvSpPr/>
            <p:nvPr/>
          </p:nvSpPr>
          <p:spPr bwMode="auto">
            <a:xfrm>
              <a:off x="20345690" y="2865272"/>
              <a:ext cx="1738452" cy="1738452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aphicFrame>
          <p:nvGraphicFramePr>
            <p:cNvPr id="50" name="Chart 49"/>
            <p:cNvGraphicFramePr/>
            <p:nvPr/>
          </p:nvGraphicFramePr>
          <p:xfrm>
            <a:off x="20228721" y="2776158"/>
            <a:ext cx="1972391" cy="1916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1" name="Oval 50"/>
            <p:cNvSpPr/>
            <p:nvPr/>
          </p:nvSpPr>
          <p:spPr bwMode="auto">
            <a:xfrm>
              <a:off x="20625608" y="3145190"/>
              <a:ext cx="1178616" cy="117861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2" name="Text Box 3"/>
            <p:cNvSpPr txBox="1"/>
            <p:nvPr/>
          </p:nvSpPr>
          <p:spPr bwMode="auto">
            <a:xfrm>
              <a:off x="20832371" y="3480265"/>
              <a:ext cx="864096" cy="508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7%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1839" y="1097360"/>
            <a:ext cx="2592289" cy="10945216"/>
            <a:chOff x="10751839" y="1097360"/>
            <a:chExt cx="2592289" cy="10945216"/>
          </a:xfrm>
        </p:grpSpPr>
        <p:cxnSp>
          <p:nvCxnSpPr>
            <p:cNvPr id="53" name="Straight Connector 52"/>
            <p:cNvCxnSpPr/>
            <p:nvPr/>
          </p:nvCxnSpPr>
          <p:spPr bwMode="auto">
            <a:xfrm>
              <a:off x="12047984" y="1097360"/>
              <a:ext cx="0" cy="10945216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5080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10751840" y="5849888"/>
              <a:ext cx="2592288" cy="2592288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Text Box 3"/>
            <p:cNvSpPr txBox="1"/>
            <p:nvPr/>
          </p:nvSpPr>
          <p:spPr bwMode="auto">
            <a:xfrm>
              <a:off x="10751839" y="6656495"/>
              <a:ext cx="2592289" cy="97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6000" b="1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VS</a:t>
              </a:r>
              <a:endParaRPr lang="x-none" altLang="x-none" sz="60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20392" y="2177480"/>
            <a:ext cx="5257310" cy="5254376"/>
          </a:xfrm>
          <a:prstGeom prst="roundRect">
            <a:avLst>
              <a:gd name="adj" fmla="val 1272"/>
            </a:avLst>
          </a:prstGeom>
          <a:solidFill>
            <a:schemeClr val="tx2">
              <a:alpha val="53000"/>
            </a:schemeClr>
          </a:solidFill>
          <a:effectLst>
            <a:outerShdw blurRad="355600" dist="762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432088" y="2465388"/>
            <a:ext cx="5689600" cy="5686425"/>
          </a:xfrm>
          <a:prstGeom prst="roundRect">
            <a:avLst>
              <a:gd name="adj" fmla="val 1272"/>
            </a:avLst>
          </a:prstGeom>
          <a:solidFill>
            <a:schemeClr val="tx2">
              <a:alpha val="68000"/>
            </a:schemeClr>
          </a:solidFill>
          <a:effectLst>
            <a:outerShdw blurRad="355600" dist="762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212786" y="2753544"/>
            <a:ext cx="6126856" cy="6125516"/>
          </a:xfrm>
          <a:prstGeom prst="roundRect">
            <a:avLst>
              <a:gd name="adj" fmla="val 1272"/>
            </a:avLst>
          </a:prstGeom>
          <a:solidFill>
            <a:schemeClr val="tx2">
              <a:alpha val="90000"/>
            </a:schemeClr>
          </a:solidFill>
          <a:effectLst>
            <a:outerShdw blurRad="355600" dist="762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0010" y="5702672"/>
            <a:ext cx="9053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exercitation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ullamco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nisi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aute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irue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dolor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cillum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eu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fugiat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nulla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pariatur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Excepteur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veritatis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consequuntur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magni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eos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2830960" y="2321496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Brands finds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audience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992200" y="1241376"/>
            <a:ext cx="8712968" cy="9865096"/>
          </a:xfrm>
          <a:prstGeom prst="rect">
            <a:avLst/>
          </a:pr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639925" y="3182938"/>
            <a:ext cx="7273925" cy="7272337"/>
          </a:xfrm>
          <a:prstGeom prst="roundRect">
            <a:avLst>
              <a:gd name="adj" fmla="val 1272"/>
            </a:avLst>
          </a:prstGeom>
          <a:solidFill>
            <a:schemeClr val="tx2"/>
          </a:solidFill>
          <a:effectLst>
            <a:outerShdw blurRad="355600" dist="76200" dir="5400000" algn="t" rotWithShape="0">
              <a:prstClr val="black">
                <a:alpha val="28000"/>
              </a:prstClr>
            </a:outerShdw>
          </a:effectLst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0010" y="5053838"/>
            <a:ext cx="189190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exercitation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ullamco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nisi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aute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irue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dolor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2830960" y="1745432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Influencers Captivate</a:t>
            </a:r>
            <a:r>
              <a:rPr lang="en-US" altLang="x-none" sz="8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 hearts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50010" y="7586076"/>
            <a:ext cx="5904656" cy="3430803"/>
            <a:chOff x="2850010" y="7586076"/>
            <a:chExt cx="5904656" cy="3430803"/>
          </a:xfrm>
        </p:grpSpPr>
        <p:grpSp>
          <p:nvGrpSpPr>
            <p:cNvPr id="3" name="Group 2"/>
            <p:cNvGrpSpPr/>
            <p:nvPr/>
          </p:nvGrpSpPr>
          <p:grpSpPr>
            <a:xfrm>
              <a:off x="2850010" y="7586076"/>
              <a:ext cx="5904656" cy="3430803"/>
              <a:chOff x="2850010" y="7531653"/>
              <a:chExt cx="5904656" cy="3430803"/>
            </a:xfrm>
          </p:grpSpPr>
          <p:sp>
            <p:nvSpPr>
              <p:cNvPr id="9" name="Text Box 3"/>
              <p:cNvSpPr txBox="1"/>
              <p:nvPr/>
            </p:nvSpPr>
            <p:spPr bwMode="auto">
              <a:xfrm>
                <a:off x="2882326" y="8437382"/>
                <a:ext cx="4392488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Subtitle text information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50010" y="9208130"/>
                <a:ext cx="590465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consectetur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se exercitation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ullamco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exercitation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ullamco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laboris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nisi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aliquip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 bwMode="auto">
              <a:xfrm>
                <a:off x="2902968" y="7531653"/>
                <a:ext cx="812730" cy="812730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1" name="Text Box 3"/>
              <p:cNvSpPr txBox="1"/>
              <p:nvPr/>
            </p:nvSpPr>
            <p:spPr bwMode="auto">
              <a:xfrm>
                <a:off x="2902969" y="7547300"/>
                <a:ext cx="812730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50000"/>
                  </a:lnSpc>
                  <a:defRPr/>
                </a:pPr>
                <a:r>
                  <a:rPr lang="en-US" altLang="x-none" sz="280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1</a:t>
                </a:r>
                <a:endParaRPr lang="x-none" altLang="x-none" sz="2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 bwMode="auto">
            <a:xfrm>
              <a:off x="3983088" y="8010128"/>
              <a:ext cx="2790294" cy="0"/>
            </a:xfrm>
            <a:prstGeom prst="straightConnector1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miter lim="400000"/>
              <a:headEnd type="none" w="med" len="med"/>
              <a:tailEnd type="triangle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429217" y="7586076"/>
            <a:ext cx="5904656" cy="3430803"/>
            <a:chOff x="9429217" y="7586076"/>
            <a:chExt cx="5904656" cy="3430803"/>
          </a:xfrm>
        </p:grpSpPr>
        <p:grpSp>
          <p:nvGrpSpPr>
            <p:cNvPr id="12" name="Group 11"/>
            <p:cNvGrpSpPr/>
            <p:nvPr/>
          </p:nvGrpSpPr>
          <p:grpSpPr>
            <a:xfrm>
              <a:off x="9429217" y="7586076"/>
              <a:ext cx="5904656" cy="3430803"/>
              <a:chOff x="2850010" y="7531653"/>
              <a:chExt cx="5904656" cy="3430803"/>
            </a:xfrm>
          </p:grpSpPr>
          <p:sp>
            <p:nvSpPr>
              <p:cNvPr id="13" name="Text Box 3"/>
              <p:cNvSpPr txBox="1"/>
              <p:nvPr/>
            </p:nvSpPr>
            <p:spPr bwMode="auto">
              <a:xfrm>
                <a:off x="2882326" y="8437382"/>
                <a:ext cx="4392488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Subtitle text information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50010" y="9208130"/>
                <a:ext cx="590465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consectetur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se exercitation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ullamco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exercitation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ullamco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laboris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nisi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aliquip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902968" y="7531653"/>
                <a:ext cx="812730" cy="812730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6" name="Text Box 3"/>
              <p:cNvSpPr txBox="1"/>
              <p:nvPr/>
            </p:nvSpPr>
            <p:spPr bwMode="auto">
              <a:xfrm>
                <a:off x="2902969" y="7547300"/>
                <a:ext cx="812730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50000"/>
                  </a:lnSpc>
                  <a:defRPr/>
                </a:pPr>
                <a:r>
                  <a:rPr lang="en-US" altLang="x-none" sz="2800" dirty="0" smtClean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2</a:t>
                </a:r>
                <a:endParaRPr lang="x-none" altLang="x-none" sz="2800" dirty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 bwMode="auto">
            <a:xfrm>
              <a:off x="10535816" y="8010128"/>
              <a:ext cx="2790294" cy="0"/>
            </a:xfrm>
            <a:prstGeom prst="straightConnector1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miter lim="400000"/>
              <a:headEnd type="none" w="med" len="med"/>
              <a:tailEnd type="triangle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16008424" y="7586076"/>
            <a:ext cx="5904656" cy="3430803"/>
            <a:chOff x="16008424" y="7586076"/>
            <a:chExt cx="5904656" cy="3430803"/>
          </a:xfrm>
        </p:grpSpPr>
        <p:sp>
          <p:nvSpPr>
            <p:cNvPr id="18" name="Text Box 3"/>
            <p:cNvSpPr txBox="1"/>
            <p:nvPr/>
          </p:nvSpPr>
          <p:spPr bwMode="auto">
            <a:xfrm>
              <a:off x="16040740" y="8491805"/>
              <a:ext cx="439248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Subtitle text information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08424" y="9262553"/>
              <a:ext cx="590465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se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061382" y="7586076"/>
              <a:ext cx="812730" cy="81273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1" name="Text Box 3"/>
            <p:cNvSpPr txBox="1"/>
            <p:nvPr/>
          </p:nvSpPr>
          <p:spPr bwMode="auto">
            <a:xfrm>
              <a:off x="16061381" y="7601723"/>
              <a:ext cx="81273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rPr>
                <a:t>3</a:t>
              </a:r>
              <a:endParaRPr lang="x-none" altLang="x-none" sz="2800" dirty="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  <a:sym typeface="Poppins Medium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17160552" y="8013394"/>
              <a:ext cx="2790294" cy="0"/>
            </a:xfrm>
            <a:prstGeom prst="straightConnector1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miter lim="400000"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13716000"/>
          </a:xfrm>
          <a:solidFill>
            <a:schemeClr val="tx2"/>
          </a:solidFill>
        </p:spPr>
      </p:sp>
      <p:sp>
        <p:nvSpPr>
          <p:cNvPr id="12" name="Rectangle 11"/>
          <p:cNvSpPr/>
          <p:nvPr/>
        </p:nvSpPr>
        <p:spPr>
          <a:xfrm>
            <a:off x="14587315" y="6278736"/>
            <a:ext cx="78298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adiping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nosud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cillum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eu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fugiat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nulla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pariatur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Excepteur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qui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veritatis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consequuntur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magni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eos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 Box 3"/>
          <p:cNvSpPr txBox="1"/>
          <p:nvPr/>
        </p:nvSpPr>
        <p:spPr bwMode="auto">
          <a:xfrm>
            <a:off x="14554795" y="2897560"/>
            <a:ext cx="7430293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Unlock Potential Now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913611" y="2969568"/>
            <a:ext cx="2556777" cy="2556777"/>
            <a:chOff x="10913611" y="1241376"/>
            <a:chExt cx="2556777" cy="2556777"/>
          </a:xfrm>
        </p:grpSpPr>
        <p:sp>
          <p:nvSpPr>
            <p:cNvPr id="14" name="Oval 13"/>
            <p:cNvSpPr/>
            <p:nvPr/>
          </p:nvSpPr>
          <p:spPr bwMode="auto">
            <a:xfrm>
              <a:off x="10913611" y="1241376"/>
              <a:ext cx="2556777" cy="2556777"/>
            </a:xfrm>
            <a:prstGeom prst="ellipse">
              <a:avLst/>
            </a:prstGeom>
            <a:solidFill>
              <a:schemeClr val="accent3"/>
            </a:solidFill>
            <a:ln w="1016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5" name="Shape"/>
            <p:cNvSpPr/>
            <p:nvPr/>
          </p:nvSpPr>
          <p:spPr>
            <a:xfrm>
              <a:off x="11717468" y="2105481"/>
              <a:ext cx="995956" cy="87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20817" extrusionOk="0">
                  <a:moveTo>
                    <a:pt x="5866" y="1"/>
                  </a:moveTo>
                  <a:cubicBezTo>
                    <a:pt x="4434" y="-26"/>
                    <a:pt x="2990" y="557"/>
                    <a:pt x="1847" y="1773"/>
                  </a:cubicBezTo>
                  <a:cubicBezTo>
                    <a:pt x="-346" y="4109"/>
                    <a:pt x="-622" y="8006"/>
                    <a:pt x="1213" y="10725"/>
                  </a:cubicBezTo>
                  <a:lnTo>
                    <a:pt x="9594" y="20504"/>
                  </a:lnTo>
                  <a:cubicBezTo>
                    <a:pt x="9753" y="20708"/>
                    <a:pt x="9981" y="20822"/>
                    <a:pt x="10218" y="20816"/>
                  </a:cubicBezTo>
                  <a:cubicBezTo>
                    <a:pt x="10424" y="20811"/>
                    <a:pt x="10621" y="20715"/>
                    <a:pt x="10769" y="20548"/>
                  </a:cubicBezTo>
                  <a:lnTo>
                    <a:pt x="18896" y="11190"/>
                  </a:lnTo>
                  <a:cubicBezTo>
                    <a:pt x="20978" y="8610"/>
                    <a:pt x="20941" y="4589"/>
                    <a:pt x="18812" y="2061"/>
                  </a:cubicBezTo>
                  <a:cubicBezTo>
                    <a:pt x="16420" y="-778"/>
                    <a:pt x="12440" y="-619"/>
                    <a:pt x="10224" y="2405"/>
                  </a:cubicBezTo>
                  <a:cubicBezTo>
                    <a:pt x="9094" y="844"/>
                    <a:pt x="7488" y="31"/>
                    <a:pt x="5866" y="1"/>
                  </a:cubicBezTo>
                  <a:close/>
                  <a:moveTo>
                    <a:pt x="14711" y="1883"/>
                  </a:moveTo>
                  <a:cubicBezTo>
                    <a:pt x="15579" y="1896"/>
                    <a:pt x="16448" y="2229"/>
                    <a:pt x="17177" y="2896"/>
                  </a:cubicBezTo>
                  <a:cubicBezTo>
                    <a:pt x="19169" y="4717"/>
                    <a:pt x="19317" y="8155"/>
                    <a:pt x="17492" y="10197"/>
                  </a:cubicBezTo>
                  <a:lnTo>
                    <a:pt x="10186" y="18563"/>
                  </a:lnTo>
                  <a:lnTo>
                    <a:pt x="2635" y="9791"/>
                  </a:lnTo>
                  <a:cubicBezTo>
                    <a:pt x="1207" y="7891"/>
                    <a:pt x="1305" y="5030"/>
                    <a:pt x="2858" y="3267"/>
                  </a:cubicBezTo>
                  <a:cubicBezTo>
                    <a:pt x="4550" y="1347"/>
                    <a:pt x="7281" y="1447"/>
                    <a:pt x="8865" y="3487"/>
                  </a:cubicBezTo>
                  <a:lnTo>
                    <a:pt x="9493" y="4286"/>
                  </a:lnTo>
                  <a:cubicBezTo>
                    <a:pt x="9683" y="4544"/>
                    <a:pt x="9968" y="4681"/>
                    <a:pt x="10259" y="4654"/>
                  </a:cubicBezTo>
                  <a:cubicBezTo>
                    <a:pt x="10479" y="4634"/>
                    <a:pt x="10685" y="4521"/>
                    <a:pt x="10838" y="4336"/>
                  </a:cubicBezTo>
                  <a:lnTo>
                    <a:pt x="11672" y="3400"/>
                  </a:lnTo>
                  <a:cubicBezTo>
                    <a:pt x="12482" y="2383"/>
                    <a:pt x="13595" y="1868"/>
                    <a:pt x="14711" y="188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758952" y="5849888"/>
            <a:ext cx="78298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adiping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nosud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cillum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eu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fugiat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nulla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pariatur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Excepteur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qui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veritatis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consequuntur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magni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eos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 Box 3"/>
          <p:cNvSpPr txBox="1"/>
          <p:nvPr/>
        </p:nvSpPr>
        <p:spPr bwMode="auto">
          <a:xfrm>
            <a:off x="2726432" y="2468712"/>
            <a:ext cx="7430293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Join the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Revolution</a:t>
            </a:r>
            <a:endParaRPr lang="en-US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2912726" y="1961456"/>
            <a:ext cx="2951162" cy="2951162"/>
          </a:xfrm>
          <a:solidFill>
            <a:schemeClr val="tx2"/>
          </a:solidFill>
        </p:spPr>
      </p:sp>
      <p:sp>
        <p:nvSpPr>
          <p:cNvPr id="3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6296779" y="1961456"/>
            <a:ext cx="2951162" cy="2951162"/>
          </a:xfrm>
          <a:solidFill>
            <a:schemeClr val="tx2"/>
          </a:solidFill>
        </p:spPr>
      </p:sp>
      <p:sp>
        <p:nvSpPr>
          <p:cNvPr id="3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9680832" y="1936740"/>
            <a:ext cx="2951162" cy="2951162"/>
          </a:xfrm>
          <a:solidFill>
            <a:schemeClr val="tx2"/>
          </a:solidFill>
        </p:spPr>
      </p:sp>
      <p:sp>
        <p:nvSpPr>
          <p:cNvPr id="3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2912726" y="5370548"/>
            <a:ext cx="2951162" cy="2951162"/>
          </a:xfrm>
          <a:solidFill>
            <a:schemeClr val="tx2"/>
          </a:solidFill>
        </p:spPr>
      </p:sp>
      <p:sp>
        <p:nvSpPr>
          <p:cNvPr id="39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6296779" y="5370548"/>
            <a:ext cx="2951162" cy="2951162"/>
          </a:xfrm>
          <a:solidFill>
            <a:schemeClr val="tx2"/>
          </a:solidFill>
        </p:spPr>
      </p:sp>
      <p:sp>
        <p:nvSpPr>
          <p:cNvPr id="40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9680832" y="5345832"/>
            <a:ext cx="2951162" cy="2951162"/>
          </a:xfrm>
          <a:solidFill>
            <a:schemeClr val="tx2"/>
          </a:solidFill>
        </p:spPr>
      </p:sp>
      <p:sp>
        <p:nvSpPr>
          <p:cNvPr id="41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2912726" y="8807259"/>
            <a:ext cx="2951162" cy="2951162"/>
          </a:xfrm>
          <a:solidFill>
            <a:schemeClr val="tx2"/>
          </a:solidFill>
        </p:spPr>
      </p:sp>
      <p:sp>
        <p:nvSpPr>
          <p:cNvPr id="42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6296779" y="8807259"/>
            <a:ext cx="2951162" cy="2951162"/>
          </a:xfrm>
          <a:solidFill>
            <a:schemeClr val="tx2"/>
          </a:solidFill>
        </p:spPr>
      </p:sp>
      <p:sp>
        <p:nvSpPr>
          <p:cNvPr id="43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9680832" y="8782543"/>
            <a:ext cx="2951162" cy="2951162"/>
          </a:xfrm>
          <a:solidFill>
            <a:schemeClr val="tx2"/>
          </a:solidFill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34816" y="1440000"/>
          <a:ext cx="21095997" cy="1089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00"/>
                <a:gridCol w="2540571"/>
                <a:gridCol w="2540571"/>
                <a:gridCol w="2540571"/>
                <a:gridCol w="2540571"/>
                <a:gridCol w="2540571"/>
                <a:gridCol w="2540571"/>
                <a:gridCol w="2540571"/>
              </a:tblGrid>
              <a:tr h="1210141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396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Monday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Tuesday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Wednesday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Thursday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Friday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Saturday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Roboto" charset="0"/>
                          <a:ea typeface="Roboto" charset="0"/>
                          <a:cs typeface="Roboto" charset="0"/>
                        </a:rPr>
                        <a:t>Sunday</a:t>
                      </a:r>
                      <a:endParaRPr lang="en-US" sz="2800" b="0" i="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1. 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travel, relax, plane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2. 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animals, pets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3. 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nature, ocean, sky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4.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fashion, style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5. 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Cinema, celebrity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6. 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children, weekend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7.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sport, fitness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210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="0" i="0" dirty="0" smtClean="0">
                          <a:solidFill>
                            <a:schemeClr val="bg2"/>
                          </a:solidFill>
                          <a:latin typeface="Roboto Medium" charset="0"/>
                          <a:ea typeface="Roboto Medium" charset="0"/>
                          <a:cs typeface="Roboto Medium" charset="0"/>
                          <a:sym typeface="Poppins Medium" charset="0"/>
                        </a:rPr>
                        <a:t>8. </a:t>
                      </a:r>
                      <a:r>
                        <a:rPr lang="en-US" altLang="x-none" sz="240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Thematic</a:t>
                      </a:r>
                      <a:r>
                        <a:rPr lang="en-US" altLang="x-none" sz="2400" baseline="0" dirty="0" smtClean="0">
                          <a:solidFill>
                            <a:schemeClr val="bg2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 </a:t>
                      </a:r>
                      <a:endParaRPr lang="en-US" altLang="x-none" sz="2400" baseline="0" dirty="0" smtClean="0">
                        <a:solidFill>
                          <a:schemeClr val="bg2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x-none" sz="2400" baseline="0" dirty="0" smtClean="0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  <a:sym typeface="Poppins Medium" charset="0"/>
                        </a:rPr>
                        <a:t>food, diet, lifestyle</a:t>
                      </a:r>
                      <a:endParaRPr lang="x-none" altLang="x-none" sz="2400" dirty="0" smtClean="0">
                        <a:solidFill>
                          <a:schemeClr val="bg1"/>
                        </a:solidFill>
                        <a:latin typeface="Roboto" charset="0"/>
                        <a:ea typeface="Roboto" charset="0"/>
                        <a:cs typeface="Roboto" charset="0"/>
                        <a:sym typeface="Poppins Medium" charset="0"/>
                      </a:endParaRPr>
                    </a:p>
                  </a:txBody>
                  <a:tcPr marL="396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31768" y="2880521"/>
            <a:ext cx="15996189" cy="9204921"/>
            <a:chOff x="5731768" y="2880521"/>
            <a:chExt cx="15996189" cy="9204921"/>
          </a:xfrm>
        </p:grpSpPr>
        <p:grpSp>
          <p:nvGrpSpPr>
            <p:cNvPr id="8" name="Group 7"/>
            <p:cNvGrpSpPr/>
            <p:nvPr/>
          </p:nvGrpSpPr>
          <p:grpSpPr>
            <a:xfrm>
              <a:off x="5731768" y="2880521"/>
              <a:ext cx="720080" cy="720080"/>
              <a:chOff x="5731768" y="2880521"/>
              <a:chExt cx="720080" cy="720080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731768" y="2880521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9" name="Shape"/>
              <p:cNvSpPr/>
              <p:nvPr/>
            </p:nvSpPr>
            <p:spPr>
              <a:xfrm>
                <a:off x="5896271" y="3045033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823848" y="2880521"/>
              <a:ext cx="720080" cy="720080"/>
              <a:chOff x="10823848" y="2880521"/>
              <a:chExt cx="720080" cy="720080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10823848" y="2880521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2" name="Shape"/>
              <p:cNvSpPr/>
              <p:nvPr/>
            </p:nvSpPr>
            <p:spPr>
              <a:xfrm>
                <a:off x="10988351" y="3045033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8303568" y="4121696"/>
              <a:ext cx="720080" cy="720080"/>
              <a:chOff x="8303568" y="4121696"/>
              <a:chExt cx="720080" cy="720080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8303568" y="4121696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6" name="Shape"/>
              <p:cNvSpPr/>
              <p:nvPr/>
            </p:nvSpPr>
            <p:spPr>
              <a:xfrm>
                <a:off x="8468071" y="4286208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3416136" y="4121696"/>
              <a:ext cx="720080" cy="720080"/>
              <a:chOff x="13416136" y="4121696"/>
              <a:chExt cx="720080" cy="720080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13416136" y="4121696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9" name="Shape"/>
              <p:cNvSpPr/>
              <p:nvPr/>
            </p:nvSpPr>
            <p:spPr>
              <a:xfrm>
                <a:off x="13580639" y="4286208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5936416" y="4121696"/>
              <a:ext cx="720080" cy="720080"/>
              <a:chOff x="15936416" y="4121696"/>
              <a:chExt cx="720080" cy="72008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5936416" y="4121696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2" name="Shape"/>
              <p:cNvSpPr/>
              <p:nvPr/>
            </p:nvSpPr>
            <p:spPr>
              <a:xfrm>
                <a:off x="16100919" y="4286208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8528704" y="5273824"/>
              <a:ext cx="720080" cy="720080"/>
              <a:chOff x="18528704" y="5273824"/>
              <a:chExt cx="720080" cy="72008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8528704" y="527382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5" name="Shape"/>
              <p:cNvSpPr/>
              <p:nvPr/>
            </p:nvSpPr>
            <p:spPr>
              <a:xfrm>
                <a:off x="18693207" y="543833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5936416" y="5273824"/>
              <a:ext cx="720080" cy="720080"/>
              <a:chOff x="15936416" y="5273824"/>
              <a:chExt cx="720080" cy="72008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15936416" y="527382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8" name="Shape"/>
              <p:cNvSpPr/>
              <p:nvPr/>
            </p:nvSpPr>
            <p:spPr>
              <a:xfrm>
                <a:off x="16100919" y="543833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731768" y="5273824"/>
              <a:ext cx="720080" cy="720080"/>
              <a:chOff x="5731768" y="5273824"/>
              <a:chExt cx="720080" cy="720080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5731768" y="527382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1" name="Shape"/>
              <p:cNvSpPr/>
              <p:nvPr/>
            </p:nvSpPr>
            <p:spPr>
              <a:xfrm>
                <a:off x="5896271" y="543833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3364345" y="6525594"/>
              <a:ext cx="720080" cy="720080"/>
              <a:chOff x="13364345" y="6525594"/>
              <a:chExt cx="720080" cy="72008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13364345" y="652559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4" name="Shape"/>
              <p:cNvSpPr/>
              <p:nvPr/>
            </p:nvSpPr>
            <p:spPr>
              <a:xfrm>
                <a:off x="13528848" y="669010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0976976" y="6525594"/>
              <a:ext cx="720080" cy="720080"/>
              <a:chOff x="20976976" y="6525594"/>
              <a:chExt cx="720080" cy="720080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20976976" y="652559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7" name="Shape"/>
              <p:cNvSpPr/>
              <p:nvPr/>
            </p:nvSpPr>
            <p:spPr>
              <a:xfrm>
                <a:off x="21141479" y="669010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325340" y="7726424"/>
              <a:ext cx="720080" cy="720080"/>
              <a:chOff x="8325340" y="7726424"/>
              <a:chExt cx="720080" cy="720080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8325340" y="772642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0" name="Shape"/>
              <p:cNvSpPr/>
              <p:nvPr/>
            </p:nvSpPr>
            <p:spPr>
              <a:xfrm>
                <a:off x="8489843" y="789093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3364345" y="7726424"/>
              <a:ext cx="720080" cy="720080"/>
              <a:chOff x="13364345" y="7726424"/>
              <a:chExt cx="720080" cy="72008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13364345" y="772642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3" name="Shape"/>
              <p:cNvSpPr/>
              <p:nvPr/>
            </p:nvSpPr>
            <p:spPr>
              <a:xfrm>
                <a:off x="13528848" y="789093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0976976" y="7726424"/>
              <a:ext cx="720080" cy="720080"/>
              <a:chOff x="20976976" y="7726424"/>
              <a:chExt cx="720080" cy="720080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20976976" y="7726424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6" name="Shape"/>
              <p:cNvSpPr/>
              <p:nvPr/>
            </p:nvSpPr>
            <p:spPr>
              <a:xfrm>
                <a:off x="21141479" y="7890936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56427" y="8945308"/>
              <a:ext cx="720080" cy="720080"/>
              <a:chOff x="18556427" y="8945308"/>
              <a:chExt cx="720080" cy="720080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18556427" y="8945308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9" name="Shape"/>
              <p:cNvSpPr/>
              <p:nvPr/>
            </p:nvSpPr>
            <p:spPr>
              <a:xfrm>
                <a:off x="18720930" y="9109820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5964139" y="8945308"/>
              <a:ext cx="720080" cy="720080"/>
              <a:chOff x="15964139" y="8945308"/>
              <a:chExt cx="720080" cy="720080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15964139" y="8945308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2" name="Shape"/>
              <p:cNvSpPr/>
              <p:nvPr/>
            </p:nvSpPr>
            <p:spPr>
              <a:xfrm>
                <a:off x="16128642" y="9109820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9491" y="8945308"/>
              <a:ext cx="720080" cy="720080"/>
              <a:chOff x="5759491" y="8945308"/>
              <a:chExt cx="720080" cy="720080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759491" y="8945308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5" name="Shape"/>
              <p:cNvSpPr/>
              <p:nvPr/>
            </p:nvSpPr>
            <p:spPr>
              <a:xfrm>
                <a:off x="5923994" y="9109820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0848053" y="10124187"/>
              <a:ext cx="720080" cy="720080"/>
              <a:chOff x="10848053" y="10124187"/>
              <a:chExt cx="720080" cy="720080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0848053" y="10124187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8" name="Shape"/>
              <p:cNvSpPr/>
              <p:nvPr/>
            </p:nvSpPr>
            <p:spPr>
              <a:xfrm>
                <a:off x="11012556" y="10288699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5940133" y="10124187"/>
              <a:ext cx="720080" cy="720080"/>
              <a:chOff x="15940133" y="10124187"/>
              <a:chExt cx="720080" cy="720080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15940133" y="10124187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71" name="Shape"/>
              <p:cNvSpPr/>
              <p:nvPr/>
            </p:nvSpPr>
            <p:spPr>
              <a:xfrm>
                <a:off x="16104636" y="10288699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3375029" y="11365362"/>
              <a:ext cx="720080" cy="720080"/>
              <a:chOff x="13375029" y="11365362"/>
              <a:chExt cx="720080" cy="720080"/>
            </a:xfrm>
          </p:grpSpPr>
          <p:sp>
            <p:nvSpPr>
              <p:cNvPr id="82" name="Oval 81"/>
              <p:cNvSpPr/>
              <p:nvPr/>
            </p:nvSpPr>
            <p:spPr bwMode="auto">
              <a:xfrm>
                <a:off x="13375029" y="11365362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3" name="Shape"/>
              <p:cNvSpPr/>
              <p:nvPr/>
            </p:nvSpPr>
            <p:spPr>
              <a:xfrm>
                <a:off x="13539532" y="11529874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487597" y="11365362"/>
              <a:ext cx="720080" cy="720080"/>
              <a:chOff x="18487597" y="11365362"/>
              <a:chExt cx="720080" cy="720080"/>
            </a:xfrm>
          </p:grpSpPr>
          <p:sp>
            <p:nvSpPr>
              <p:cNvPr id="85" name="Oval 84"/>
              <p:cNvSpPr/>
              <p:nvPr/>
            </p:nvSpPr>
            <p:spPr bwMode="auto">
              <a:xfrm>
                <a:off x="18487597" y="11365362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6" name="Shape"/>
              <p:cNvSpPr/>
              <p:nvPr/>
            </p:nvSpPr>
            <p:spPr>
              <a:xfrm>
                <a:off x="18652100" y="11529874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1007877" y="11365362"/>
              <a:ext cx="720080" cy="720080"/>
              <a:chOff x="21007877" y="11365362"/>
              <a:chExt cx="720080" cy="720080"/>
            </a:xfrm>
          </p:grpSpPr>
          <p:sp>
            <p:nvSpPr>
              <p:cNvPr id="88" name="Oval 87"/>
              <p:cNvSpPr/>
              <p:nvPr/>
            </p:nvSpPr>
            <p:spPr bwMode="auto">
              <a:xfrm>
                <a:off x="21007877" y="11365362"/>
                <a:ext cx="720080" cy="720080"/>
              </a:xfrm>
              <a:prstGeom prst="ellipse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9" name="Shape"/>
              <p:cNvSpPr/>
              <p:nvPr/>
            </p:nvSpPr>
            <p:spPr>
              <a:xfrm>
                <a:off x="21172380" y="11529874"/>
                <a:ext cx="391074" cy="391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959578" y="3046675"/>
            <a:ext cx="3533695" cy="6193701"/>
          </a:xfrm>
          <a:solidFill>
            <a:schemeClr val="tx2">
              <a:lumMod val="90000"/>
            </a:schemeClr>
          </a:solidFill>
        </p:spPr>
      </p:sp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0010" y="5702672"/>
            <a:ext cx="9053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exercitation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ullamco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nisi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aute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irue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dolor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cillum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eu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fugiat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nulla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pariatur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Excepteur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veritatis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consequuntur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magni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eos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2830960" y="2321496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Unleash Your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Creativity</a:t>
            </a:r>
            <a:endParaRPr lang="en-US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pic>
        <p:nvPicPr>
          <p:cNvPr id="5" name="Phone+hand_2-filter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8104" y="1494927"/>
            <a:ext cx="10057564" cy="13716001"/>
          </a:xfrm>
          <a:prstGeom prst="rect">
            <a:avLst/>
          </a:prstGeom>
          <a:ln w="3175" cap="flat">
            <a:noFill/>
            <a:miter lim="4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53324" y="3483848"/>
            <a:ext cx="18576000" cy="4598288"/>
            <a:chOff x="2953324" y="4409728"/>
            <a:chExt cx="18576000" cy="4598288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953324" y="5768016"/>
              <a:ext cx="18576000" cy="3240000"/>
            </a:xfrm>
            <a:prstGeom prst="roundRect">
              <a:avLst>
                <a:gd name="adj" fmla="val 50000"/>
              </a:avLst>
            </a:prstGeom>
            <a:noFill/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3312871" y="4409728"/>
              <a:ext cx="2556777" cy="2556777"/>
            </a:xfrm>
            <a:prstGeom prst="ellipse">
              <a:avLst/>
            </a:prstGeom>
            <a:solidFill>
              <a:schemeClr val="accent5"/>
            </a:solidFill>
            <a:ln w="101600" cap="flat" cmpd="sng" algn="ctr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99792" y="4409728"/>
              <a:ext cx="2556777" cy="2556777"/>
            </a:xfrm>
            <a:prstGeom prst="ellipse">
              <a:avLst/>
            </a:prstGeom>
            <a:solidFill>
              <a:schemeClr val="accent4"/>
            </a:solidFill>
            <a:ln w="101600" cap="flat" cmpd="sng" algn="ctr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3486712" y="4416255"/>
              <a:ext cx="2556777" cy="2556777"/>
            </a:xfrm>
            <a:prstGeom prst="ellipse">
              <a:avLst/>
            </a:prstGeom>
            <a:solidFill>
              <a:schemeClr val="accent3"/>
            </a:solidFill>
            <a:ln w="101600" cap="flat" cmpd="sng" algn="ctr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573634" y="4416255"/>
              <a:ext cx="2556777" cy="2556777"/>
            </a:xfrm>
            <a:prstGeom prst="ellipse">
              <a:avLst/>
            </a:prstGeom>
            <a:solidFill>
              <a:schemeClr val="accent6"/>
            </a:solidFill>
            <a:ln w="101600" cap="flat" cmpd="sng" algn="ctr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2" name="Triangle 11"/>
            <p:cNvSpPr/>
            <p:nvPr/>
          </p:nvSpPr>
          <p:spPr bwMode="auto">
            <a:xfrm rot="5400000">
              <a:off x="13250029" y="5652179"/>
              <a:ext cx="278050" cy="239698"/>
            </a:xfrm>
            <a:prstGeom prst="triangle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0" name="Triangle 19"/>
            <p:cNvSpPr/>
            <p:nvPr/>
          </p:nvSpPr>
          <p:spPr bwMode="auto">
            <a:xfrm rot="5400000">
              <a:off x="8145338" y="5636807"/>
              <a:ext cx="278050" cy="239698"/>
            </a:xfrm>
            <a:prstGeom prst="triangle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1" name="Triangle 20"/>
            <p:cNvSpPr/>
            <p:nvPr/>
          </p:nvSpPr>
          <p:spPr bwMode="auto">
            <a:xfrm rot="5400000">
              <a:off x="18318612" y="5652744"/>
              <a:ext cx="278050" cy="239698"/>
            </a:xfrm>
            <a:prstGeom prst="triangle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Triangle 21"/>
            <p:cNvSpPr/>
            <p:nvPr/>
          </p:nvSpPr>
          <p:spPr bwMode="auto">
            <a:xfrm rot="2270946">
              <a:off x="3224035" y="6215369"/>
              <a:ext cx="278050" cy="239698"/>
            </a:xfrm>
            <a:prstGeom prst="triangle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3" name="Shape"/>
            <p:cNvSpPr/>
            <p:nvPr/>
          </p:nvSpPr>
          <p:spPr>
            <a:xfrm>
              <a:off x="9180202" y="5190138"/>
              <a:ext cx="995956" cy="99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954" y="0"/>
                  </a:moveTo>
                  <a:cubicBezTo>
                    <a:pt x="6377" y="1"/>
                    <a:pt x="5076" y="3"/>
                    <a:pt x="3699" y="439"/>
                  </a:cubicBezTo>
                  <a:cubicBezTo>
                    <a:pt x="2184" y="990"/>
                    <a:pt x="990" y="2184"/>
                    <a:pt x="439" y="3699"/>
                  </a:cubicBezTo>
                  <a:cubicBezTo>
                    <a:pt x="0" y="5084"/>
                    <a:pt x="0" y="6387"/>
                    <a:pt x="0" y="8954"/>
                  </a:cubicBezTo>
                  <a:lnTo>
                    <a:pt x="0" y="12606"/>
                  </a:lnTo>
                  <a:cubicBezTo>
                    <a:pt x="0" y="15213"/>
                    <a:pt x="0" y="16517"/>
                    <a:pt x="439" y="17901"/>
                  </a:cubicBezTo>
                  <a:cubicBezTo>
                    <a:pt x="990" y="19416"/>
                    <a:pt x="2184" y="20609"/>
                    <a:pt x="3699" y="21161"/>
                  </a:cubicBezTo>
                  <a:cubicBezTo>
                    <a:pt x="5084" y="21600"/>
                    <a:pt x="6387" y="21600"/>
                    <a:pt x="8954" y="21600"/>
                  </a:cubicBezTo>
                  <a:lnTo>
                    <a:pt x="12606" y="21600"/>
                  </a:lnTo>
                  <a:cubicBezTo>
                    <a:pt x="15213" y="21600"/>
                    <a:pt x="16516" y="21600"/>
                    <a:pt x="17901" y="21161"/>
                  </a:cubicBezTo>
                  <a:cubicBezTo>
                    <a:pt x="19416" y="20609"/>
                    <a:pt x="20610" y="19416"/>
                    <a:pt x="21161" y="17901"/>
                  </a:cubicBezTo>
                  <a:cubicBezTo>
                    <a:pt x="21600" y="16517"/>
                    <a:pt x="21600" y="15213"/>
                    <a:pt x="21600" y="12645"/>
                  </a:cubicBezTo>
                  <a:lnTo>
                    <a:pt x="21600" y="8995"/>
                  </a:lnTo>
                  <a:cubicBezTo>
                    <a:pt x="21600" y="6388"/>
                    <a:pt x="21600" y="5084"/>
                    <a:pt x="21161" y="3699"/>
                  </a:cubicBezTo>
                  <a:cubicBezTo>
                    <a:pt x="20610" y="2184"/>
                    <a:pt x="19416" y="990"/>
                    <a:pt x="17901" y="439"/>
                  </a:cubicBezTo>
                  <a:cubicBezTo>
                    <a:pt x="16516" y="0"/>
                    <a:pt x="15213" y="0"/>
                    <a:pt x="12646" y="0"/>
                  </a:cubicBezTo>
                  <a:lnTo>
                    <a:pt x="8994" y="0"/>
                  </a:lnTo>
                  <a:lnTo>
                    <a:pt x="8954" y="0"/>
                  </a:lnTo>
                  <a:close/>
                  <a:moveTo>
                    <a:pt x="8114" y="1711"/>
                  </a:moveTo>
                  <a:lnTo>
                    <a:pt x="8142" y="1711"/>
                  </a:lnTo>
                  <a:lnTo>
                    <a:pt x="13486" y="1711"/>
                  </a:lnTo>
                  <a:cubicBezTo>
                    <a:pt x="15322" y="1711"/>
                    <a:pt x="16254" y="1711"/>
                    <a:pt x="17244" y="2025"/>
                  </a:cubicBezTo>
                  <a:cubicBezTo>
                    <a:pt x="18327" y="2419"/>
                    <a:pt x="19181" y="3273"/>
                    <a:pt x="19575" y="4356"/>
                  </a:cubicBezTo>
                  <a:cubicBezTo>
                    <a:pt x="19889" y="5346"/>
                    <a:pt x="19889" y="6278"/>
                    <a:pt x="19889" y="8142"/>
                  </a:cubicBezTo>
                  <a:lnTo>
                    <a:pt x="19889" y="13486"/>
                  </a:lnTo>
                  <a:cubicBezTo>
                    <a:pt x="19889" y="15322"/>
                    <a:pt x="19889" y="16254"/>
                    <a:pt x="19575" y="17244"/>
                  </a:cubicBezTo>
                  <a:cubicBezTo>
                    <a:pt x="19181" y="18327"/>
                    <a:pt x="18327" y="19180"/>
                    <a:pt x="17244" y="19575"/>
                  </a:cubicBezTo>
                  <a:cubicBezTo>
                    <a:pt x="16254" y="19889"/>
                    <a:pt x="15322" y="19889"/>
                    <a:pt x="13458" y="19889"/>
                  </a:cubicBezTo>
                  <a:lnTo>
                    <a:pt x="8114" y="19889"/>
                  </a:lnTo>
                  <a:cubicBezTo>
                    <a:pt x="6278" y="19889"/>
                    <a:pt x="5347" y="19889"/>
                    <a:pt x="4357" y="19575"/>
                  </a:cubicBezTo>
                  <a:cubicBezTo>
                    <a:pt x="3273" y="19180"/>
                    <a:pt x="2419" y="18327"/>
                    <a:pt x="2025" y="17244"/>
                  </a:cubicBezTo>
                  <a:cubicBezTo>
                    <a:pt x="1711" y="16254"/>
                    <a:pt x="1712" y="15322"/>
                    <a:pt x="1712" y="13458"/>
                  </a:cubicBezTo>
                  <a:lnTo>
                    <a:pt x="1712" y="8114"/>
                  </a:lnTo>
                  <a:cubicBezTo>
                    <a:pt x="1712" y="6278"/>
                    <a:pt x="1711" y="5346"/>
                    <a:pt x="2025" y="4356"/>
                  </a:cubicBezTo>
                  <a:cubicBezTo>
                    <a:pt x="2419" y="3273"/>
                    <a:pt x="3273" y="2419"/>
                    <a:pt x="4357" y="2025"/>
                  </a:cubicBezTo>
                  <a:cubicBezTo>
                    <a:pt x="5341" y="1713"/>
                    <a:pt x="6271" y="1711"/>
                    <a:pt x="8114" y="1711"/>
                  </a:cubicBezTo>
                  <a:close/>
                  <a:moveTo>
                    <a:pt x="16278" y="4442"/>
                  </a:moveTo>
                  <a:cubicBezTo>
                    <a:pt x="16059" y="4442"/>
                    <a:pt x="15840" y="4525"/>
                    <a:pt x="15673" y="4693"/>
                  </a:cubicBezTo>
                  <a:cubicBezTo>
                    <a:pt x="15339" y="5027"/>
                    <a:pt x="15339" y="5569"/>
                    <a:pt x="15673" y="5904"/>
                  </a:cubicBezTo>
                  <a:cubicBezTo>
                    <a:pt x="16007" y="6238"/>
                    <a:pt x="16550" y="6238"/>
                    <a:pt x="16884" y="5904"/>
                  </a:cubicBezTo>
                  <a:cubicBezTo>
                    <a:pt x="17218" y="5569"/>
                    <a:pt x="17218" y="5027"/>
                    <a:pt x="16884" y="4693"/>
                  </a:cubicBezTo>
                  <a:cubicBezTo>
                    <a:pt x="16717" y="4525"/>
                    <a:pt x="16497" y="4442"/>
                    <a:pt x="16278" y="4442"/>
                  </a:cubicBezTo>
                  <a:close/>
                  <a:moveTo>
                    <a:pt x="10800" y="5901"/>
                  </a:moveTo>
                  <a:cubicBezTo>
                    <a:pt x="9553" y="5901"/>
                    <a:pt x="8305" y="6376"/>
                    <a:pt x="7353" y="7328"/>
                  </a:cubicBezTo>
                  <a:cubicBezTo>
                    <a:pt x="5450" y="9232"/>
                    <a:pt x="5450" y="12318"/>
                    <a:pt x="7353" y="14222"/>
                  </a:cubicBezTo>
                  <a:cubicBezTo>
                    <a:pt x="9257" y="16126"/>
                    <a:pt x="12343" y="16126"/>
                    <a:pt x="14247" y="14222"/>
                  </a:cubicBezTo>
                  <a:cubicBezTo>
                    <a:pt x="16150" y="12318"/>
                    <a:pt x="16150" y="9232"/>
                    <a:pt x="14247" y="7328"/>
                  </a:cubicBezTo>
                  <a:cubicBezTo>
                    <a:pt x="13295" y="6376"/>
                    <a:pt x="12048" y="5901"/>
                    <a:pt x="10800" y="5901"/>
                  </a:cubicBezTo>
                  <a:close/>
                  <a:moveTo>
                    <a:pt x="10800" y="7612"/>
                  </a:moveTo>
                  <a:cubicBezTo>
                    <a:pt x="11610" y="7612"/>
                    <a:pt x="12419" y="7920"/>
                    <a:pt x="13037" y="8538"/>
                  </a:cubicBezTo>
                  <a:cubicBezTo>
                    <a:pt x="14272" y="9773"/>
                    <a:pt x="14272" y="11777"/>
                    <a:pt x="13037" y="13012"/>
                  </a:cubicBezTo>
                  <a:cubicBezTo>
                    <a:pt x="11802" y="14247"/>
                    <a:pt x="9798" y="14247"/>
                    <a:pt x="8563" y="13012"/>
                  </a:cubicBezTo>
                  <a:cubicBezTo>
                    <a:pt x="7328" y="11777"/>
                    <a:pt x="7328" y="9773"/>
                    <a:pt x="8563" y="8538"/>
                  </a:cubicBezTo>
                  <a:cubicBezTo>
                    <a:pt x="9181" y="7920"/>
                    <a:pt x="9991" y="7612"/>
                    <a:pt x="10800" y="761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15" name="Shape"/>
            <p:cNvSpPr/>
            <p:nvPr/>
          </p:nvSpPr>
          <p:spPr>
            <a:xfrm>
              <a:off x="4093281" y="5201816"/>
              <a:ext cx="995956" cy="82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8090" y="1"/>
                  </a:moveTo>
                  <a:cubicBezTo>
                    <a:pt x="7963" y="3"/>
                    <a:pt x="7838" y="37"/>
                    <a:pt x="7723" y="101"/>
                  </a:cubicBezTo>
                  <a:cubicBezTo>
                    <a:pt x="7582" y="180"/>
                    <a:pt x="7460" y="300"/>
                    <a:pt x="7368" y="451"/>
                  </a:cubicBezTo>
                  <a:lnTo>
                    <a:pt x="5790" y="3288"/>
                  </a:lnTo>
                  <a:lnTo>
                    <a:pt x="4001" y="3288"/>
                  </a:lnTo>
                  <a:lnTo>
                    <a:pt x="3984" y="3288"/>
                  </a:lnTo>
                  <a:cubicBezTo>
                    <a:pt x="3410" y="3288"/>
                    <a:pt x="2979" y="3289"/>
                    <a:pt x="2614" y="3318"/>
                  </a:cubicBezTo>
                  <a:cubicBezTo>
                    <a:pt x="2250" y="3348"/>
                    <a:pt x="1952" y="3406"/>
                    <a:pt x="1646" y="3523"/>
                  </a:cubicBezTo>
                  <a:cubicBezTo>
                    <a:pt x="1309" y="3670"/>
                    <a:pt x="1008" y="3903"/>
                    <a:pt x="760" y="4201"/>
                  </a:cubicBezTo>
                  <a:cubicBezTo>
                    <a:pt x="512" y="4498"/>
                    <a:pt x="318" y="4860"/>
                    <a:pt x="195" y="5265"/>
                  </a:cubicBezTo>
                  <a:cubicBezTo>
                    <a:pt x="98" y="5635"/>
                    <a:pt x="49" y="5995"/>
                    <a:pt x="24" y="6433"/>
                  </a:cubicBezTo>
                  <a:cubicBezTo>
                    <a:pt x="0" y="6871"/>
                    <a:pt x="0" y="7388"/>
                    <a:pt x="0" y="8075"/>
                  </a:cubicBezTo>
                  <a:lnTo>
                    <a:pt x="0" y="16787"/>
                  </a:lnTo>
                  <a:cubicBezTo>
                    <a:pt x="0" y="17484"/>
                    <a:pt x="0" y="18006"/>
                    <a:pt x="24" y="18447"/>
                  </a:cubicBezTo>
                  <a:cubicBezTo>
                    <a:pt x="49" y="18888"/>
                    <a:pt x="98" y="19247"/>
                    <a:pt x="195" y="19617"/>
                  </a:cubicBezTo>
                  <a:cubicBezTo>
                    <a:pt x="318" y="20022"/>
                    <a:pt x="512" y="20384"/>
                    <a:pt x="760" y="20682"/>
                  </a:cubicBezTo>
                  <a:cubicBezTo>
                    <a:pt x="1008" y="20980"/>
                    <a:pt x="1309" y="21213"/>
                    <a:pt x="1646" y="21360"/>
                  </a:cubicBezTo>
                  <a:cubicBezTo>
                    <a:pt x="1954" y="21478"/>
                    <a:pt x="2253" y="21536"/>
                    <a:pt x="2618" y="21566"/>
                  </a:cubicBezTo>
                  <a:cubicBezTo>
                    <a:pt x="2982" y="21595"/>
                    <a:pt x="3413" y="21595"/>
                    <a:pt x="3984" y="21595"/>
                  </a:cubicBezTo>
                  <a:lnTo>
                    <a:pt x="17598" y="21595"/>
                  </a:lnTo>
                  <a:cubicBezTo>
                    <a:pt x="18178" y="21595"/>
                    <a:pt x="18613" y="21595"/>
                    <a:pt x="18980" y="21566"/>
                  </a:cubicBezTo>
                  <a:cubicBezTo>
                    <a:pt x="19347" y="21536"/>
                    <a:pt x="19646" y="21478"/>
                    <a:pt x="19954" y="21360"/>
                  </a:cubicBezTo>
                  <a:cubicBezTo>
                    <a:pt x="20291" y="21213"/>
                    <a:pt x="20592" y="20980"/>
                    <a:pt x="20840" y="20682"/>
                  </a:cubicBezTo>
                  <a:cubicBezTo>
                    <a:pt x="21088" y="20384"/>
                    <a:pt x="21282" y="20022"/>
                    <a:pt x="21405" y="19617"/>
                  </a:cubicBezTo>
                  <a:cubicBezTo>
                    <a:pt x="21502" y="19247"/>
                    <a:pt x="21551" y="18888"/>
                    <a:pt x="21576" y="18449"/>
                  </a:cubicBezTo>
                  <a:cubicBezTo>
                    <a:pt x="21600" y="18011"/>
                    <a:pt x="21600" y="17494"/>
                    <a:pt x="21600" y="16808"/>
                  </a:cubicBezTo>
                  <a:lnTo>
                    <a:pt x="21600" y="8096"/>
                  </a:lnTo>
                  <a:cubicBezTo>
                    <a:pt x="21600" y="7400"/>
                    <a:pt x="21600" y="6877"/>
                    <a:pt x="21576" y="6436"/>
                  </a:cubicBezTo>
                  <a:cubicBezTo>
                    <a:pt x="21551" y="5995"/>
                    <a:pt x="21502" y="5635"/>
                    <a:pt x="21405" y="5265"/>
                  </a:cubicBezTo>
                  <a:cubicBezTo>
                    <a:pt x="21282" y="4860"/>
                    <a:pt x="21088" y="4498"/>
                    <a:pt x="20840" y="4201"/>
                  </a:cubicBezTo>
                  <a:cubicBezTo>
                    <a:pt x="20592" y="3903"/>
                    <a:pt x="20291" y="3670"/>
                    <a:pt x="19954" y="3523"/>
                  </a:cubicBezTo>
                  <a:cubicBezTo>
                    <a:pt x="19646" y="3406"/>
                    <a:pt x="19347" y="3347"/>
                    <a:pt x="18982" y="3318"/>
                  </a:cubicBezTo>
                  <a:cubicBezTo>
                    <a:pt x="18618" y="3288"/>
                    <a:pt x="18187" y="3288"/>
                    <a:pt x="17616" y="3288"/>
                  </a:cubicBezTo>
                  <a:lnTo>
                    <a:pt x="15823" y="3288"/>
                  </a:lnTo>
                  <a:lnTo>
                    <a:pt x="14200" y="403"/>
                  </a:lnTo>
                  <a:cubicBezTo>
                    <a:pt x="14125" y="275"/>
                    <a:pt x="14024" y="171"/>
                    <a:pt x="13907" y="100"/>
                  </a:cubicBezTo>
                  <a:cubicBezTo>
                    <a:pt x="13788" y="29"/>
                    <a:pt x="13657" y="-5"/>
                    <a:pt x="13524" y="1"/>
                  </a:cubicBezTo>
                  <a:lnTo>
                    <a:pt x="8090" y="1"/>
                  </a:lnTo>
                  <a:close/>
                  <a:moveTo>
                    <a:pt x="8543" y="2085"/>
                  </a:moveTo>
                  <a:lnTo>
                    <a:pt x="13059" y="2085"/>
                  </a:lnTo>
                  <a:lnTo>
                    <a:pt x="14544" y="4789"/>
                  </a:lnTo>
                  <a:cubicBezTo>
                    <a:pt x="14634" y="4945"/>
                    <a:pt x="14753" y="5074"/>
                    <a:pt x="14891" y="5166"/>
                  </a:cubicBezTo>
                  <a:cubicBezTo>
                    <a:pt x="15048" y="5269"/>
                    <a:pt x="15224" y="5321"/>
                    <a:pt x="15403" y="5316"/>
                  </a:cubicBezTo>
                  <a:lnTo>
                    <a:pt x="18347" y="5315"/>
                  </a:lnTo>
                  <a:cubicBezTo>
                    <a:pt x="18568" y="5315"/>
                    <a:pt x="18735" y="5315"/>
                    <a:pt x="18877" y="5326"/>
                  </a:cubicBezTo>
                  <a:cubicBezTo>
                    <a:pt x="19019" y="5338"/>
                    <a:pt x="19135" y="5360"/>
                    <a:pt x="19255" y="5406"/>
                  </a:cubicBezTo>
                  <a:cubicBezTo>
                    <a:pt x="19386" y="5463"/>
                    <a:pt x="19502" y="5554"/>
                    <a:pt x="19599" y="5669"/>
                  </a:cubicBezTo>
                  <a:cubicBezTo>
                    <a:pt x="19695" y="5785"/>
                    <a:pt x="19770" y="5926"/>
                    <a:pt x="19818" y="6083"/>
                  </a:cubicBezTo>
                  <a:cubicBezTo>
                    <a:pt x="19856" y="6227"/>
                    <a:pt x="19874" y="6366"/>
                    <a:pt x="19884" y="6537"/>
                  </a:cubicBezTo>
                  <a:cubicBezTo>
                    <a:pt x="19893" y="6708"/>
                    <a:pt x="19893" y="6911"/>
                    <a:pt x="19893" y="7182"/>
                  </a:cubicBezTo>
                  <a:lnTo>
                    <a:pt x="19893" y="17710"/>
                  </a:lnTo>
                  <a:cubicBezTo>
                    <a:pt x="19893" y="17976"/>
                    <a:pt x="19893" y="18177"/>
                    <a:pt x="19884" y="18347"/>
                  </a:cubicBezTo>
                  <a:cubicBezTo>
                    <a:pt x="19874" y="18517"/>
                    <a:pt x="19856" y="18656"/>
                    <a:pt x="19818" y="18800"/>
                  </a:cubicBezTo>
                  <a:cubicBezTo>
                    <a:pt x="19770" y="18957"/>
                    <a:pt x="19695" y="19098"/>
                    <a:pt x="19599" y="19213"/>
                  </a:cubicBezTo>
                  <a:cubicBezTo>
                    <a:pt x="19502" y="19329"/>
                    <a:pt x="19386" y="19419"/>
                    <a:pt x="19255" y="19477"/>
                  </a:cubicBezTo>
                  <a:cubicBezTo>
                    <a:pt x="19135" y="19522"/>
                    <a:pt x="19019" y="19545"/>
                    <a:pt x="18876" y="19557"/>
                  </a:cubicBezTo>
                  <a:cubicBezTo>
                    <a:pt x="18734" y="19568"/>
                    <a:pt x="18565" y="19568"/>
                    <a:pt x="18340" y="19568"/>
                  </a:cubicBezTo>
                  <a:lnTo>
                    <a:pt x="3253" y="19568"/>
                  </a:lnTo>
                  <a:cubicBezTo>
                    <a:pt x="3031" y="19568"/>
                    <a:pt x="2864" y="19568"/>
                    <a:pt x="2722" y="19557"/>
                  </a:cubicBezTo>
                  <a:cubicBezTo>
                    <a:pt x="2581" y="19545"/>
                    <a:pt x="2465" y="19522"/>
                    <a:pt x="2345" y="19477"/>
                  </a:cubicBezTo>
                  <a:cubicBezTo>
                    <a:pt x="2214" y="19419"/>
                    <a:pt x="2098" y="19329"/>
                    <a:pt x="2001" y="19213"/>
                  </a:cubicBezTo>
                  <a:cubicBezTo>
                    <a:pt x="1905" y="19098"/>
                    <a:pt x="1830" y="18957"/>
                    <a:pt x="1782" y="18800"/>
                  </a:cubicBezTo>
                  <a:cubicBezTo>
                    <a:pt x="1744" y="18656"/>
                    <a:pt x="1725" y="18517"/>
                    <a:pt x="1716" y="18346"/>
                  </a:cubicBezTo>
                  <a:cubicBezTo>
                    <a:pt x="1706" y="18174"/>
                    <a:pt x="1706" y="17971"/>
                    <a:pt x="1706" y="17701"/>
                  </a:cubicBezTo>
                  <a:lnTo>
                    <a:pt x="1706" y="7174"/>
                  </a:lnTo>
                  <a:cubicBezTo>
                    <a:pt x="1706" y="6907"/>
                    <a:pt x="1706" y="6706"/>
                    <a:pt x="1716" y="6536"/>
                  </a:cubicBezTo>
                  <a:cubicBezTo>
                    <a:pt x="1725" y="6366"/>
                    <a:pt x="1744" y="6227"/>
                    <a:pt x="1782" y="6083"/>
                  </a:cubicBezTo>
                  <a:cubicBezTo>
                    <a:pt x="1830" y="5926"/>
                    <a:pt x="1905" y="5785"/>
                    <a:pt x="2001" y="5669"/>
                  </a:cubicBezTo>
                  <a:cubicBezTo>
                    <a:pt x="2098" y="5554"/>
                    <a:pt x="2214" y="5463"/>
                    <a:pt x="2345" y="5406"/>
                  </a:cubicBezTo>
                  <a:cubicBezTo>
                    <a:pt x="2464" y="5360"/>
                    <a:pt x="2580" y="5338"/>
                    <a:pt x="2721" y="5326"/>
                  </a:cubicBezTo>
                  <a:cubicBezTo>
                    <a:pt x="2863" y="5315"/>
                    <a:pt x="3030" y="5315"/>
                    <a:pt x="3253" y="5315"/>
                  </a:cubicBezTo>
                  <a:lnTo>
                    <a:pt x="3259" y="5315"/>
                  </a:lnTo>
                  <a:lnTo>
                    <a:pt x="6341" y="5315"/>
                  </a:lnTo>
                  <a:cubicBezTo>
                    <a:pt x="6464" y="5315"/>
                    <a:pt x="6584" y="5281"/>
                    <a:pt x="6694" y="5216"/>
                  </a:cubicBezTo>
                  <a:cubicBezTo>
                    <a:pt x="6803" y="5150"/>
                    <a:pt x="6898" y="5056"/>
                    <a:pt x="6971" y="4939"/>
                  </a:cubicBezTo>
                  <a:lnTo>
                    <a:pt x="8543" y="2085"/>
                  </a:lnTo>
                  <a:close/>
                  <a:moveTo>
                    <a:pt x="10800" y="6511"/>
                  </a:moveTo>
                  <a:cubicBezTo>
                    <a:pt x="9649" y="6511"/>
                    <a:pt x="8498" y="7039"/>
                    <a:pt x="7620" y="8095"/>
                  </a:cubicBezTo>
                  <a:cubicBezTo>
                    <a:pt x="5864" y="10205"/>
                    <a:pt x="5864" y="13626"/>
                    <a:pt x="7620" y="15736"/>
                  </a:cubicBezTo>
                  <a:cubicBezTo>
                    <a:pt x="9376" y="17847"/>
                    <a:pt x="12223" y="17847"/>
                    <a:pt x="13979" y="15736"/>
                  </a:cubicBezTo>
                  <a:cubicBezTo>
                    <a:pt x="15735" y="13626"/>
                    <a:pt x="15735" y="10205"/>
                    <a:pt x="13979" y="8095"/>
                  </a:cubicBezTo>
                  <a:cubicBezTo>
                    <a:pt x="13101" y="7039"/>
                    <a:pt x="11950" y="6511"/>
                    <a:pt x="10800" y="6511"/>
                  </a:cubicBezTo>
                  <a:close/>
                  <a:moveTo>
                    <a:pt x="10800" y="8629"/>
                  </a:moveTo>
                  <a:cubicBezTo>
                    <a:pt x="11500" y="8629"/>
                    <a:pt x="12200" y="8950"/>
                    <a:pt x="12734" y="9592"/>
                  </a:cubicBezTo>
                  <a:cubicBezTo>
                    <a:pt x="13802" y="10875"/>
                    <a:pt x="13802" y="12956"/>
                    <a:pt x="12734" y="14239"/>
                  </a:cubicBezTo>
                  <a:cubicBezTo>
                    <a:pt x="11666" y="15523"/>
                    <a:pt x="9934" y="15523"/>
                    <a:pt x="8866" y="14239"/>
                  </a:cubicBezTo>
                  <a:cubicBezTo>
                    <a:pt x="7798" y="12956"/>
                    <a:pt x="7798" y="10875"/>
                    <a:pt x="8866" y="9592"/>
                  </a:cubicBezTo>
                  <a:cubicBezTo>
                    <a:pt x="9400" y="8950"/>
                    <a:pt x="10100" y="8629"/>
                    <a:pt x="10800" y="862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16" name="Shape"/>
            <p:cNvSpPr/>
            <p:nvPr/>
          </p:nvSpPr>
          <p:spPr>
            <a:xfrm>
              <a:off x="14267122" y="5256914"/>
              <a:ext cx="995956" cy="87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20817" extrusionOk="0">
                  <a:moveTo>
                    <a:pt x="5866" y="1"/>
                  </a:moveTo>
                  <a:cubicBezTo>
                    <a:pt x="4434" y="-26"/>
                    <a:pt x="2990" y="557"/>
                    <a:pt x="1847" y="1773"/>
                  </a:cubicBezTo>
                  <a:cubicBezTo>
                    <a:pt x="-346" y="4109"/>
                    <a:pt x="-622" y="8006"/>
                    <a:pt x="1213" y="10725"/>
                  </a:cubicBezTo>
                  <a:lnTo>
                    <a:pt x="9594" y="20504"/>
                  </a:lnTo>
                  <a:cubicBezTo>
                    <a:pt x="9753" y="20708"/>
                    <a:pt x="9981" y="20822"/>
                    <a:pt x="10218" y="20816"/>
                  </a:cubicBezTo>
                  <a:cubicBezTo>
                    <a:pt x="10424" y="20811"/>
                    <a:pt x="10621" y="20715"/>
                    <a:pt x="10769" y="20548"/>
                  </a:cubicBezTo>
                  <a:lnTo>
                    <a:pt x="18896" y="11190"/>
                  </a:lnTo>
                  <a:cubicBezTo>
                    <a:pt x="20978" y="8610"/>
                    <a:pt x="20941" y="4589"/>
                    <a:pt x="18812" y="2061"/>
                  </a:cubicBezTo>
                  <a:cubicBezTo>
                    <a:pt x="16420" y="-778"/>
                    <a:pt x="12440" y="-619"/>
                    <a:pt x="10224" y="2405"/>
                  </a:cubicBezTo>
                  <a:cubicBezTo>
                    <a:pt x="9094" y="844"/>
                    <a:pt x="7488" y="31"/>
                    <a:pt x="5866" y="1"/>
                  </a:cubicBezTo>
                  <a:close/>
                  <a:moveTo>
                    <a:pt x="14711" y="1883"/>
                  </a:moveTo>
                  <a:cubicBezTo>
                    <a:pt x="15579" y="1896"/>
                    <a:pt x="16448" y="2229"/>
                    <a:pt x="17177" y="2896"/>
                  </a:cubicBezTo>
                  <a:cubicBezTo>
                    <a:pt x="19169" y="4717"/>
                    <a:pt x="19317" y="8155"/>
                    <a:pt x="17492" y="10197"/>
                  </a:cubicBezTo>
                  <a:lnTo>
                    <a:pt x="10186" y="18563"/>
                  </a:lnTo>
                  <a:lnTo>
                    <a:pt x="2635" y="9791"/>
                  </a:lnTo>
                  <a:cubicBezTo>
                    <a:pt x="1207" y="7891"/>
                    <a:pt x="1305" y="5030"/>
                    <a:pt x="2858" y="3267"/>
                  </a:cubicBezTo>
                  <a:cubicBezTo>
                    <a:pt x="4550" y="1347"/>
                    <a:pt x="7281" y="1447"/>
                    <a:pt x="8865" y="3487"/>
                  </a:cubicBezTo>
                  <a:lnTo>
                    <a:pt x="9493" y="4286"/>
                  </a:lnTo>
                  <a:cubicBezTo>
                    <a:pt x="9683" y="4544"/>
                    <a:pt x="9968" y="4681"/>
                    <a:pt x="10259" y="4654"/>
                  </a:cubicBezTo>
                  <a:cubicBezTo>
                    <a:pt x="10479" y="4634"/>
                    <a:pt x="10685" y="4521"/>
                    <a:pt x="10838" y="4336"/>
                  </a:cubicBezTo>
                  <a:lnTo>
                    <a:pt x="11672" y="3400"/>
                  </a:lnTo>
                  <a:cubicBezTo>
                    <a:pt x="12482" y="2383"/>
                    <a:pt x="13595" y="1868"/>
                    <a:pt x="14711" y="188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17" name="Shape"/>
            <p:cNvSpPr/>
            <p:nvPr/>
          </p:nvSpPr>
          <p:spPr>
            <a:xfrm>
              <a:off x="19309876" y="5201816"/>
              <a:ext cx="1019028" cy="9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0" y="0"/>
                  </a:moveTo>
                  <a:cubicBezTo>
                    <a:pt x="9963" y="0"/>
                    <a:pt x="9557" y="1"/>
                    <a:pt x="9126" y="151"/>
                  </a:cubicBezTo>
                  <a:cubicBezTo>
                    <a:pt x="8652" y="341"/>
                    <a:pt x="8278" y="751"/>
                    <a:pt x="8105" y="1273"/>
                  </a:cubicBezTo>
                  <a:cubicBezTo>
                    <a:pt x="7968" y="1750"/>
                    <a:pt x="7968" y="2199"/>
                    <a:pt x="7968" y="3082"/>
                  </a:cubicBezTo>
                  <a:lnTo>
                    <a:pt x="7968" y="18504"/>
                  </a:lnTo>
                  <a:cubicBezTo>
                    <a:pt x="7968" y="19401"/>
                    <a:pt x="7968" y="19849"/>
                    <a:pt x="8105" y="20326"/>
                  </a:cubicBezTo>
                  <a:cubicBezTo>
                    <a:pt x="8278" y="20848"/>
                    <a:pt x="8652" y="21259"/>
                    <a:pt x="9126" y="21449"/>
                  </a:cubicBezTo>
                  <a:cubicBezTo>
                    <a:pt x="9559" y="21600"/>
                    <a:pt x="9966" y="21600"/>
                    <a:pt x="10770" y="21600"/>
                  </a:cubicBezTo>
                  <a:lnTo>
                    <a:pt x="10817" y="21600"/>
                  </a:lnTo>
                  <a:cubicBezTo>
                    <a:pt x="11633" y="21600"/>
                    <a:pt x="12040" y="21600"/>
                    <a:pt x="12473" y="21449"/>
                  </a:cubicBezTo>
                  <a:cubicBezTo>
                    <a:pt x="12947" y="21259"/>
                    <a:pt x="13322" y="20848"/>
                    <a:pt x="13494" y="20326"/>
                  </a:cubicBezTo>
                  <a:cubicBezTo>
                    <a:pt x="13631" y="19849"/>
                    <a:pt x="13631" y="19401"/>
                    <a:pt x="13631" y="18518"/>
                  </a:cubicBezTo>
                  <a:lnTo>
                    <a:pt x="13631" y="3096"/>
                  </a:lnTo>
                  <a:cubicBezTo>
                    <a:pt x="13631" y="2199"/>
                    <a:pt x="13631" y="1750"/>
                    <a:pt x="13494" y="1273"/>
                  </a:cubicBezTo>
                  <a:cubicBezTo>
                    <a:pt x="13322" y="751"/>
                    <a:pt x="12947" y="341"/>
                    <a:pt x="12473" y="151"/>
                  </a:cubicBezTo>
                  <a:cubicBezTo>
                    <a:pt x="12040" y="0"/>
                    <a:pt x="11633" y="0"/>
                    <a:pt x="10830" y="0"/>
                  </a:cubicBezTo>
                  <a:lnTo>
                    <a:pt x="10782" y="0"/>
                  </a:lnTo>
                  <a:lnTo>
                    <a:pt x="10770" y="0"/>
                  </a:lnTo>
                  <a:close/>
                  <a:moveTo>
                    <a:pt x="9912" y="1942"/>
                  </a:moveTo>
                  <a:lnTo>
                    <a:pt x="9914" y="1942"/>
                  </a:lnTo>
                  <a:lnTo>
                    <a:pt x="11687" y="1942"/>
                  </a:lnTo>
                  <a:cubicBezTo>
                    <a:pt x="11754" y="1942"/>
                    <a:pt x="11788" y="1941"/>
                    <a:pt x="11824" y="1954"/>
                  </a:cubicBezTo>
                  <a:cubicBezTo>
                    <a:pt x="11864" y="1970"/>
                    <a:pt x="11894" y="2004"/>
                    <a:pt x="11909" y="2048"/>
                  </a:cubicBezTo>
                  <a:cubicBezTo>
                    <a:pt x="11920" y="2088"/>
                    <a:pt x="11921" y="2125"/>
                    <a:pt x="11921" y="2200"/>
                  </a:cubicBezTo>
                  <a:lnTo>
                    <a:pt x="11921" y="19401"/>
                  </a:lnTo>
                  <a:cubicBezTo>
                    <a:pt x="11921" y="19475"/>
                    <a:pt x="11920" y="19512"/>
                    <a:pt x="11909" y="19552"/>
                  </a:cubicBezTo>
                  <a:cubicBezTo>
                    <a:pt x="11894" y="19596"/>
                    <a:pt x="11864" y="19630"/>
                    <a:pt x="11824" y="19645"/>
                  </a:cubicBezTo>
                  <a:cubicBezTo>
                    <a:pt x="11788" y="19658"/>
                    <a:pt x="11754" y="19658"/>
                    <a:pt x="11686" y="19658"/>
                  </a:cubicBezTo>
                  <a:lnTo>
                    <a:pt x="9912" y="19658"/>
                  </a:lnTo>
                  <a:cubicBezTo>
                    <a:pt x="9845" y="19658"/>
                    <a:pt x="9811" y="19658"/>
                    <a:pt x="9775" y="19645"/>
                  </a:cubicBezTo>
                  <a:cubicBezTo>
                    <a:pt x="9736" y="19630"/>
                    <a:pt x="9705" y="19596"/>
                    <a:pt x="9690" y="19552"/>
                  </a:cubicBezTo>
                  <a:cubicBezTo>
                    <a:pt x="9679" y="19512"/>
                    <a:pt x="9679" y="19475"/>
                    <a:pt x="9679" y="19400"/>
                  </a:cubicBezTo>
                  <a:lnTo>
                    <a:pt x="9679" y="2199"/>
                  </a:lnTo>
                  <a:cubicBezTo>
                    <a:pt x="9679" y="2125"/>
                    <a:pt x="9679" y="2088"/>
                    <a:pt x="9690" y="2048"/>
                  </a:cubicBezTo>
                  <a:cubicBezTo>
                    <a:pt x="9705" y="2004"/>
                    <a:pt x="9736" y="1970"/>
                    <a:pt x="9775" y="1954"/>
                  </a:cubicBezTo>
                  <a:cubicBezTo>
                    <a:pt x="9811" y="1941"/>
                    <a:pt x="9846" y="1942"/>
                    <a:pt x="9912" y="1942"/>
                  </a:cubicBezTo>
                  <a:close/>
                  <a:moveTo>
                    <a:pt x="18738" y="5474"/>
                  </a:moveTo>
                  <a:cubicBezTo>
                    <a:pt x="17932" y="5474"/>
                    <a:pt x="17525" y="5475"/>
                    <a:pt x="17094" y="5625"/>
                  </a:cubicBezTo>
                  <a:cubicBezTo>
                    <a:pt x="16620" y="5815"/>
                    <a:pt x="16246" y="6226"/>
                    <a:pt x="16074" y="6747"/>
                  </a:cubicBezTo>
                  <a:cubicBezTo>
                    <a:pt x="15937" y="7224"/>
                    <a:pt x="15937" y="7673"/>
                    <a:pt x="15937" y="8556"/>
                  </a:cubicBezTo>
                  <a:lnTo>
                    <a:pt x="15937" y="18504"/>
                  </a:lnTo>
                  <a:cubicBezTo>
                    <a:pt x="15937" y="19401"/>
                    <a:pt x="15937" y="19849"/>
                    <a:pt x="16074" y="20326"/>
                  </a:cubicBezTo>
                  <a:cubicBezTo>
                    <a:pt x="16246" y="20848"/>
                    <a:pt x="16620" y="21259"/>
                    <a:pt x="17094" y="21449"/>
                  </a:cubicBezTo>
                  <a:cubicBezTo>
                    <a:pt x="17527" y="21600"/>
                    <a:pt x="17935" y="21600"/>
                    <a:pt x="18738" y="21600"/>
                  </a:cubicBezTo>
                  <a:lnTo>
                    <a:pt x="18786" y="21600"/>
                  </a:lnTo>
                  <a:cubicBezTo>
                    <a:pt x="19601" y="21600"/>
                    <a:pt x="20009" y="21600"/>
                    <a:pt x="20442" y="21449"/>
                  </a:cubicBezTo>
                  <a:cubicBezTo>
                    <a:pt x="20916" y="21259"/>
                    <a:pt x="21289" y="20848"/>
                    <a:pt x="21462" y="20326"/>
                  </a:cubicBezTo>
                  <a:cubicBezTo>
                    <a:pt x="21599" y="19849"/>
                    <a:pt x="21600" y="19401"/>
                    <a:pt x="21600" y="18518"/>
                  </a:cubicBezTo>
                  <a:lnTo>
                    <a:pt x="21600" y="8570"/>
                  </a:lnTo>
                  <a:cubicBezTo>
                    <a:pt x="21600" y="7673"/>
                    <a:pt x="21599" y="7224"/>
                    <a:pt x="21462" y="6747"/>
                  </a:cubicBezTo>
                  <a:cubicBezTo>
                    <a:pt x="21289" y="6226"/>
                    <a:pt x="20916" y="5815"/>
                    <a:pt x="20442" y="5625"/>
                  </a:cubicBezTo>
                  <a:cubicBezTo>
                    <a:pt x="20009" y="5474"/>
                    <a:pt x="19601" y="5474"/>
                    <a:pt x="18798" y="5474"/>
                  </a:cubicBezTo>
                  <a:lnTo>
                    <a:pt x="18751" y="5474"/>
                  </a:lnTo>
                  <a:lnTo>
                    <a:pt x="18738" y="5474"/>
                  </a:lnTo>
                  <a:close/>
                  <a:moveTo>
                    <a:pt x="17881" y="7416"/>
                  </a:moveTo>
                  <a:lnTo>
                    <a:pt x="17882" y="7416"/>
                  </a:lnTo>
                  <a:lnTo>
                    <a:pt x="19655" y="7416"/>
                  </a:lnTo>
                  <a:cubicBezTo>
                    <a:pt x="19722" y="7416"/>
                    <a:pt x="19756" y="7415"/>
                    <a:pt x="19792" y="7428"/>
                  </a:cubicBezTo>
                  <a:cubicBezTo>
                    <a:pt x="19832" y="7444"/>
                    <a:pt x="19863" y="7478"/>
                    <a:pt x="19878" y="7522"/>
                  </a:cubicBezTo>
                  <a:cubicBezTo>
                    <a:pt x="19889" y="7562"/>
                    <a:pt x="19889" y="7599"/>
                    <a:pt x="19889" y="7674"/>
                  </a:cubicBezTo>
                  <a:lnTo>
                    <a:pt x="19889" y="19401"/>
                  </a:lnTo>
                  <a:cubicBezTo>
                    <a:pt x="19889" y="19475"/>
                    <a:pt x="19889" y="19512"/>
                    <a:pt x="19878" y="19552"/>
                  </a:cubicBezTo>
                  <a:cubicBezTo>
                    <a:pt x="19863" y="19596"/>
                    <a:pt x="19832" y="19630"/>
                    <a:pt x="19792" y="19645"/>
                  </a:cubicBezTo>
                  <a:cubicBezTo>
                    <a:pt x="19756" y="19658"/>
                    <a:pt x="19722" y="19658"/>
                    <a:pt x="19654" y="19658"/>
                  </a:cubicBezTo>
                  <a:lnTo>
                    <a:pt x="17881" y="19658"/>
                  </a:lnTo>
                  <a:cubicBezTo>
                    <a:pt x="17814" y="19658"/>
                    <a:pt x="17780" y="19658"/>
                    <a:pt x="17744" y="19645"/>
                  </a:cubicBezTo>
                  <a:cubicBezTo>
                    <a:pt x="17704" y="19630"/>
                    <a:pt x="17673" y="19596"/>
                    <a:pt x="17658" y="19552"/>
                  </a:cubicBezTo>
                  <a:cubicBezTo>
                    <a:pt x="17647" y="19512"/>
                    <a:pt x="17647" y="19475"/>
                    <a:pt x="17647" y="19400"/>
                  </a:cubicBezTo>
                  <a:lnTo>
                    <a:pt x="17647" y="7673"/>
                  </a:lnTo>
                  <a:cubicBezTo>
                    <a:pt x="17647" y="7599"/>
                    <a:pt x="17647" y="7562"/>
                    <a:pt x="17658" y="7522"/>
                  </a:cubicBezTo>
                  <a:cubicBezTo>
                    <a:pt x="17673" y="7478"/>
                    <a:pt x="17704" y="7444"/>
                    <a:pt x="17744" y="7428"/>
                  </a:cubicBezTo>
                  <a:cubicBezTo>
                    <a:pt x="17780" y="7415"/>
                    <a:pt x="17814" y="7416"/>
                    <a:pt x="17881" y="7416"/>
                  </a:cubicBezTo>
                  <a:close/>
                  <a:moveTo>
                    <a:pt x="2802" y="10909"/>
                  </a:moveTo>
                  <a:cubicBezTo>
                    <a:pt x="1996" y="10909"/>
                    <a:pt x="1588" y="10910"/>
                    <a:pt x="1157" y="11060"/>
                  </a:cubicBezTo>
                  <a:cubicBezTo>
                    <a:pt x="683" y="11250"/>
                    <a:pt x="310" y="11661"/>
                    <a:pt x="137" y="12182"/>
                  </a:cubicBezTo>
                  <a:cubicBezTo>
                    <a:pt x="0" y="12659"/>
                    <a:pt x="0" y="13108"/>
                    <a:pt x="0" y="13991"/>
                  </a:cubicBezTo>
                  <a:lnTo>
                    <a:pt x="0" y="18504"/>
                  </a:lnTo>
                  <a:cubicBezTo>
                    <a:pt x="0" y="19401"/>
                    <a:pt x="0" y="19849"/>
                    <a:pt x="137" y="20326"/>
                  </a:cubicBezTo>
                  <a:cubicBezTo>
                    <a:pt x="310" y="20848"/>
                    <a:pt x="683" y="21259"/>
                    <a:pt x="1157" y="21449"/>
                  </a:cubicBezTo>
                  <a:cubicBezTo>
                    <a:pt x="1590" y="21600"/>
                    <a:pt x="1998" y="21600"/>
                    <a:pt x="2802" y="21600"/>
                  </a:cubicBezTo>
                  <a:lnTo>
                    <a:pt x="2848" y="21600"/>
                  </a:lnTo>
                  <a:cubicBezTo>
                    <a:pt x="3664" y="21600"/>
                    <a:pt x="4072" y="21600"/>
                    <a:pt x="4506" y="21449"/>
                  </a:cubicBezTo>
                  <a:cubicBezTo>
                    <a:pt x="4980" y="21259"/>
                    <a:pt x="5353" y="20848"/>
                    <a:pt x="5525" y="20326"/>
                  </a:cubicBezTo>
                  <a:cubicBezTo>
                    <a:pt x="5663" y="19849"/>
                    <a:pt x="5663" y="19401"/>
                    <a:pt x="5663" y="18518"/>
                  </a:cubicBezTo>
                  <a:lnTo>
                    <a:pt x="5663" y="14005"/>
                  </a:lnTo>
                  <a:cubicBezTo>
                    <a:pt x="5663" y="13108"/>
                    <a:pt x="5663" y="12659"/>
                    <a:pt x="5525" y="12182"/>
                  </a:cubicBezTo>
                  <a:cubicBezTo>
                    <a:pt x="5353" y="11661"/>
                    <a:pt x="4980" y="11250"/>
                    <a:pt x="4506" y="11060"/>
                  </a:cubicBezTo>
                  <a:cubicBezTo>
                    <a:pt x="4072" y="10909"/>
                    <a:pt x="3664" y="10909"/>
                    <a:pt x="2861" y="10909"/>
                  </a:cubicBezTo>
                  <a:lnTo>
                    <a:pt x="2814" y="10909"/>
                  </a:lnTo>
                  <a:lnTo>
                    <a:pt x="2802" y="10909"/>
                  </a:lnTo>
                  <a:close/>
                  <a:moveTo>
                    <a:pt x="1944" y="12851"/>
                  </a:moveTo>
                  <a:lnTo>
                    <a:pt x="1945" y="12851"/>
                  </a:lnTo>
                  <a:lnTo>
                    <a:pt x="3718" y="12851"/>
                  </a:lnTo>
                  <a:cubicBezTo>
                    <a:pt x="3785" y="12851"/>
                    <a:pt x="3819" y="12850"/>
                    <a:pt x="3855" y="12863"/>
                  </a:cubicBezTo>
                  <a:cubicBezTo>
                    <a:pt x="3895" y="12879"/>
                    <a:pt x="3927" y="12913"/>
                    <a:pt x="3941" y="12957"/>
                  </a:cubicBezTo>
                  <a:cubicBezTo>
                    <a:pt x="3952" y="12997"/>
                    <a:pt x="3952" y="13034"/>
                    <a:pt x="3952" y="13109"/>
                  </a:cubicBezTo>
                  <a:lnTo>
                    <a:pt x="3952" y="19401"/>
                  </a:lnTo>
                  <a:cubicBezTo>
                    <a:pt x="3952" y="19475"/>
                    <a:pt x="3952" y="19512"/>
                    <a:pt x="3941" y="19552"/>
                  </a:cubicBezTo>
                  <a:cubicBezTo>
                    <a:pt x="3927" y="19596"/>
                    <a:pt x="3895" y="19630"/>
                    <a:pt x="3855" y="19645"/>
                  </a:cubicBezTo>
                  <a:cubicBezTo>
                    <a:pt x="3819" y="19658"/>
                    <a:pt x="3786" y="19658"/>
                    <a:pt x="3718" y="19658"/>
                  </a:cubicBezTo>
                  <a:lnTo>
                    <a:pt x="1944" y="19658"/>
                  </a:lnTo>
                  <a:cubicBezTo>
                    <a:pt x="1877" y="19658"/>
                    <a:pt x="1843" y="19658"/>
                    <a:pt x="1807" y="19645"/>
                  </a:cubicBezTo>
                  <a:cubicBezTo>
                    <a:pt x="1768" y="19630"/>
                    <a:pt x="1736" y="19596"/>
                    <a:pt x="1722" y="19552"/>
                  </a:cubicBezTo>
                  <a:cubicBezTo>
                    <a:pt x="1710" y="19512"/>
                    <a:pt x="1710" y="19475"/>
                    <a:pt x="1710" y="19400"/>
                  </a:cubicBezTo>
                  <a:lnTo>
                    <a:pt x="1710" y="13108"/>
                  </a:lnTo>
                  <a:cubicBezTo>
                    <a:pt x="1710" y="13034"/>
                    <a:pt x="1710" y="12997"/>
                    <a:pt x="1722" y="12957"/>
                  </a:cubicBezTo>
                  <a:cubicBezTo>
                    <a:pt x="1736" y="12913"/>
                    <a:pt x="1768" y="12879"/>
                    <a:pt x="1807" y="12863"/>
                  </a:cubicBezTo>
                  <a:cubicBezTo>
                    <a:pt x="1843" y="12850"/>
                    <a:pt x="1877" y="12851"/>
                    <a:pt x="1944" y="12851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24" name="Text Box 3"/>
            <p:cNvSpPr txBox="1"/>
            <p:nvPr/>
          </p:nvSpPr>
          <p:spPr bwMode="auto">
            <a:xfrm>
              <a:off x="3312870" y="6988470"/>
              <a:ext cx="255677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Prepare post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27" name="Text Box 3"/>
            <p:cNvSpPr txBox="1"/>
            <p:nvPr/>
          </p:nvSpPr>
          <p:spPr bwMode="auto">
            <a:xfrm>
              <a:off x="8424660" y="6988470"/>
              <a:ext cx="255677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P</a:t>
              </a: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ublication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28" name="Text Box 3"/>
            <p:cNvSpPr txBox="1"/>
            <p:nvPr/>
          </p:nvSpPr>
          <p:spPr bwMode="auto">
            <a:xfrm>
              <a:off x="13452957" y="6988470"/>
              <a:ext cx="255677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Reaction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31" name="Text Box 3"/>
            <p:cNvSpPr txBox="1"/>
            <p:nvPr/>
          </p:nvSpPr>
          <p:spPr bwMode="auto">
            <a:xfrm>
              <a:off x="18564214" y="6988470"/>
              <a:ext cx="255677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Analysis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27004" y="8874224"/>
            <a:ext cx="19614831" cy="2308324"/>
            <a:chOff x="2427004" y="8874224"/>
            <a:chExt cx="19614831" cy="2308324"/>
          </a:xfrm>
        </p:grpSpPr>
        <p:sp>
          <p:nvSpPr>
            <p:cNvPr id="25" name="Rectangle 24"/>
            <p:cNvSpPr/>
            <p:nvPr/>
          </p:nvSpPr>
          <p:spPr>
            <a:xfrm>
              <a:off x="2427004" y="8874224"/>
              <a:ext cx="415175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se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81362" y="8874224"/>
              <a:ext cx="415175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se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35720" y="8874224"/>
              <a:ext cx="415175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se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890077" y="8874224"/>
              <a:ext cx="415175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se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37" name="Text Box 3"/>
          <p:cNvSpPr txBox="1"/>
          <p:nvPr/>
        </p:nvSpPr>
        <p:spPr bwMode="auto">
          <a:xfrm>
            <a:off x="1822848" y="1313384"/>
            <a:ext cx="11593288" cy="181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Step by step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0010" y="5702672"/>
            <a:ext cx="9053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exercitation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ullamco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nisi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aute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irue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dolor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cillum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eu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fugiat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nulla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pariatur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Excepteur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veritatis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consequuntur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magni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eos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2830960" y="2321496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Mr Brian’s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Instagram Tips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57754" y="2265664"/>
            <a:ext cx="5097467" cy="3327890"/>
            <a:chOff x="1757754" y="2265664"/>
            <a:chExt cx="5097467" cy="3327890"/>
          </a:xfrm>
        </p:grpSpPr>
        <p:sp>
          <p:nvSpPr>
            <p:cNvPr id="3" name="Shape"/>
            <p:cNvSpPr/>
            <p:nvPr/>
          </p:nvSpPr>
          <p:spPr>
            <a:xfrm>
              <a:off x="1757754" y="4161952"/>
              <a:ext cx="5097467" cy="143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76" extrusionOk="0">
                  <a:moveTo>
                    <a:pt x="1309" y="0"/>
                  </a:moveTo>
                  <a:cubicBezTo>
                    <a:pt x="1237" y="-5"/>
                    <a:pt x="1164" y="30"/>
                    <a:pt x="1093" y="117"/>
                  </a:cubicBezTo>
                  <a:cubicBezTo>
                    <a:pt x="1047" y="174"/>
                    <a:pt x="1004" y="247"/>
                    <a:pt x="964" y="335"/>
                  </a:cubicBezTo>
                  <a:cubicBezTo>
                    <a:pt x="887" y="504"/>
                    <a:pt x="819" y="722"/>
                    <a:pt x="753" y="939"/>
                  </a:cubicBezTo>
                  <a:cubicBezTo>
                    <a:pt x="629" y="1343"/>
                    <a:pt x="504" y="1763"/>
                    <a:pt x="395" y="2219"/>
                  </a:cubicBezTo>
                  <a:cubicBezTo>
                    <a:pt x="101" y="3453"/>
                    <a:pt x="-98" y="5078"/>
                    <a:pt x="50" y="6698"/>
                  </a:cubicBezTo>
                  <a:cubicBezTo>
                    <a:pt x="115" y="7400"/>
                    <a:pt x="248" y="7997"/>
                    <a:pt x="427" y="8372"/>
                  </a:cubicBezTo>
                  <a:cubicBezTo>
                    <a:pt x="476" y="8477"/>
                    <a:pt x="526" y="8563"/>
                    <a:pt x="579" y="8626"/>
                  </a:cubicBezTo>
                  <a:cubicBezTo>
                    <a:pt x="625" y="8683"/>
                    <a:pt x="680" y="8693"/>
                    <a:pt x="700" y="8544"/>
                  </a:cubicBezTo>
                  <a:cubicBezTo>
                    <a:pt x="707" y="8488"/>
                    <a:pt x="705" y="8424"/>
                    <a:pt x="694" y="8376"/>
                  </a:cubicBezTo>
                  <a:cubicBezTo>
                    <a:pt x="618" y="7931"/>
                    <a:pt x="563" y="7445"/>
                    <a:pt x="532" y="6937"/>
                  </a:cubicBezTo>
                  <a:cubicBezTo>
                    <a:pt x="468" y="5908"/>
                    <a:pt x="498" y="4861"/>
                    <a:pt x="589" y="3898"/>
                  </a:cubicBezTo>
                  <a:cubicBezTo>
                    <a:pt x="681" y="2931"/>
                    <a:pt x="835" y="2035"/>
                    <a:pt x="1045" y="1291"/>
                  </a:cubicBezTo>
                  <a:cubicBezTo>
                    <a:pt x="1059" y="1246"/>
                    <a:pt x="1079" y="1236"/>
                    <a:pt x="1095" y="1264"/>
                  </a:cubicBezTo>
                  <a:cubicBezTo>
                    <a:pt x="1111" y="1292"/>
                    <a:pt x="1121" y="1351"/>
                    <a:pt x="1120" y="1415"/>
                  </a:cubicBezTo>
                  <a:lnTo>
                    <a:pt x="1114" y="13906"/>
                  </a:lnTo>
                  <a:cubicBezTo>
                    <a:pt x="1108" y="14287"/>
                    <a:pt x="1092" y="14665"/>
                    <a:pt x="1067" y="15036"/>
                  </a:cubicBezTo>
                  <a:cubicBezTo>
                    <a:pt x="1041" y="15420"/>
                    <a:pt x="1006" y="15795"/>
                    <a:pt x="961" y="16157"/>
                  </a:cubicBezTo>
                  <a:cubicBezTo>
                    <a:pt x="950" y="16222"/>
                    <a:pt x="954" y="16305"/>
                    <a:pt x="970" y="16354"/>
                  </a:cubicBezTo>
                  <a:cubicBezTo>
                    <a:pt x="983" y="16395"/>
                    <a:pt x="1000" y="16405"/>
                    <a:pt x="1016" y="16401"/>
                  </a:cubicBezTo>
                  <a:cubicBezTo>
                    <a:pt x="1029" y="16397"/>
                    <a:pt x="1042" y="16384"/>
                    <a:pt x="1055" y="16361"/>
                  </a:cubicBezTo>
                  <a:cubicBezTo>
                    <a:pt x="1238" y="16098"/>
                    <a:pt x="1393" y="15639"/>
                    <a:pt x="1499" y="15048"/>
                  </a:cubicBezTo>
                  <a:cubicBezTo>
                    <a:pt x="1593" y="14528"/>
                    <a:pt x="1645" y="13927"/>
                    <a:pt x="1649" y="13310"/>
                  </a:cubicBezTo>
                  <a:lnTo>
                    <a:pt x="1657" y="953"/>
                  </a:lnTo>
                  <a:cubicBezTo>
                    <a:pt x="1657" y="796"/>
                    <a:pt x="1645" y="641"/>
                    <a:pt x="1621" y="508"/>
                  </a:cubicBezTo>
                  <a:cubicBezTo>
                    <a:pt x="1554" y="135"/>
                    <a:pt x="1429" y="9"/>
                    <a:pt x="1309" y="0"/>
                  </a:cubicBezTo>
                  <a:close/>
                  <a:moveTo>
                    <a:pt x="7106" y="12"/>
                  </a:moveTo>
                  <a:cubicBezTo>
                    <a:pt x="7070" y="15"/>
                    <a:pt x="7035" y="65"/>
                    <a:pt x="7009" y="158"/>
                  </a:cubicBezTo>
                  <a:cubicBezTo>
                    <a:pt x="6985" y="244"/>
                    <a:pt x="6971" y="359"/>
                    <a:pt x="6969" y="479"/>
                  </a:cubicBezTo>
                  <a:lnTo>
                    <a:pt x="6969" y="3091"/>
                  </a:lnTo>
                  <a:cubicBezTo>
                    <a:pt x="6890" y="3087"/>
                    <a:pt x="6810" y="3081"/>
                    <a:pt x="6731" y="3074"/>
                  </a:cubicBezTo>
                  <a:cubicBezTo>
                    <a:pt x="6642" y="3065"/>
                    <a:pt x="6553" y="3054"/>
                    <a:pt x="6464" y="3041"/>
                  </a:cubicBezTo>
                  <a:cubicBezTo>
                    <a:pt x="6434" y="3048"/>
                    <a:pt x="6405" y="3081"/>
                    <a:pt x="6379" y="3135"/>
                  </a:cubicBezTo>
                  <a:cubicBezTo>
                    <a:pt x="6339" y="3218"/>
                    <a:pt x="6309" y="3348"/>
                    <a:pt x="6294" y="3501"/>
                  </a:cubicBezTo>
                  <a:lnTo>
                    <a:pt x="6238" y="4001"/>
                  </a:lnTo>
                  <a:cubicBezTo>
                    <a:pt x="6225" y="4144"/>
                    <a:pt x="6237" y="4301"/>
                    <a:pt x="6269" y="4403"/>
                  </a:cubicBezTo>
                  <a:cubicBezTo>
                    <a:pt x="6284" y="4454"/>
                    <a:pt x="6304" y="4485"/>
                    <a:pt x="6325" y="4495"/>
                  </a:cubicBezTo>
                  <a:lnTo>
                    <a:pt x="6925" y="4502"/>
                  </a:lnTo>
                  <a:lnTo>
                    <a:pt x="6923" y="8958"/>
                  </a:lnTo>
                  <a:cubicBezTo>
                    <a:pt x="6920" y="9606"/>
                    <a:pt x="6872" y="10242"/>
                    <a:pt x="6785" y="10810"/>
                  </a:cubicBezTo>
                  <a:cubicBezTo>
                    <a:pt x="6705" y="11330"/>
                    <a:pt x="6593" y="11779"/>
                    <a:pt x="6458" y="12126"/>
                  </a:cubicBezTo>
                  <a:cubicBezTo>
                    <a:pt x="6472" y="11751"/>
                    <a:pt x="6470" y="11371"/>
                    <a:pt x="6451" y="10999"/>
                  </a:cubicBezTo>
                  <a:cubicBezTo>
                    <a:pt x="6371" y="9375"/>
                    <a:pt x="5774" y="8746"/>
                    <a:pt x="5554" y="7837"/>
                  </a:cubicBezTo>
                  <a:cubicBezTo>
                    <a:pt x="5645" y="7385"/>
                    <a:pt x="5719" y="6928"/>
                    <a:pt x="5779" y="6454"/>
                  </a:cubicBezTo>
                  <a:cubicBezTo>
                    <a:pt x="5837" y="6003"/>
                    <a:pt x="5878" y="5448"/>
                    <a:pt x="5773" y="5093"/>
                  </a:cubicBezTo>
                  <a:cubicBezTo>
                    <a:pt x="5701" y="4851"/>
                    <a:pt x="5602" y="4857"/>
                    <a:pt x="5515" y="4914"/>
                  </a:cubicBezTo>
                  <a:cubicBezTo>
                    <a:pt x="5416" y="4979"/>
                    <a:pt x="5320" y="5112"/>
                    <a:pt x="5231" y="5330"/>
                  </a:cubicBezTo>
                  <a:cubicBezTo>
                    <a:pt x="5059" y="5717"/>
                    <a:pt x="4968" y="6427"/>
                    <a:pt x="4997" y="7141"/>
                  </a:cubicBezTo>
                  <a:cubicBezTo>
                    <a:pt x="5014" y="7575"/>
                    <a:pt x="5077" y="7971"/>
                    <a:pt x="5171" y="8252"/>
                  </a:cubicBezTo>
                  <a:cubicBezTo>
                    <a:pt x="5019" y="8972"/>
                    <a:pt x="4886" y="9743"/>
                    <a:pt x="4775" y="10553"/>
                  </a:cubicBezTo>
                  <a:cubicBezTo>
                    <a:pt x="4707" y="11048"/>
                    <a:pt x="4647" y="11561"/>
                    <a:pt x="4551" y="11995"/>
                  </a:cubicBezTo>
                  <a:cubicBezTo>
                    <a:pt x="4509" y="12186"/>
                    <a:pt x="4462" y="12352"/>
                    <a:pt x="4409" y="12486"/>
                  </a:cubicBezTo>
                  <a:cubicBezTo>
                    <a:pt x="4385" y="12545"/>
                    <a:pt x="4359" y="12600"/>
                    <a:pt x="4332" y="12635"/>
                  </a:cubicBezTo>
                  <a:cubicBezTo>
                    <a:pt x="4307" y="12667"/>
                    <a:pt x="4282" y="12683"/>
                    <a:pt x="4255" y="12654"/>
                  </a:cubicBezTo>
                  <a:cubicBezTo>
                    <a:pt x="4228" y="12625"/>
                    <a:pt x="4208" y="12552"/>
                    <a:pt x="4194" y="12472"/>
                  </a:cubicBezTo>
                  <a:cubicBezTo>
                    <a:pt x="4174" y="12361"/>
                    <a:pt x="4163" y="12228"/>
                    <a:pt x="4164" y="12088"/>
                  </a:cubicBezTo>
                  <a:cubicBezTo>
                    <a:pt x="4176" y="11148"/>
                    <a:pt x="4186" y="10207"/>
                    <a:pt x="4192" y="9267"/>
                  </a:cubicBezTo>
                  <a:cubicBezTo>
                    <a:pt x="4198" y="8371"/>
                    <a:pt x="4202" y="7474"/>
                    <a:pt x="4203" y="6578"/>
                  </a:cubicBezTo>
                  <a:cubicBezTo>
                    <a:pt x="4199" y="6359"/>
                    <a:pt x="4182" y="6147"/>
                    <a:pt x="4151" y="5956"/>
                  </a:cubicBezTo>
                  <a:cubicBezTo>
                    <a:pt x="4117" y="5750"/>
                    <a:pt x="4069" y="5576"/>
                    <a:pt x="4012" y="5455"/>
                  </a:cubicBezTo>
                  <a:lnTo>
                    <a:pt x="3917" y="5223"/>
                  </a:lnTo>
                  <a:cubicBezTo>
                    <a:pt x="3842" y="5061"/>
                    <a:pt x="3754" y="4987"/>
                    <a:pt x="3667" y="5010"/>
                  </a:cubicBezTo>
                  <a:cubicBezTo>
                    <a:pt x="3554" y="5041"/>
                    <a:pt x="3449" y="5231"/>
                    <a:pt x="3375" y="5538"/>
                  </a:cubicBezTo>
                  <a:cubicBezTo>
                    <a:pt x="3217" y="6176"/>
                    <a:pt x="3081" y="6878"/>
                    <a:pt x="2970" y="7630"/>
                  </a:cubicBezTo>
                  <a:cubicBezTo>
                    <a:pt x="2842" y="8494"/>
                    <a:pt x="2747" y="9415"/>
                    <a:pt x="2688" y="10369"/>
                  </a:cubicBezTo>
                  <a:cubicBezTo>
                    <a:pt x="2705" y="9591"/>
                    <a:pt x="2715" y="8811"/>
                    <a:pt x="2720" y="8031"/>
                  </a:cubicBezTo>
                  <a:cubicBezTo>
                    <a:pt x="2725" y="7310"/>
                    <a:pt x="2726" y="6589"/>
                    <a:pt x="2721" y="5869"/>
                  </a:cubicBezTo>
                  <a:cubicBezTo>
                    <a:pt x="2722" y="5748"/>
                    <a:pt x="2713" y="5630"/>
                    <a:pt x="2694" y="5529"/>
                  </a:cubicBezTo>
                  <a:cubicBezTo>
                    <a:pt x="2676" y="5435"/>
                    <a:pt x="2652" y="5361"/>
                    <a:pt x="2623" y="5316"/>
                  </a:cubicBezTo>
                  <a:lnTo>
                    <a:pt x="2364" y="5005"/>
                  </a:lnTo>
                  <a:cubicBezTo>
                    <a:pt x="2328" y="4967"/>
                    <a:pt x="2289" y="5000"/>
                    <a:pt x="2261" y="5091"/>
                  </a:cubicBezTo>
                  <a:cubicBezTo>
                    <a:pt x="2239" y="5165"/>
                    <a:pt x="2227" y="5271"/>
                    <a:pt x="2228" y="5380"/>
                  </a:cubicBezTo>
                  <a:lnTo>
                    <a:pt x="2243" y="13710"/>
                  </a:lnTo>
                  <a:cubicBezTo>
                    <a:pt x="2247" y="14033"/>
                    <a:pt x="2299" y="14323"/>
                    <a:pt x="2380" y="14469"/>
                  </a:cubicBezTo>
                  <a:cubicBezTo>
                    <a:pt x="2432" y="14563"/>
                    <a:pt x="2490" y="14588"/>
                    <a:pt x="2543" y="14593"/>
                  </a:cubicBezTo>
                  <a:cubicBezTo>
                    <a:pt x="2599" y="14598"/>
                    <a:pt x="2656" y="14574"/>
                    <a:pt x="2697" y="14437"/>
                  </a:cubicBezTo>
                  <a:cubicBezTo>
                    <a:pt x="2715" y="14375"/>
                    <a:pt x="2727" y="14296"/>
                    <a:pt x="2736" y="14213"/>
                  </a:cubicBezTo>
                  <a:cubicBezTo>
                    <a:pt x="2745" y="14122"/>
                    <a:pt x="2750" y="14025"/>
                    <a:pt x="2750" y="13923"/>
                  </a:cubicBezTo>
                  <a:cubicBezTo>
                    <a:pt x="2791" y="12368"/>
                    <a:pt x="2910" y="10851"/>
                    <a:pt x="3100" y="9444"/>
                  </a:cubicBezTo>
                  <a:cubicBezTo>
                    <a:pt x="3172" y="8914"/>
                    <a:pt x="3253" y="8404"/>
                    <a:pt x="3342" y="7909"/>
                  </a:cubicBezTo>
                  <a:cubicBezTo>
                    <a:pt x="3382" y="7681"/>
                    <a:pt x="3424" y="7458"/>
                    <a:pt x="3474" y="7254"/>
                  </a:cubicBezTo>
                  <a:cubicBezTo>
                    <a:pt x="3496" y="7164"/>
                    <a:pt x="3519" y="7078"/>
                    <a:pt x="3542" y="6990"/>
                  </a:cubicBezTo>
                  <a:cubicBezTo>
                    <a:pt x="3561" y="6920"/>
                    <a:pt x="3583" y="6852"/>
                    <a:pt x="3607" y="6882"/>
                  </a:cubicBezTo>
                  <a:cubicBezTo>
                    <a:pt x="3632" y="6912"/>
                    <a:pt x="3638" y="7014"/>
                    <a:pt x="3639" y="7109"/>
                  </a:cubicBezTo>
                  <a:cubicBezTo>
                    <a:pt x="3646" y="7555"/>
                    <a:pt x="3632" y="7992"/>
                    <a:pt x="3623" y="8436"/>
                  </a:cubicBezTo>
                  <a:cubicBezTo>
                    <a:pt x="3616" y="8817"/>
                    <a:pt x="3612" y="9212"/>
                    <a:pt x="3608" y="9596"/>
                  </a:cubicBezTo>
                  <a:cubicBezTo>
                    <a:pt x="3604" y="10084"/>
                    <a:pt x="3600" y="10570"/>
                    <a:pt x="3602" y="11058"/>
                  </a:cubicBezTo>
                  <a:cubicBezTo>
                    <a:pt x="3604" y="11741"/>
                    <a:pt x="3619" y="12424"/>
                    <a:pt x="3646" y="13101"/>
                  </a:cubicBezTo>
                  <a:cubicBezTo>
                    <a:pt x="3659" y="13414"/>
                    <a:pt x="3690" y="13722"/>
                    <a:pt x="3737" y="13978"/>
                  </a:cubicBezTo>
                  <a:cubicBezTo>
                    <a:pt x="3779" y="14204"/>
                    <a:pt x="3835" y="14396"/>
                    <a:pt x="3912" y="14481"/>
                  </a:cubicBezTo>
                  <a:cubicBezTo>
                    <a:pt x="4021" y="14602"/>
                    <a:pt x="4136" y="14480"/>
                    <a:pt x="4238" y="14291"/>
                  </a:cubicBezTo>
                  <a:cubicBezTo>
                    <a:pt x="4335" y="14110"/>
                    <a:pt x="4421" y="13867"/>
                    <a:pt x="4498" y="13592"/>
                  </a:cubicBezTo>
                  <a:cubicBezTo>
                    <a:pt x="4760" y="12659"/>
                    <a:pt x="4899" y="11402"/>
                    <a:pt x="5095" y="10287"/>
                  </a:cubicBezTo>
                  <a:cubicBezTo>
                    <a:pt x="5170" y="9855"/>
                    <a:pt x="5255" y="9444"/>
                    <a:pt x="5347" y="9056"/>
                  </a:cubicBezTo>
                  <a:lnTo>
                    <a:pt x="5772" y="10537"/>
                  </a:lnTo>
                  <a:cubicBezTo>
                    <a:pt x="5867" y="10875"/>
                    <a:pt x="5928" y="11291"/>
                    <a:pt x="5954" y="11731"/>
                  </a:cubicBezTo>
                  <a:cubicBezTo>
                    <a:pt x="5977" y="12121"/>
                    <a:pt x="5970" y="12564"/>
                    <a:pt x="5880" y="12840"/>
                  </a:cubicBezTo>
                  <a:cubicBezTo>
                    <a:pt x="5802" y="13080"/>
                    <a:pt x="5699" y="13081"/>
                    <a:pt x="5607" y="13022"/>
                  </a:cubicBezTo>
                  <a:cubicBezTo>
                    <a:pt x="5503" y="12955"/>
                    <a:pt x="5403" y="12809"/>
                    <a:pt x="5311" y="12568"/>
                  </a:cubicBezTo>
                  <a:cubicBezTo>
                    <a:pt x="5271" y="12438"/>
                    <a:pt x="5216" y="12378"/>
                    <a:pt x="5163" y="12404"/>
                  </a:cubicBezTo>
                  <a:cubicBezTo>
                    <a:pt x="5105" y="12431"/>
                    <a:pt x="5054" y="12551"/>
                    <a:pt x="5026" y="12730"/>
                  </a:cubicBezTo>
                  <a:lnTo>
                    <a:pt x="4950" y="13243"/>
                  </a:lnTo>
                  <a:cubicBezTo>
                    <a:pt x="4924" y="13417"/>
                    <a:pt x="4922" y="13623"/>
                    <a:pt x="4945" y="13803"/>
                  </a:cubicBezTo>
                  <a:cubicBezTo>
                    <a:pt x="4960" y="13930"/>
                    <a:pt x="4988" y="14035"/>
                    <a:pt x="5022" y="14102"/>
                  </a:cubicBezTo>
                  <a:cubicBezTo>
                    <a:pt x="5459" y="15085"/>
                    <a:pt x="6025" y="14931"/>
                    <a:pt x="6415" y="13724"/>
                  </a:cubicBezTo>
                  <a:cubicBezTo>
                    <a:pt x="6521" y="13394"/>
                    <a:pt x="6608" y="12999"/>
                    <a:pt x="6685" y="12587"/>
                  </a:cubicBezTo>
                  <a:cubicBezTo>
                    <a:pt x="6772" y="12129"/>
                    <a:pt x="6847" y="11644"/>
                    <a:pt x="6911" y="11133"/>
                  </a:cubicBezTo>
                  <a:cubicBezTo>
                    <a:pt x="6916" y="11768"/>
                    <a:pt x="6954" y="12392"/>
                    <a:pt x="7022" y="12979"/>
                  </a:cubicBezTo>
                  <a:cubicBezTo>
                    <a:pt x="7080" y="13476"/>
                    <a:pt x="7160" y="13945"/>
                    <a:pt x="7282" y="14263"/>
                  </a:cubicBezTo>
                  <a:cubicBezTo>
                    <a:pt x="7424" y="14634"/>
                    <a:pt x="7608" y="14753"/>
                    <a:pt x="7773" y="14540"/>
                  </a:cubicBezTo>
                  <a:cubicBezTo>
                    <a:pt x="7930" y="14336"/>
                    <a:pt x="8041" y="13884"/>
                    <a:pt x="8132" y="13415"/>
                  </a:cubicBezTo>
                  <a:cubicBezTo>
                    <a:pt x="8201" y="13057"/>
                    <a:pt x="8262" y="12672"/>
                    <a:pt x="8313" y="12261"/>
                  </a:cubicBezTo>
                  <a:cubicBezTo>
                    <a:pt x="8417" y="13406"/>
                    <a:pt x="8585" y="14320"/>
                    <a:pt x="8898" y="14560"/>
                  </a:cubicBezTo>
                  <a:cubicBezTo>
                    <a:pt x="9283" y="14855"/>
                    <a:pt x="9592" y="13860"/>
                    <a:pt x="9789" y="12733"/>
                  </a:cubicBezTo>
                  <a:cubicBezTo>
                    <a:pt x="9820" y="13567"/>
                    <a:pt x="9988" y="14254"/>
                    <a:pt x="10215" y="14481"/>
                  </a:cubicBezTo>
                  <a:cubicBezTo>
                    <a:pt x="10520" y="14786"/>
                    <a:pt x="10789" y="14091"/>
                    <a:pt x="10954" y="13166"/>
                  </a:cubicBezTo>
                  <a:cubicBezTo>
                    <a:pt x="11069" y="13961"/>
                    <a:pt x="11287" y="14498"/>
                    <a:pt x="11537" y="14598"/>
                  </a:cubicBezTo>
                  <a:cubicBezTo>
                    <a:pt x="11848" y="14723"/>
                    <a:pt x="12116" y="14067"/>
                    <a:pt x="12296" y="13180"/>
                  </a:cubicBezTo>
                  <a:lnTo>
                    <a:pt x="12320" y="14064"/>
                  </a:lnTo>
                  <a:lnTo>
                    <a:pt x="11492" y="16686"/>
                  </a:lnTo>
                  <a:cubicBezTo>
                    <a:pt x="11364" y="17086"/>
                    <a:pt x="11269" y="17574"/>
                    <a:pt x="11207" y="18104"/>
                  </a:cubicBezTo>
                  <a:cubicBezTo>
                    <a:pt x="11134" y="18739"/>
                    <a:pt x="11105" y="19465"/>
                    <a:pt x="11180" y="20147"/>
                  </a:cubicBezTo>
                  <a:cubicBezTo>
                    <a:pt x="11253" y="20819"/>
                    <a:pt x="11421" y="21306"/>
                    <a:pt x="11621" y="21426"/>
                  </a:cubicBezTo>
                  <a:cubicBezTo>
                    <a:pt x="11895" y="21595"/>
                    <a:pt x="12176" y="21329"/>
                    <a:pt x="12390" y="20700"/>
                  </a:cubicBezTo>
                  <a:cubicBezTo>
                    <a:pt x="12611" y="20052"/>
                    <a:pt x="12739" y="19084"/>
                    <a:pt x="12738" y="18065"/>
                  </a:cubicBezTo>
                  <a:lnTo>
                    <a:pt x="12789" y="13623"/>
                  </a:lnTo>
                  <a:cubicBezTo>
                    <a:pt x="13023" y="12664"/>
                    <a:pt x="13230" y="11625"/>
                    <a:pt x="13407" y="10522"/>
                  </a:cubicBezTo>
                  <a:cubicBezTo>
                    <a:pt x="13574" y="9478"/>
                    <a:pt x="13714" y="8382"/>
                    <a:pt x="13824" y="7246"/>
                  </a:cubicBezTo>
                  <a:lnTo>
                    <a:pt x="14263" y="7229"/>
                  </a:lnTo>
                  <a:cubicBezTo>
                    <a:pt x="14216" y="8275"/>
                    <a:pt x="14132" y="9507"/>
                    <a:pt x="14135" y="10633"/>
                  </a:cubicBezTo>
                  <a:cubicBezTo>
                    <a:pt x="14141" y="12670"/>
                    <a:pt x="14431" y="14640"/>
                    <a:pt x="14929" y="14500"/>
                  </a:cubicBezTo>
                  <a:cubicBezTo>
                    <a:pt x="15001" y="14480"/>
                    <a:pt x="15070" y="14399"/>
                    <a:pt x="15134" y="14285"/>
                  </a:cubicBezTo>
                  <a:cubicBezTo>
                    <a:pt x="15267" y="14053"/>
                    <a:pt x="15373" y="13668"/>
                    <a:pt x="15432" y="13188"/>
                  </a:cubicBezTo>
                  <a:cubicBezTo>
                    <a:pt x="15526" y="13800"/>
                    <a:pt x="15684" y="14254"/>
                    <a:pt x="15871" y="14452"/>
                  </a:cubicBezTo>
                  <a:cubicBezTo>
                    <a:pt x="16263" y="14864"/>
                    <a:pt x="16600" y="13891"/>
                    <a:pt x="16829" y="12800"/>
                  </a:cubicBezTo>
                  <a:cubicBezTo>
                    <a:pt x="16864" y="13650"/>
                    <a:pt x="17045" y="14328"/>
                    <a:pt x="17282" y="14495"/>
                  </a:cubicBezTo>
                  <a:cubicBezTo>
                    <a:pt x="17558" y="14690"/>
                    <a:pt x="17808" y="14103"/>
                    <a:pt x="17935" y="13214"/>
                  </a:cubicBezTo>
                  <a:cubicBezTo>
                    <a:pt x="17937" y="13382"/>
                    <a:pt x="17940" y="13549"/>
                    <a:pt x="17942" y="13717"/>
                  </a:cubicBezTo>
                  <a:cubicBezTo>
                    <a:pt x="17944" y="13850"/>
                    <a:pt x="17946" y="13982"/>
                    <a:pt x="17948" y="14115"/>
                  </a:cubicBezTo>
                  <a:cubicBezTo>
                    <a:pt x="18025" y="14297"/>
                    <a:pt x="18110" y="14434"/>
                    <a:pt x="18199" y="14522"/>
                  </a:cubicBezTo>
                  <a:cubicBezTo>
                    <a:pt x="18283" y="14606"/>
                    <a:pt x="18374" y="14644"/>
                    <a:pt x="18452" y="14507"/>
                  </a:cubicBezTo>
                  <a:cubicBezTo>
                    <a:pt x="18496" y="14430"/>
                    <a:pt x="18532" y="14301"/>
                    <a:pt x="18553" y="14143"/>
                  </a:cubicBezTo>
                  <a:cubicBezTo>
                    <a:pt x="18516" y="12836"/>
                    <a:pt x="18548" y="11516"/>
                    <a:pt x="18647" y="10251"/>
                  </a:cubicBezTo>
                  <a:cubicBezTo>
                    <a:pt x="18731" y="9191"/>
                    <a:pt x="18860" y="8184"/>
                    <a:pt x="19031" y="7266"/>
                  </a:cubicBezTo>
                  <a:cubicBezTo>
                    <a:pt x="19021" y="8167"/>
                    <a:pt x="19026" y="9069"/>
                    <a:pt x="19049" y="9967"/>
                  </a:cubicBezTo>
                  <a:cubicBezTo>
                    <a:pt x="19074" y="10933"/>
                    <a:pt x="19118" y="11893"/>
                    <a:pt x="19180" y="12836"/>
                  </a:cubicBezTo>
                  <a:cubicBezTo>
                    <a:pt x="19212" y="13198"/>
                    <a:pt x="19281" y="13504"/>
                    <a:pt x="19374" y="13693"/>
                  </a:cubicBezTo>
                  <a:cubicBezTo>
                    <a:pt x="19449" y="13846"/>
                    <a:pt x="19537" y="13912"/>
                    <a:pt x="19618" y="13806"/>
                  </a:cubicBezTo>
                  <a:cubicBezTo>
                    <a:pt x="19704" y="13693"/>
                    <a:pt x="19763" y="13403"/>
                    <a:pt x="19765" y="13073"/>
                  </a:cubicBezTo>
                  <a:cubicBezTo>
                    <a:pt x="19783" y="12006"/>
                    <a:pt x="19829" y="10947"/>
                    <a:pt x="19903" y="9911"/>
                  </a:cubicBezTo>
                  <a:cubicBezTo>
                    <a:pt x="19971" y="8947"/>
                    <a:pt x="20063" y="8008"/>
                    <a:pt x="20178" y="7102"/>
                  </a:cubicBezTo>
                  <a:cubicBezTo>
                    <a:pt x="20194" y="8304"/>
                    <a:pt x="20149" y="9550"/>
                    <a:pt x="20183" y="10769"/>
                  </a:cubicBezTo>
                  <a:cubicBezTo>
                    <a:pt x="20211" y="11737"/>
                    <a:pt x="20261" y="12713"/>
                    <a:pt x="20411" y="13528"/>
                  </a:cubicBezTo>
                  <a:cubicBezTo>
                    <a:pt x="20503" y="14033"/>
                    <a:pt x="20634" y="14454"/>
                    <a:pt x="20800" y="14572"/>
                  </a:cubicBezTo>
                  <a:cubicBezTo>
                    <a:pt x="20938" y="14670"/>
                    <a:pt x="21080" y="14538"/>
                    <a:pt x="21187" y="14212"/>
                  </a:cubicBezTo>
                  <a:cubicBezTo>
                    <a:pt x="21289" y="13847"/>
                    <a:pt x="21368" y="13406"/>
                    <a:pt x="21418" y="12922"/>
                  </a:cubicBezTo>
                  <a:cubicBezTo>
                    <a:pt x="21469" y="12427"/>
                    <a:pt x="21502" y="11613"/>
                    <a:pt x="21474" y="11372"/>
                  </a:cubicBezTo>
                  <a:cubicBezTo>
                    <a:pt x="21466" y="11255"/>
                    <a:pt x="21441" y="11164"/>
                    <a:pt x="21409" y="11135"/>
                  </a:cubicBezTo>
                  <a:cubicBezTo>
                    <a:pt x="21385" y="11114"/>
                    <a:pt x="21361" y="11128"/>
                    <a:pt x="21341" y="11174"/>
                  </a:cubicBezTo>
                  <a:cubicBezTo>
                    <a:pt x="21297" y="11278"/>
                    <a:pt x="21290" y="11486"/>
                    <a:pt x="21288" y="11677"/>
                  </a:cubicBezTo>
                  <a:cubicBezTo>
                    <a:pt x="21281" y="12430"/>
                    <a:pt x="21209" y="13125"/>
                    <a:pt x="21046" y="13346"/>
                  </a:cubicBezTo>
                  <a:cubicBezTo>
                    <a:pt x="20998" y="13411"/>
                    <a:pt x="20947" y="13323"/>
                    <a:pt x="20905" y="13235"/>
                  </a:cubicBezTo>
                  <a:cubicBezTo>
                    <a:pt x="20854" y="13124"/>
                    <a:pt x="20815" y="12952"/>
                    <a:pt x="20784" y="12754"/>
                  </a:cubicBezTo>
                  <a:cubicBezTo>
                    <a:pt x="20676" y="12071"/>
                    <a:pt x="20671" y="11263"/>
                    <a:pt x="20674" y="10481"/>
                  </a:cubicBezTo>
                  <a:cubicBezTo>
                    <a:pt x="20678" y="9199"/>
                    <a:pt x="20695" y="7919"/>
                    <a:pt x="20724" y="6642"/>
                  </a:cubicBezTo>
                  <a:cubicBezTo>
                    <a:pt x="20731" y="6454"/>
                    <a:pt x="20724" y="6264"/>
                    <a:pt x="20703" y="6090"/>
                  </a:cubicBezTo>
                  <a:cubicBezTo>
                    <a:pt x="20676" y="5867"/>
                    <a:pt x="20628" y="5684"/>
                    <a:pt x="20567" y="5572"/>
                  </a:cubicBezTo>
                  <a:lnTo>
                    <a:pt x="20244" y="5045"/>
                  </a:lnTo>
                  <a:cubicBezTo>
                    <a:pt x="20189" y="4978"/>
                    <a:pt x="20130" y="4992"/>
                    <a:pt x="20079" y="5086"/>
                  </a:cubicBezTo>
                  <a:cubicBezTo>
                    <a:pt x="20041" y="5155"/>
                    <a:pt x="20010" y="5262"/>
                    <a:pt x="19990" y="5395"/>
                  </a:cubicBezTo>
                  <a:cubicBezTo>
                    <a:pt x="19887" y="6227"/>
                    <a:pt x="19801" y="7086"/>
                    <a:pt x="19733" y="7964"/>
                  </a:cubicBezTo>
                  <a:cubicBezTo>
                    <a:pt x="19666" y="8833"/>
                    <a:pt x="19617" y="9719"/>
                    <a:pt x="19587" y="10615"/>
                  </a:cubicBezTo>
                  <a:cubicBezTo>
                    <a:pt x="19550" y="9924"/>
                    <a:pt x="19526" y="9228"/>
                    <a:pt x="19513" y="8527"/>
                  </a:cubicBezTo>
                  <a:cubicBezTo>
                    <a:pt x="19499" y="7787"/>
                    <a:pt x="19499" y="7044"/>
                    <a:pt x="19511" y="6303"/>
                  </a:cubicBezTo>
                  <a:cubicBezTo>
                    <a:pt x="19516" y="6139"/>
                    <a:pt x="19507" y="5972"/>
                    <a:pt x="19485" y="5826"/>
                  </a:cubicBezTo>
                  <a:cubicBezTo>
                    <a:pt x="19457" y="5635"/>
                    <a:pt x="19409" y="5490"/>
                    <a:pt x="19352" y="5419"/>
                  </a:cubicBezTo>
                  <a:lnTo>
                    <a:pt x="19056" y="5077"/>
                  </a:lnTo>
                  <a:cubicBezTo>
                    <a:pt x="19018" y="5048"/>
                    <a:pt x="18979" y="5061"/>
                    <a:pt x="18943" y="5115"/>
                  </a:cubicBezTo>
                  <a:cubicBezTo>
                    <a:pt x="18903" y="5176"/>
                    <a:pt x="18870" y="5286"/>
                    <a:pt x="18851" y="5426"/>
                  </a:cubicBezTo>
                  <a:lnTo>
                    <a:pt x="18454" y="8760"/>
                  </a:lnTo>
                  <a:lnTo>
                    <a:pt x="18460" y="5720"/>
                  </a:lnTo>
                  <a:cubicBezTo>
                    <a:pt x="18459" y="5620"/>
                    <a:pt x="18449" y="5523"/>
                    <a:pt x="18431" y="5445"/>
                  </a:cubicBezTo>
                  <a:cubicBezTo>
                    <a:pt x="18416" y="5378"/>
                    <a:pt x="18396" y="5327"/>
                    <a:pt x="18374" y="5297"/>
                  </a:cubicBezTo>
                  <a:lnTo>
                    <a:pt x="18058" y="5069"/>
                  </a:lnTo>
                  <a:cubicBezTo>
                    <a:pt x="18019" y="5050"/>
                    <a:pt x="17981" y="5099"/>
                    <a:pt x="17954" y="5199"/>
                  </a:cubicBezTo>
                  <a:cubicBezTo>
                    <a:pt x="17931" y="5288"/>
                    <a:pt x="17919" y="5409"/>
                    <a:pt x="17922" y="5531"/>
                  </a:cubicBezTo>
                  <a:lnTo>
                    <a:pt x="17922" y="11193"/>
                  </a:lnTo>
                  <a:cubicBezTo>
                    <a:pt x="17912" y="11510"/>
                    <a:pt x="17889" y="11819"/>
                    <a:pt x="17854" y="12114"/>
                  </a:cubicBezTo>
                  <a:cubicBezTo>
                    <a:pt x="17820" y="12405"/>
                    <a:pt x="17775" y="12679"/>
                    <a:pt x="17717" y="12919"/>
                  </a:cubicBezTo>
                  <a:cubicBezTo>
                    <a:pt x="17648" y="13204"/>
                    <a:pt x="17558" y="13440"/>
                    <a:pt x="17455" y="13408"/>
                  </a:cubicBezTo>
                  <a:cubicBezTo>
                    <a:pt x="17340" y="13374"/>
                    <a:pt x="17254" y="13029"/>
                    <a:pt x="17257" y="12622"/>
                  </a:cubicBezTo>
                  <a:lnTo>
                    <a:pt x="17254" y="5884"/>
                  </a:lnTo>
                  <a:cubicBezTo>
                    <a:pt x="17255" y="5814"/>
                    <a:pt x="17252" y="5744"/>
                    <a:pt x="17243" y="5680"/>
                  </a:cubicBezTo>
                  <a:cubicBezTo>
                    <a:pt x="17229" y="5569"/>
                    <a:pt x="17202" y="5484"/>
                    <a:pt x="17170" y="5445"/>
                  </a:cubicBezTo>
                  <a:lnTo>
                    <a:pt x="16872" y="5168"/>
                  </a:lnTo>
                  <a:cubicBezTo>
                    <a:pt x="16837" y="5141"/>
                    <a:pt x="16799" y="5177"/>
                    <a:pt x="16773" y="5266"/>
                  </a:cubicBezTo>
                  <a:cubicBezTo>
                    <a:pt x="16751" y="5341"/>
                    <a:pt x="16738" y="5447"/>
                    <a:pt x="16739" y="5556"/>
                  </a:cubicBezTo>
                  <a:lnTo>
                    <a:pt x="16728" y="5970"/>
                  </a:lnTo>
                  <a:cubicBezTo>
                    <a:pt x="16677" y="5597"/>
                    <a:pt x="16597" y="5287"/>
                    <a:pt x="16496" y="5077"/>
                  </a:cubicBezTo>
                  <a:cubicBezTo>
                    <a:pt x="16398" y="4874"/>
                    <a:pt x="16286" y="4777"/>
                    <a:pt x="16173" y="4789"/>
                  </a:cubicBezTo>
                  <a:cubicBezTo>
                    <a:pt x="16022" y="4805"/>
                    <a:pt x="15880" y="5015"/>
                    <a:pt x="15762" y="5347"/>
                  </a:cubicBezTo>
                  <a:cubicBezTo>
                    <a:pt x="15499" y="6086"/>
                    <a:pt x="15388" y="7211"/>
                    <a:pt x="15330" y="8304"/>
                  </a:cubicBezTo>
                  <a:cubicBezTo>
                    <a:pt x="15265" y="9543"/>
                    <a:pt x="15264" y="10842"/>
                    <a:pt x="15337" y="12150"/>
                  </a:cubicBezTo>
                  <a:cubicBezTo>
                    <a:pt x="15323" y="12560"/>
                    <a:pt x="15261" y="12929"/>
                    <a:pt x="15166" y="13166"/>
                  </a:cubicBezTo>
                  <a:cubicBezTo>
                    <a:pt x="15098" y="13335"/>
                    <a:pt x="15015" y="13427"/>
                    <a:pt x="14937" y="13341"/>
                  </a:cubicBezTo>
                  <a:cubicBezTo>
                    <a:pt x="14819" y="13213"/>
                    <a:pt x="14769" y="12842"/>
                    <a:pt x="14735" y="12428"/>
                  </a:cubicBezTo>
                  <a:cubicBezTo>
                    <a:pt x="14700" y="11994"/>
                    <a:pt x="14669" y="11486"/>
                    <a:pt x="14661" y="10984"/>
                  </a:cubicBezTo>
                  <a:cubicBezTo>
                    <a:pt x="14641" y="9658"/>
                    <a:pt x="14698" y="8340"/>
                    <a:pt x="14831" y="7100"/>
                  </a:cubicBezTo>
                  <a:cubicBezTo>
                    <a:pt x="14874" y="6711"/>
                    <a:pt x="14846" y="6269"/>
                    <a:pt x="14759" y="5986"/>
                  </a:cubicBezTo>
                  <a:cubicBezTo>
                    <a:pt x="14688" y="5753"/>
                    <a:pt x="14589" y="5667"/>
                    <a:pt x="14496" y="5759"/>
                  </a:cubicBezTo>
                  <a:cubicBezTo>
                    <a:pt x="14406" y="5868"/>
                    <a:pt x="14314" y="5951"/>
                    <a:pt x="14220" y="6006"/>
                  </a:cubicBezTo>
                  <a:cubicBezTo>
                    <a:pt x="14126" y="6062"/>
                    <a:pt x="14030" y="6089"/>
                    <a:pt x="13934" y="6089"/>
                  </a:cubicBezTo>
                  <a:cubicBezTo>
                    <a:pt x="13993" y="5627"/>
                    <a:pt x="13947" y="5083"/>
                    <a:pt x="13826" y="4816"/>
                  </a:cubicBezTo>
                  <a:cubicBezTo>
                    <a:pt x="13626" y="4377"/>
                    <a:pt x="13369" y="4833"/>
                    <a:pt x="13275" y="5677"/>
                  </a:cubicBezTo>
                  <a:cubicBezTo>
                    <a:pt x="13239" y="6005"/>
                    <a:pt x="13230" y="6369"/>
                    <a:pt x="13267" y="6696"/>
                  </a:cubicBezTo>
                  <a:cubicBezTo>
                    <a:pt x="13301" y="6999"/>
                    <a:pt x="13370" y="7234"/>
                    <a:pt x="13457" y="7340"/>
                  </a:cubicBezTo>
                  <a:cubicBezTo>
                    <a:pt x="13393" y="8210"/>
                    <a:pt x="13304" y="9054"/>
                    <a:pt x="13191" y="9859"/>
                  </a:cubicBezTo>
                  <a:cubicBezTo>
                    <a:pt x="13072" y="10711"/>
                    <a:pt x="12928" y="11515"/>
                    <a:pt x="12761" y="12256"/>
                  </a:cubicBezTo>
                  <a:cubicBezTo>
                    <a:pt x="12750" y="11210"/>
                    <a:pt x="12749" y="10162"/>
                    <a:pt x="12757" y="9116"/>
                  </a:cubicBezTo>
                  <a:cubicBezTo>
                    <a:pt x="12766" y="8082"/>
                    <a:pt x="12783" y="7049"/>
                    <a:pt x="12811" y="6020"/>
                  </a:cubicBezTo>
                  <a:cubicBezTo>
                    <a:pt x="12811" y="5939"/>
                    <a:pt x="12806" y="5860"/>
                    <a:pt x="12796" y="5788"/>
                  </a:cubicBezTo>
                  <a:cubicBezTo>
                    <a:pt x="12783" y="5693"/>
                    <a:pt x="12761" y="5615"/>
                    <a:pt x="12733" y="5568"/>
                  </a:cubicBezTo>
                  <a:lnTo>
                    <a:pt x="12417" y="5222"/>
                  </a:lnTo>
                  <a:cubicBezTo>
                    <a:pt x="12385" y="5199"/>
                    <a:pt x="12351" y="5231"/>
                    <a:pt x="12326" y="5307"/>
                  </a:cubicBezTo>
                  <a:cubicBezTo>
                    <a:pt x="12303" y="5377"/>
                    <a:pt x="12290" y="5476"/>
                    <a:pt x="12289" y="5582"/>
                  </a:cubicBezTo>
                  <a:lnTo>
                    <a:pt x="12288" y="6037"/>
                  </a:lnTo>
                  <a:cubicBezTo>
                    <a:pt x="12213" y="5618"/>
                    <a:pt x="12105" y="5285"/>
                    <a:pt x="11978" y="5077"/>
                  </a:cubicBezTo>
                  <a:cubicBezTo>
                    <a:pt x="11853" y="4873"/>
                    <a:pt x="11714" y="4799"/>
                    <a:pt x="11579" y="4890"/>
                  </a:cubicBezTo>
                  <a:cubicBezTo>
                    <a:pt x="11319" y="5065"/>
                    <a:pt x="11125" y="5785"/>
                    <a:pt x="11003" y="6624"/>
                  </a:cubicBezTo>
                  <a:cubicBezTo>
                    <a:pt x="10890" y="7396"/>
                    <a:pt x="10835" y="8237"/>
                    <a:pt x="10812" y="9076"/>
                  </a:cubicBezTo>
                  <a:cubicBezTo>
                    <a:pt x="10787" y="10031"/>
                    <a:pt x="10804" y="11007"/>
                    <a:pt x="10866" y="11968"/>
                  </a:cubicBezTo>
                  <a:cubicBezTo>
                    <a:pt x="10816" y="12295"/>
                    <a:pt x="10771" y="12676"/>
                    <a:pt x="10716" y="12962"/>
                  </a:cubicBezTo>
                  <a:cubicBezTo>
                    <a:pt x="10664" y="13232"/>
                    <a:pt x="10600" y="13425"/>
                    <a:pt x="10495" y="13370"/>
                  </a:cubicBezTo>
                  <a:cubicBezTo>
                    <a:pt x="10405" y="13323"/>
                    <a:pt x="10334" y="13091"/>
                    <a:pt x="10285" y="12812"/>
                  </a:cubicBezTo>
                  <a:cubicBezTo>
                    <a:pt x="10202" y="12330"/>
                    <a:pt x="10191" y="11786"/>
                    <a:pt x="10189" y="11229"/>
                  </a:cubicBezTo>
                  <a:cubicBezTo>
                    <a:pt x="10188" y="10640"/>
                    <a:pt x="10195" y="10020"/>
                    <a:pt x="10205" y="9421"/>
                  </a:cubicBezTo>
                  <a:cubicBezTo>
                    <a:pt x="10225" y="8284"/>
                    <a:pt x="10246" y="7148"/>
                    <a:pt x="10269" y="6011"/>
                  </a:cubicBezTo>
                  <a:cubicBezTo>
                    <a:pt x="10273" y="5911"/>
                    <a:pt x="10268" y="5807"/>
                    <a:pt x="10256" y="5714"/>
                  </a:cubicBezTo>
                  <a:cubicBezTo>
                    <a:pt x="10237" y="5566"/>
                    <a:pt x="10199" y="5456"/>
                    <a:pt x="10155" y="5417"/>
                  </a:cubicBezTo>
                  <a:lnTo>
                    <a:pt x="9819" y="5179"/>
                  </a:lnTo>
                  <a:cubicBezTo>
                    <a:pt x="9789" y="5154"/>
                    <a:pt x="9756" y="5183"/>
                    <a:pt x="9733" y="5256"/>
                  </a:cubicBezTo>
                  <a:cubicBezTo>
                    <a:pt x="9713" y="5316"/>
                    <a:pt x="9701" y="5403"/>
                    <a:pt x="9699" y="5495"/>
                  </a:cubicBezTo>
                  <a:lnTo>
                    <a:pt x="9699" y="5975"/>
                  </a:lnTo>
                  <a:cubicBezTo>
                    <a:pt x="9600" y="5287"/>
                    <a:pt x="9405" y="4844"/>
                    <a:pt x="9188" y="4816"/>
                  </a:cubicBezTo>
                  <a:cubicBezTo>
                    <a:pt x="8987" y="4791"/>
                    <a:pt x="8799" y="5124"/>
                    <a:pt x="8658" y="5632"/>
                  </a:cubicBezTo>
                  <a:cubicBezTo>
                    <a:pt x="8490" y="6234"/>
                    <a:pt x="8397" y="7030"/>
                    <a:pt x="8335" y="7847"/>
                  </a:cubicBezTo>
                  <a:cubicBezTo>
                    <a:pt x="8258" y="8868"/>
                    <a:pt x="8228" y="9928"/>
                    <a:pt x="8246" y="10984"/>
                  </a:cubicBezTo>
                  <a:cubicBezTo>
                    <a:pt x="8191" y="11455"/>
                    <a:pt x="8126" y="11893"/>
                    <a:pt x="8053" y="12304"/>
                  </a:cubicBezTo>
                  <a:cubicBezTo>
                    <a:pt x="8007" y="12562"/>
                    <a:pt x="7947" y="12808"/>
                    <a:pt x="7886" y="12986"/>
                  </a:cubicBezTo>
                  <a:cubicBezTo>
                    <a:pt x="7826" y="13158"/>
                    <a:pt x="7760" y="13266"/>
                    <a:pt x="7684" y="13175"/>
                  </a:cubicBezTo>
                  <a:cubicBezTo>
                    <a:pt x="7609" y="13084"/>
                    <a:pt x="7573" y="12863"/>
                    <a:pt x="7547" y="12622"/>
                  </a:cubicBezTo>
                  <a:cubicBezTo>
                    <a:pt x="7521" y="12375"/>
                    <a:pt x="7502" y="12093"/>
                    <a:pt x="7490" y="11825"/>
                  </a:cubicBezTo>
                  <a:cubicBezTo>
                    <a:pt x="7472" y="11407"/>
                    <a:pt x="7464" y="10984"/>
                    <a:pt x="7466" y="10560"/>
                  </a:cubicBezTo>
                  <a:lnTo>
                    <a:pt x="7525" y="4564"/>
                  </a:lnTo>
                  <a:lnTo>
                    <a:pt x="8160" y="4585"/>
                  </a:lnTo>
                  <a:cubicBezTo>
                    <a:pt x="8213" y="4596"/>
                    <a:pt x="8264" y="4536"/>
                    <a:pt x="8305" y="4416"/>
                  </a:cubicBezTo>
                  <a:cubicBezTo>
                    <a:pt x="8366" y="4235"/>
                    <a:pt x="8377" y="4018"/>
                    <a:pt x="8376" y="3669"/>
                  </a:cubicBezTo>
                  <a:cubicBezTo>
                    <a:pt x="8378" y="3606"/>
                    <a:pt x="8374" y="3542"/>
                    <a:pt x="8365" y="3487"/>
                  </a:cubicBezTo>
                  <a:cubicBezTo>
                    <a:pt x="8350" y="3396"/>
                    <a:pt x="8322" y="3341"/>
                    <a:pt x="8293" y="3340"/>
                  </a:cubicBezTo>
                  <a:lnTo>
                    <a:pt x="7555" y="3244"/>
                  </a:lnTo>
                  <a:lnTo>
                    <a:pt x="7587" y="953"/>
                  </a:lnTo>
                  <a:cubicBezTo>
                    <a:pt x="7591" y="853"/>
                    <a:pt x="7585" y="752"/>
                    <a:pt x="7572" y="663"/>
                  </a:cubicBezTo>
                  <a:cubicBezTo>
                    <a:pt x="7558" y="573"/>
                    <a:pt x="7537" y="501"/>
                    <a:pt x="7511" y="457"/>
                  </a:cubicBezTo>
                  <a:lnTo>
                    <a:pt x="7142" y="26"/>
                  </a:lnTo>
                  <a:cubicBezTo>
                    <a:pt x="7130" y="16"/>
                    <a:pt x="7118" y="11"/>
                    <a:pt x="7106" y="12"/>
                  </a:cubicBezTo>
                  <a:close/>
                  <a:moveTo>
                    <a:pt x="11865" y="6332"/>
                  </a:moveTo>
                  <a:cubicBezTo>
                    <a:pt x="11884" y="6337"/>
                    <a:pt x="11904" y="6348"/>
                    <a:pt x="11923" y="6365"/>
                  </a:cubicBezTo>
                  <a:cubicBezTo>
                    <a:pt x="12125" y="6542"/>
                    <a:pt x="12240" y="7308"/>
                    <a:pt x="12261" y="8058"/>
                  </a:cubicBezTo>
                  <a:cubicBezTo>
                    <a:pt x="12338" y="10792"/>
                    <a:pt x="12097" y="13364"/>
                    <a:pt x="11737" y="13314"/>
                  </a:cubicBezTo>
                  <a:cubicBezTo>
                    <a:pt x="11560" y="13289"/>
                    <a:pt x="11400" y="12333"/>
                    <a:pt x="11361" y="11329"/>
                  </a:cubicBezTo>
                  <a:cubicBezTo>
                    <a:pt x="11307" y="9965"/>
                    <a:pt x="11296" y="8299"/>
                    <a:pt x="11515" y="7002"/>
                  </a:cubicBezTo>
                  <a:cubicBezTo>
                    <a:pt x="11588" y="6567"/>
                    <a:pt x="11727" y="6301"/>
                    <a:pt x="11865" y="6332"/>
                  </a:cubicBezTo>
                  <a:close/>
                  <a:moveTo>
                    <a:pt x="16319" y="6393"/>
                  </a:moveTo>
                  <a:cubicBezTo>
                    <a:pt x="16339" y="6397"/>
                    <a:pt x="16358" y="6408"/>
                    <a:pt x="16378" y="6425"/>
                  </a:cubicBezTo>
                  <a:cubicBezTo>
                    <a:pt x="16579" y="6602"/>
                    <a:pt x="16695" y="7368"/>
                    <a:pt x="16716" y="8118"/>
                  </a:cubicBezTo>
                  <a:cubicBezTo>
                    <a:pt x="16793" y="10852"/>
                    <a:pt x="16551" y="13424"/>
                    <a:pt x="16191" y="13374"/>
                  </a:cubicBezTo>
                  <a:cubicBezTo>
                    <a:pt x="16014" y="13349"/>
                    <a:pt x="15854" y="12393"/>
                    <a:pt x="15815" y="11389"/>
                  </a:cubicBezTo>
                  <a:cubicBezTo>
                    <a:pt x="15761" y="10025"/>
                    <a:pt x="15750" y="8359"/>
                    <a:pt x="15969" y="7062"/>
                  </a:cubicBezTo>
                  <a:cubicBezTo>
                    <a:pt x="16043" y="6628"/>
                    <a:pt x="16182" y="6361"/>
                    <a:pt x="16319" y="6393"/>
                  </a:cubicBezTo>
                  <a:close/>
                  <a:moveTo>
                    <a:pt x="9322" y="6429"/>
                  </a:moveTo>
                  <a:cubicBezTo>
                    <a:pt x="9341" y="6433"/>
                    <a:pt x="9361" y="6444"/>
                    <a:pt x="9380" y="6461"/>
                  </a:cubicBezTo>
                  <a:cubicBezTo>
                    <a:pt x="9581" y="6638"/>
                    <a:pt x="9697" y="7404"/>
                    <a:pt x="9718" y="8154"/>
                  </a:cubicBezTo>
                  <a:cubicBezTo>
                    <a:pt x="9795" y="10888"/>
                    <a:pt x="9554" y="13460"/>
                    <a:pt x="9194" y="13410"/>
                  </a:cubicBezTo>
                  <a:cubicBezTo>
                    <a:pt x="9017" y="13385"/>
                    <a:pt x="8857" y="12429"/>
                    <a:pt x="8818" y="11425"/>
                  </a:cubicBezTo>
                  <a:cubicBezTo>
                    <a:pt x="8764" y="10061"/>
                    <a:pt x="8753" y="8395"/>
                    <a:pt x="8972" y="7098"/>
                  </a:cubicBezTo>
                  <a:cubicBezTo>
                    <a:pt x="9045" y="6664"/>
                    <a:pt x="9184" y="6397"/>
                    <a:pt x="9322" y="6429"/>
                  </a:cubicBezTo>
                  <a:close/>
                  <a:moveTo>
                    <a:pt x="12345" y="15259"/>
                  </a:moveTo>
                  <a:lnTo>
                    <a:pt x="12330" y="18379"/>
                  </a:lnTo>
                  <a:cubicBezTo>
                    <a:pt x="12326" y="18719"/>
                    <a:pt x="12308" y="19042"/>
                    <a:pt x="12278" y="19344"/>
                  </a:cubicBezTo>
                  <a:cubicBezTo>
                    <a:pt x="12248" y="19635"/>
                    <a:pt x="12207" y="19910"/>
                    <a:pt x="12145" y="20132"/>
                  </a:cubicBezTo>
                  <a:cubicBezTo>
                    <a:pt x="12100" y="20297"/>
                    <a:pt x="12043" y="20428"/>
                    <a:pt x="11984" y="20522"/>
                  </a:cubicBezTo>
                  <a:cubicBezTo>
                    <a:pt x="11917" y="20629"/>
                    <a:pt x="11843" y="20691"/>
                    <a:pt x="11766" y="20623"/>
                  </a:cubicBezTo>
                  <a:cubicBezTo>
                    <a:pt x="11619" y="20494"/>
                    <a:pt x="11546" y="20018"/>
                    <a:pt x="11526" y="19546"/>
                  </a:cubicBezTo>
                  <a:cubicBezTo>
                    <a:pt x="11503" y="19043"/>
                    <a:pt x="11535" y="18516"/>
                    <a:pt x="11634" y="18075"/>
                  </a:cubicBezTo>
                  <a:lnTo>
                    <a:pt x="12345" y="15259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4" name="Shape"/>
            <p:cNvSpPr/>
            <p:nvPr/>
          </p:nvSpPr>
          <p:spPr>
            <a:xfrm>
              <a:off x="1757754" y="2265664"/>
              <a:ext cx="1399710" cy="139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954" y="0"/>
                  </a:moveTo>
                  <a:cubicBezTo>
                    <a:pt x="6377" y="1"/>
                    <a:pt x="5076" y="3"/>
                    <a:pt x="3699" y="439"/>
                  </a:cubicBezTo>
                  <a:cubicBezTo>
                    <a:pt x="2184" y="990"/>
                    <a:pt x="990" y="2184"/>
                    <a:pt x="439" y="3699"/>
                  </a:cubicBezTo>
                  <a:cubicBezTo>
                    <a:pt x="0" y="5084"/>
                    <a:pt x="0" y="6387"/>
                    <a:pt x="0" y="8954"/>
                  </a:cubicBezTo>
                  <a:lnTo>
                    <a:pt x="0" y="12606"/>
                  </a:lnTo>
                  <a:cubicBezTo>
                    <a:pt x="0" y="15213"/>
                    <a:pt x="0" y="16517"/>
                    <a:pt x="439" y="17901"/>
                  </a:cubicBezTo>
                  <a:cubicBezTo>
                    <a:pt x="990" y="19416"/>
                    <a:pt x="2184" y="20609"/>
                    <a:pt x="3699" y="21161"/>
                  </a:cubicBezTo>
                  <a:cubicBezTo>
                    <a:pt x="5084" y="21600"/>
                    <a:pt x="6387" y="21600"/>
                    <a:pt x="8954" y="21600"/>
                  </a:cubicBezTo>
                  <a:lnTo>
                    <a:pt x="12606" y="21600"/>
                  </a:lnTo>
                  <a:cubicBezTo>
                    <a:pt x="15213" y="21600"/>
                    <a:pt x="16516" y="21600"/>
                    <a:pt x="17901" y="21161"/>
                  </a:cubicBezTo>
                  <a:cubicBezTo>
                    <a:pt x="19416" y="20609"/>
                    <a:pt x="20610" y="19416"/>
                    <a:pt x="21161" y="17901"/>
                  </a:cubicBezTo>
                  <a:cubicBezTo>
                    <a:pt x="21600" y="16517"/>
                    <a:pt x="21600" y="15213"/>
                    <a:pt x="21600" y="12645"/>
                  </a:cubicBezTo>
                  <a:lnTo>
                    <a:pt x="21600" y="8995"/>
                  </a:lnTo>
                  <a:cubicBezTo>
                    <a:pt x="21600" y="6388"/>
                    <a:pt x="21600" y="5084"/>
                    <a:pt x="21161" y="3699"/>
                  </a:cubicBezTo>
                  <a:cubicBezTo>
                    <a:pt x="20610" y="2184"/>
                    <a:pt x="19416" y="990"/>
                    <a:pt x="17901" y="439"/>
                  </a:cubicBezTo>
                  <a:cubicBezTo>
                    <a:pt x="16516" y="0"/>
                    <a:pt x="15213" y="0"/>
                    <a:pt x="12646" y="0"/>
                  </a:cubicBezTo>
                  <a:lnTo>
                    <a:pt x="8994" y="0"/>
                  </a:lnTo>
                  <a:lnTo>
                    <a:pt x="8954" y="0"/>
                  </a:lnTo>
                  <a:close/>
                  <a:moveTo>
                    <a:pt x="8114" y="1711"/>
                  </a:moveTo>
                  <a:lnTo>
                    <a:pt x="8142" y="1711"/>
                  </a:lnTo>
                  <a:lnTo>
                    <a:pt x="13486" y="1711"/>
                  </a:lnTo>
                  <a:cubicBezTo>
                    <a:pt x="15322" y="1711"/>
                    <a:pt x="16254" y="1711"/>
                    <a:pt x="17244" y="2025"/>
                  </a:cubicBezTo>
                  <a:cubicBezTo>
                    <a:pt x="18327" y="2419"/>
                    <a:pt x="19181" y="3273"/>
                    <a:pt x="19575" y="4356"/>
                  </a:cubicBezTo>
                  <a:cubicBezTo>
                    <a:pt x="19889" y="5346"/>
                    <a:pt x="19889" y="6278"/>
                    <a:pt x="19889" y="8142"/>
                  </a:cubicBezTo>
                  <a:lnTo>
                    <a:pt x="19889" y="13486"/>
                  </a:lnTo>
                  <a:cubicBezTo>
                    <a:pt x="19889" y="15322"/>
                    <a:pt x="19889" y="16254"/>
                    <a:pt x="19575" y="17244"/>
                  </a:cubicBezTo>
                  <a:cubicBezTo>
                    <a:pt x="19181" y="18327"/>
                    <a:pt x="18327" y="19180"/>
                    <a:pt x="17244" y="19575"/>
                  </a:cubicBezTo>
                  <a:cubicBezTo>
                    <a:pt x="16254" y="19889"/>
                    <a:pt x="15322" y="19889"/>
                    <a:pt x="13458" y="19889"/>
                  </a:cubicBezTo>
                  <a:lnTo>
                    <a:pt x="8114" y="19889"/>
                  </a:lnTo>
                  <a:cubicBezTo>
                    <a:pt x="6278" y="19889"/>
                    <a:pt x="5347" y="19889"/>
                    <a:pt x="4357" y="19575"/>
                  </a:cubicBezTo>
                  <a:cubicBezTo>
                    <a:pt x="3273" y="19180"/>
                    <a:pt x="2419" y="18327"/>
                    <a:pt x="2025" y="17244"/>
                  </a:cubicBezTo>
                  <a:cubicBezTo>
                    <a:pt x="1711" y="16254"/>
                    <a:pt x="1712" y="15322"/>
                    <a:pt x="1712" y="13458"/>
                  </a:cubicBezTo>
                  <a:lnTo>
                    <a:pt x="1712" y="8114"/>
                  </a:lnTo>
                  <a:cubicBezTo>
                    <a:pt x="1712" y="6278"/>
                    <a:pt x="1711" y="5346"/>
                    <a:pt x="2025" y="4356"/>
                  </a:cubicBezTo>
                  <a:cubicBezTo>
                    <a:pt x="2419" y="3273"/>
                    <a:pt x="3273" y="2419"/>
                    <a:pt x="4357" y="2025"/>
                  </a:cubicBezTo>
                  <a:cubicBezTo>
                    <a:pt x="5341" y="1713"/>
                    <a:pt x="6271" y="1711"/>
                    <a:pt x="8114" y="1711"/>
                  </a:cubicBezTo>
                  <a:close/>
                  <a:moveTo>
                    <a:pt x="16278" y="4442"/>
                  </a:moveTo>
                  <a:cubicBezTo>
                    <a:pt x="16059" y="4442"/>
                    <a:pt x="15840" y="4525"/>
                    <a:pt x="15673" y="4693"/>
                  </a:cubicBezTo>
                  <a:cubicBezTo>
                    <a:pt x="15339" y="5027"/>
                    <a:pt x="15339" y="5569"/>
                    <a:pt x="15673" y="5904"/>
                  </a:cubicBezTo>
                  <a:cubicBezTo>
                    <a:pt x="16007" y="6238"/>
                    <a:pt x="16550" y="6238"/>
                    <a:pt x="16884" y="5904"/>
                  </a:cubicBezTo>
                  <a:cubicBezTo>
                    <a:pt x="17218" y="5569"/>
                    <a:pt x="17218" y="5027"/>
                    <a:pt x="16884" y="4693"/>
                  </a:cubicBezTo>
                  <a:cubicBezTo>
                    <a:pt x="16717" y="4525"/>
                    <a:pt x="16497" y="4442"/>
                    <a:pt x="16278" y="4442"/>
                  </a:cubicBezTo>
                  <a:close/>
                  <a:moveTo>
                    <a:pt x="10800" y="5901"/>
                  </a:moveTo>
                  <a:cubicBezTo>
                    <a:pt x="9553" y="5901"/>
                    <a:pt x="8305" y="6376"/>
                    <a:pt x="7353" y="7328"/>
                  </a:cubicBezTo>
                  <a:cubicBezTo>
                    <a:pt x="5450" y="9232"/>
                    <a:pt x="5450" y="12318"/>
                    <a:pt x="7353" y="14222"/>
                  </a:cubicBezTo>
                  <a:cubicBezTo>
                    <a:pt x="9257" y="16126"/>
                    <a:pt x="12343" y="16126"/>
                    <a:pt x="14247" y="14222"/>
                  </a:cubicBezTo>
                  <a:cubicBezTo>
                    <a:pt x="16150" y="12318"/>
                    <a:pt x="16150" y="9232"/>
                    <a:pt x="14247" y="7328"/>
                  </a:cubicBezTo>
                  <a:cubicBezTo>
                    <a:pt x="13295" y="6376"/>
                    <a:pt x="12048" y="5901"/>
                    <a:pt x="10800" y="5901"/>
                  </a:cubicBezTo>
                  <a:close/>
                  <a:moveTo>
                    <a:pt x="10800" y="7612"/>
                  </a:moveTo>
                  <a:cubicBezTo>
                    <a:pt x="11610" y="7612"/>
                    <a:pt x="12419" y="7920"/>
                    <a:pt x="13037" y="8538"/>
                  </a:cubicBezTo>
                  <a:cubicBezTo>
                    <a:pt x="14272" y="9773"/>
                    <a:pt x="14272" y="11777"/>
                    <a:pt x="13037" y="13012"/>
                  </a:cubicBezTo>
                  <a:cubicBezTo>
                    <a:pt x="11802" y="14247"/>
                    <a:pt x="9798" y="14247"/>
                    <a:pt x="8563" y="13012"/>
                  </a:cubicBezTo>
                  <a:cubicBezTo>
                    <a:pt x="7328" y="11777"/>
                    <a:pt x="7328" y="9773"/>
                    <a:pt x="8563" y="8538"/>
                  </a:cubicBezTo>
                  <a:cubicBezTo>
                    <a:pt x="9181" y="7920"/>
                    <a:pt x="9991" y="7612"/>
                    <a:pt x="10800" y="761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</p:grpSp>
      <p:sp>
        <p:nvSpPr>
          <p:cNvPr id="9" name="Oval 8"/>
          <p:cNvSpPr/>
          <p:nvPr/>
        </p:nvSpPr>
        <p:spPr bwMode="auto">
          <a:xfrm>
            <a:off x="16030200" y="-8353800"/>
            <a:ext cx="16707599" cy="16707599"/>
          </a:xfrm>
          <a:prstGeom prst="ellipse">
            <a:avLst/>
          </a:prstGeom>
          <a:gradFill flip="none" rotWithShape="1">
            <a:gsLst>
              <a:gs pos="0">
                <a:srgbClr val="7B11A8">
                  <a:alpha val="62000"/>
                </a:srgbClr>
              </a:gs>
              <a:gs pos="68000">
                <a:srgbClr val="EC0753">
                  <a:alpha val="0"/>
                </a:srgbClr>
              </a:gs>
              <a:gs pos="100000">
                <a:srgbClr val="EC0753">
                  <a:alpha val="31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4661" y="6542438"/>
            <a:ext cx="12033523" cy="4636042"/>
            <a:chOff x="1814661" y="6542438"/>
            <a:chExt cx="12033523" cy="4636042"/>
          </a:xfrm>
        </p:grpSpPr>
        <p:sp>
          <p:nvSpPr>
            <p:cNvPr id="2" name="Rectangle 1"/>
            <p:cNvSpPr/>
            <p:nvPr/>
          </p:nvSpPr>
          <p:spPr>
            <a:xfrm>
              <a:off x="1814661" y="6542438"/>
              <a:ext cx="12033523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8000" dirty="0" smtClean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Social Network</a:t>
              </a:r>
              <a:endParaRPr lang="en-US" sz="80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80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PowerPoint</a:t>
              </a:r>
              <a:r>
                <a:rPr lang="en-US" sz="8000" dirty="0" smtClean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presentation</a:t>
              </a:r>
              <a:endParaRPr lang="en-US" sz="80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7599" y="9424154"/>
              <a:ext cx="1127231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sed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do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eiusmod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tempor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incididunt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labore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et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magna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aliqua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enim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ad minim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veniam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quis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nostrud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exercitation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ex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ea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commodo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consequat</a:t>
              </a:r>
              <a:r>
                <a:rPr lang="en-US" sz="2400" dirty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8525685" y="2895180"/>
            <a:ext cx="4162425" cy="7345363"/>
          </a:xfrm>
          <a:prstGeom prst="roundRect">
            <a:avLst>
              <a:gd name="adj" fmla="val 2585"/>
            </a:avLst>
          </a:prstGeom>
          <a:solidFill>
            <a:schemeClr val="bg1">
              <a:lumMod val="40000"/>
              <a:lumOff val="60000"/>
              <a:alpha val="76000"/>
            </a:schemeClr>
          </a:solidFill>
          <a:effectLst>
            <a:outerShdw blurRad="355600" dist="76200" dir="5400000" algn="t" rotWithShape="0">
              <a:schemeClr val="accent4">
                <a:lumMod val="50000"/>
                <a:alpha val="40000"/>
              </a:schemeClr>
            </a:outerShdw>
          </a:effectLst>
        </p:spPr>
      </p:sp>
      <p:sp>
        <p:nvSpPr>
          <p:cNvPr id="1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555412" y="2895179"/>
            <a:ext cx="4162425" cy="7345363"/>
          </a:xfrm>
          <a:prstGeom prst="roundRect">
            <a:avLst>
              <a:gd name="adj" fmla="val 2585"/>
            </a:avLst>
          </a:prstGeom>
          <a:solidFill>
            <a:schemeClr val="bg1">
              <a:lumMod val="40000"/>
              <a:lumOff val="60000"/>
              <a:alpha val="76000"/>
            </a:schemeClr>
          </a:solidFill>
          <a:effectLst>
            <a:outerShdw blurRad="355600" dist="76200" dir="5400000" algn="t" rotWithShape="0">
              <a:schemeClr val="accent4">
                <a:lumMod val="50000"/>
                <a:alpha val="40000"/>
              </a:schemeClr>
            </a:outerShdw>
          </a:effectLst>
        </p:spPr>
      </p:sp>
      <p:sp>
        <p:nvSpPr>
          <p:cNvPr id="1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544069" y="2823125"/>
            <a:ext cx="4162425" cy="7345363"/>
          </a:xfrm>
          <a:solidFill>
            <a:schemeClr val="bg1">
              <a:lumMod val="40000"/>
              <a:lumOff val="60000"/>
            </a:schemeClr>
          </a:solidFill>
        </p:spPr>
      </p:sp>
      <p:pic>
        <p:nvPicPr>
          <p:cNvPr id="10" name="Phone_gol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0200" y="1602649"/>
            <a:ext cx="5190165" cy="9786316"/>
          </a:xfrm>
          <a:prstGeom prst="rect">
            <a:avLst/>
          </a:prstGeom>
          <a:ln w="3175" cap="flat">
            <a:noFill/>
            <a:miter lim="4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50011" y="6163910"/>
            <a:ext cx="18900003" cy="3970318"/>
            <a:chOff x="2850011" y="6353944"/>
            <a:chExt cx="18900003" cy="3970318"/>
          </a:xfrm>
        </p:grpSpPr>
        <p:sp>
          <p:nvSpPr>
            <p:cNvPr id="6" name="Rectangle 5"/>
            <p:cNvSpPr/>
            <p:nvPr/>
          </p:nvSpPr>
          <p:spPr>
            <a:xfrm>
              <a:off x="2850011" y="6353944"/>
              <a:ext cx="847789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do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eiusmod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tempor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incididunt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magna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ad minim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ex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aute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irue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dolor in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reprehenderit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in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voluptate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esse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occaecat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cupidatat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proident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in culpa qui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officia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deserunt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voluptatem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accusantium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doloremque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inventore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72120" y="6353944"/>
              <a:ext cx="847789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endPara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eiusmod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tempor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incididunt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magna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ad minim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ex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aute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irue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dolor in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reprehenderit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in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voluptate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esse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occaecat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cupidatat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proident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in culpa qui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officia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deserunt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voluptatem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accusantium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doloremque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inventore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2830960" y="2537520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Captivating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Visuals Emerge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0010" y="6202488"/>
            <a:ext cx="107101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consectetur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eiusmod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tempor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incididunt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magna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ad minim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exercitation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ullamco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laboris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nisi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ex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Duis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aute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irue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dolor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reprehenderit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velit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esse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cillum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eu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fugiat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nulla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pariatur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Excepteur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occaecat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cupidatat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proident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in culpa qui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officia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deserunt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voluptatem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accusantium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doloremque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inventore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veritatis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consequuntur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magni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non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dolores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eos</a:t>
            </a: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qui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2830960" y="2821312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Stories unfold,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Inspire</a:t>
            </a:r>
            <a:endParaRPr lang="en-US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5289038" y="1601416"/>
            <a:ext cx="5328000" cy="1440000"/>
          </a:xfrm>
          <a:prstGeom prst="roundRect">
            <a:avLst>
              <a:gd name="adj" fmla="val 5738"/>
            </a:avLst>
          </a:prstGeom>
          <a:solidFill>
            <a:srgbClr val="F7FBFB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89038" y="2897560"/>
            <a:ext cx="5328000" cy="1692000"/>
          </a:xfrm>
          <a:prstGeom prst="rect">
            <a:avLst/>
          </a:prstGeom>
          <a:solidFill>
            <a:srgbClr val="F7FBFB"/>
          </a:solidFill>
          <a:ln w="19050" cap="flat" cmpd="sng" algn="ctr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Shape"/>
          <p:cNvSpPr/>
          <p:nvPr/>
        </p:nvSpPr>
        <p:spPr>
          <a:xfrm>
            <a:off x="17081611" y="2177480"/>
            <a:ext cx="1742854" cy="489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476" extrusionOk="0">
                <a:moveTo>
                  <a:pt x="1309" y="0"/>
                </a:moveTo>
                <a:cubicBezTo>
                  <a:pt x="1237" y="-5"/>
                  <a:pt x="1164" y="30"/>
                  <a:pt x="1093" y="117"/>
                </a:cubicBezTo>
                <a:cubicBezTo>
                  <a:pt x="1047" y="174"/>
                  <a:pt x="1004" y="247"/>
                  <a:pt x="964" y="335"/>
                </a:cubicBezTo>
                <a:cubicBezTo>
                  <a:pt x="887" y="504"/>
                  <a:pt x="819" y="722"/>
                  <a:pt x="753" y="939"/>
                </a:cubicBezTo>
                <a:cubicBezTo>
                  <a:pt x="629" y="1343"/>
                  <a:pt x="504" y="1763"/>
                  <a:pt x="395" y="2219"/>
                </a:cubicBezTo>
                <a:cubicBezTo>
                  <a:pt x="101" y="3453"/>
                  <a:pt x="-98" y="5078"/>
                  <a:pt x="50" y="6698"/>
                </a:cubicBezTo>
                <a:cubicBezTo>
                  <a:pt x="115" y="7400"/>
                  <a:pt x="248" y="7997"/>
                  <a:pt x="427" y="8372"/>
                </a:cubicBezTo>
                <a:cubicBezTo>
                  <a:pt x="476" y="8477"/>
                  <a:pt x="526" y="8563"/>
                  <a:pt x="579" y="8626"/>
                </a:cubicBezTo>
                <a:cubicBezTo>
                  <a:pt x="625" y="8683"/>
                  <a:pt x="680" y="8693"/>
                  <a:pt x="700" y="8544"/>
                </a:cubicBezTo>
                <a:cubicBezTo>
                  <a:pt x="707" y="8488"/>
                  <a:pt x="705" y="8424"/>
                  <a:pt x="694" y="8376"/>
                </a:cubicBezTo>
                <a:cubicBezTo>
                  <a:pt x="618" y="7931"/>
                  <a:pt x="563" y="7445"/>
                  <a:pt x="532" y="6937"/>
                </a:cubicBezTo>
                <a:cubicBezTo>
                  <a:pt x="468" y="5908"/>
                  <a:pt x="498" y="4861"/>
                  <a:pt x="589" y="3898"/>
                </a:cubicBezTo>
                <a:cubicBezTo>
                  <a:pt x="681" y="2931"/>
                  <a:pt x="835" y="2035"/>
                  <a:pt x="1045" y="1291"/>
                </a:cubicBezTo>
                <a:cubicBezTo>
                  <a:pt x="1059" y="1246"/>
                  <a:pt x="1079" y="1236"/>
                  <a:pt x="1095" y="1264"/>
                </a:cubicBezTo>
                <a:cubicBezTo>
                  <a:pt x="1111" y="1292"/>
                  <a:pt x="1121" y="1351"/>
                  <a:pt x="1120" y="1415"/>
                </a:cubicBezTo>
                <a:lnTo>
                  <a:pt x="1114" y="13906"/>
                </a:lnTo>
                <a:cubicBezTo>
                  <a:pt x="1108" y="14287"/>
                  <a:pt x="1092" y="14665"/>
                  <a:pt x="1067" y="15036"/>
                </a:cubicBezTo>
                <a:cubicBezTo>
                  <a:pt x="1041" y="15420"/>
                  <a:pt x="1006" y="15795"/>
                  <a:pt x="961" y="16157"/>
                </a:cubicBezTo>
                <a:cubicBezTo>
                  <a:pt x="950" y="16222"/>
                  <a:pt x="954" y="16305"/>
                  <a:pt x="970" y="16354"/>
                </a:cubicBezTo>
                <a:cubicBezTo>
                  <a:pt x="983" y="16395"/>
                  <a:pt x="1000" y="16405"/>
                  <a:pt x="1016" y="16401"/>
                </a:cubicBezTo>
                <a:cubicBezTo>
                  <a:pt x="1029" y="16397"/>
                  <a:pt x="1042" y="16384"/>
                  <a:pt x="1055" y="16361"/>
                </a:cubicBezTo>
                <a:cubicBezTo>
                  <a:pt x="1238" y="16098"/>
                  <a:pt x="1393" y="15639"/>
                  <a:pt x="1499" y="15048"/>
                </a:cubicBezTo>
                <a:cubicBezTo>
                  <a:pt x="1593" y="14528"/>
                  <a:pt x="1645" y="13927"/>
                  <a:pt x="1649" y="13310"/>
                </a:cubicBezTo>
                <a:lnTo>
                  <a:pt x="1657" y="953"/>
                </a:lnTo>
                <a:cubicBezTo>
                  <a:pt x="1657" y="796"/>
                  <a:pt x="1645" y="641"/>
                  <a:pt x="1621" y="508"/>
                </a:cubicBezTo>
                <a:cubicBezTo>
                  <a:pt x="1554" y="135"/>
                  <a:pt x="1429" y="9"/>
                  <a:pt x="1309" y="0"/>
                </a:cubicBezTo>
                <a:close/>
                <a:moveTo>
                  <a:pt x="7106" y="12"/>
                </a:moveTo>
                <a:cubicBezTo>
                  <a:pt x="7070" y="15"/>
                  <a:pt x="7035" y="65"/>
                  <a:pt x="7009" y="158"/>
                </a:cubicBezTo>
                <a:cubicBezTo>
                  <a:pt x="6985" y="244"/>
                  <a:pt x="6971" y="359"/>
                  <a:pt x="6969" y="479"/>
                </a:cubicBezTo>
                <a:lnTo>
                  <a:pt x="6969" y="3091"/>
                </a:lnTo>
                <a:cubicBezTo>
                  <a:pt x="6890" y="3087"/>
                  <a:pt x="6810" y="3081"/>
                  <a:pt x="6731" y="3074"/>
                </a:cubicBezTo>
                <a:cubicBezTo>
                  <a:pt x="6642" y="3065"/>
                  <a:pt x="6553" y="3054"/>
                  <a:pt x="6464" y="3041"/>
                </a:cubicBezTo>
                <a:cubicBezTo>
                  <a:pt x="6434" y="3048"/>
                  <a:pt x="6405" y="3081"/>
                  <a:pt x="6379" y="3135"/>
                </a:cubicBezTo>
                <a:cubicBezTo>
                  <a:pt x="6339" y="3218"/>
                  <a:pt x="6309" y="3348"/>
                  <a:pt x="6294" y="3501"/>
                </a:cubicBezTo>
                <a:lnTo>
                  <a:pt x="6238" y="4001"/>
                </a:lnTo>
                <a:cubicBezTo>
                  <a:pt x="6225" y="4144"/>
                  <a:pt x="6237" y="4301"/>
                  <a:pt x="6269" y="4403"/>
                </a:cubicBezTo>
                <a:cubicBezTo>
                  <a:pt x="6284" y="4454"/>
                  <a:pt x="6304" y="4485"/>
                  <a:pt x="6325" y="4495"/>
                </a:cubicBezTo>
                <a:lnTo>
                  <a:pt x="6925" y="4502"/>
                </a:lnTo>
                <a:lnTo>
                  <a:pt x="6923" y="8958"/>
                </a:lnTo>
                <a:cubicBezTo>
                  <a:pt x="6920" y="9606"/>
                  <a:pt x="6872" y="10242"/>
                  <a:pt x="6785" y="10810"/>
                </a:cubicBezTo>
                <a:cubicBezTo>
                  <a:pt x="6705" y="11330"/>
                  <a:pt x="6593" y="11779"/>
                  <a:pt x="6458" y="12126"/>
                </a:cubicBezTo>
                <a:cubicBezTo>
                  <a:pt x="6472" y="11751"/>
                  <a:pt x="6470" y="11371"/>
                  <a:pt x="6451" y="10999"/>
                </a:cubicBezTo>
                <a:cubicBezTo>
                  <a:pt x="6371" y="9375"/>
                  <a:pt x="5774" y="8746"/>
                  <a:pt x="5554" y="7837"/>
                </a:cubicBezTo>
                <a:cubicBezTo>
                  <a:pt x="5645" y="7385"/>
                  <a:pt x="5719" y="6928"/>
                  <a:pt x="5779" y="6454"/>
                </a:cubicBezTo>
                <a:cubicBezTo>
                  <a:pt x="5837" y="6003"/>
                  <a:pt x="5878" y="5448"/>
                  <a:pt x="5773" y="5093"/>
                </a:cubicBezTo>
                <a:cubicBezTo>
                  <a:pt x="5701" y="4851"/>
                  <a:pt x="5602" y="4857"/>
                  <a:pt x="5515" y="4914"/>
                </a:cubicBezTo>
                <a:cubicBezTo>
                  <a:pt x="5416" y="4979"/>
                  <a:pt x="5320" y="5112"/>
                  <a:pt x="5231" y="5330"/>
                </a:cubicBezTo>
                <a:cubicBezTo>
                  <a:pt x="5059" y="5717"/>
                  <a:pt x="4968" y="6427"/>
                  <a:pt x="4997" y="7141"/>
                </a:cubicBezTo>
                <a:cubicBezTo>
                  <a:pt x="5014" y="7575"/>
                  <a:pt x="5077" y="7971"/>
                  <a:pt x="5171" y="8252"/>
                </a:cubicBezTo>
                <a:cubicBezTo>
                  <a:pt x="5019" y="8972"/>
                  <a:pt x="4886" y="9743"/>
                  <a:pt x="4775" y="10553"/>
                </a:cubicBezTo>
                <a:cubicBezTo>
                  <a:pt x="4707" y="11048"/>
                  <a:pt x="4647" y="11561"/>
                  <a:pt x="4551" y="11995"/>
                </a:cubicBezTo>
                <a:cubicBezTo>
                  <a:pt x="4509" y="12186"/>
                  <a:pt x="4462" y="12352"/>
                  <a:pt x="4409" y="12486"/>
                </a:cubicBezTo>
                <a:cubicBezTo>
                  <a:pt x="4385" y="12545"/>
                  <a:pt x="4359" y="12600"/>
                  <a:pt x="4332" y="12635"/>
                </a:cubicBezTo>
                <a:cubicBezTo>
                  <a:pt x="4307" y="12667"/>
                  <a:pt x="4282" y="12683"/>
                  <a:pt x="4255" y="12654"/>
                </a:cubicBezTo>
                <a:cubicBezTo>
                  <a:pt x="4228" y="12625"/>
                  <a:pt x="4208" y="12552"/>
                  <a:pt x="4194" y="12472"/>
                </a:cubicBezTo>
                <a:cubicBezTo>
                  <a:pt x="4174" y="12361"/>
                  <a:pt x="4163" y="12228"/>
                  <a:pt x="4164" y="12088"/>
                </a:cubicBezTo>
                <a:cubicBezTo>
                  <a:pt x="4176" y="11148"/>
                  <a:pt x="4186" y="10207"/>
                  <a:pt x="4192" y="9267"/>
                </a:cubicBezTo>
                <a:cubicBezTo>
                  <a:pt x="4198" y="8371"/>
                  <a:pt x="4202" y="7474"/>
                  <a:pt x="4203" y="6578"/>
                </a:cubicBezTo>
                <a:cubicBezTo>
                  <a:pt x="4199" y="6359"/>
                  <a:pt x="4182" y="6147"/>
                  <a:pt x="4151" y="5956"/>
                </a:cubicBezTo>
                <a:cubicBezTo>
                  <a:pt x="4117" y="5750"/>
                  <a:pt x="4069" y="5576"/>
                  <a:pt x="4012" y="5455"/>
                </a:cubicBezTo>
                <a:lnTo>
                  <a:pt x="3917" y="5223"/>
                </a:lnTo>
                <a:cubicBezTo>
                  <a:pt x="3842" y="5061"/>
                  <a:pt x="3754" y="4987"/>
                  <a:pt x="3667" y="5010"/>
                </a:cubicBezTo>
                <a:cubicBezTo>
                  <a:pt x="3554" y="5041"/>
                  <a:pt x="3449" y="5231"/>
                  <a:pt x="3375" y="5538"/>
                </a:cubicBezTo>
                <a:cubicBezTo>
                  <a:pt x="3217" y="6176"/>
                  <a:pt x="3081" y="6878"/>
                  <a:pt x="2970" y="7630"/>
                </a:cubicBezTo>
                <a:cubicBezTo>
                  <a:pt x="2842" y="8494"/>
                  <a:pt x="2747" y="9415"/>
                  <a:pt x="2688" y="10369"/>
                </a:cubicBezTo>
                <a:cubicBezTo>
                  <a:pt x="2705" y="9591"/>
                  <a:pt x="2715" y="8811"/>
                  <a:pt x="2720" y="8031"/>
                </a:cubicBezTo>
                <a:cubicBezTo>
                  <a:pt x="2725" y="7310"/>
                  <a:pt x="2726" y="6589"/>
                  <a:pt x="2721" y="5869"/>
                </a:cubicBezTo>
                <a:cubicBezTo>
                  <a:pt x="2722" y="5748"/>
                  <a:pt x="2713" y="5630"/>
                  <a:pt x="2694" y="5529"/>
                </a:cubicBezTo>
                <a:cubicBezTo>
                  <a:pt x="2676" y="5435"/>
                  <a:pt x="2652" y="5361"/>
                  <a:pt x="2623" y="5316"/>
                </a:cubicBezTo>
                <a:lnTo>
                  <a:pt x="2364" y="5005"/>
                </a:lnTo>
                <a:cubicBezTo>
                  <a:pt x="2328" y="4967"/>
                  <a:pt x="2289" y="5000"/>
                  <a:pt x="2261" y="5091"/>
                </a:cubicBezTo>
                <a:cubicBezTo>
                  <a:pt x="2239" y="5165"/>
                  <a:pt x="2227" y="5271"/>
                  <a:pt x="2228" y="5380"/>
                </a:cubicBezTo>
                <a:lnTo>
                  <a:pt x="2243" y="13710"/>
                </a:lnTo>
                <a:cubicBezTo>
                  <a:pt x="2247" y="14033"/>
                  <a:pt x="2299" y="14323"/>
                  <a:pt x="2380" y="14469"/>
                </a:cubicBezTo>
                <a:cubicBezTo>
                  <a:pt x="2432" y="14563"/>
                  <a:pt x="2490" y="14588"/>
                  <a:pt x="2543" y="14593"/>
                </a:cubicBezTo>
                <a:cubicBezTo>
                  <a:pt x="2599" y="14598"/>
                  <a:pt x="2656" y="14574"/>
                  <a:pt x="2697" y="14437"/>
                </a:cubicBezTo>
                <a:cubicBezTo>
                  <a:pt x="2715" y="14375"/>
                  <a:pt x="2727" y="14296"/>
                  <a:pt x="2736" y="14213"/>
                </a:cubicBezTo>
                <a:cubicBezTo>
                  <a:pt x="2745" y="14122"/>
                  <a:pt x="2750" y="14025"/>
                  <a:pt x="2750" y="13923"/>
                </a:cubicBezTo>
                <a:cubicBezTo>
                  <a:pt x="2791" y="12368"/>
                  <a:pt x="2910" y="10851"/>
                  <a:pt x="3100" y="9444"/>
                </a:cubicBezTo>
                <a:cubicBezTo>
                  <a:pt x="3172" y="8914"/>
                  <a:pt x="3253" y="8404"/>
                  <a:pt x="3342" y="7909"/>
                </a:cubicBezTo>
                <a:cubicBezTo>
                  <a:pt x="3382" y="7681"/>
                  <a:pt x="3424" y="7458"/>
                  <a:pt x="3474" y="7254"/>
                </a:cubicBezTo>
                <a:cubicBezTo>
                  <a:pt x="3496" y="7164"/>
                  <a:pt x="3519" y="7078"/>
                  <a:pt x="3542" y="6990"/>
                </a:cubicBezTo>
                <a:cubicBezTo>
                  <a:pt x="3561" y="6920"/>
                  <a:pt x="3583" y="6852"/>
                  <a:pt x="3607" y="6882"/>
                </a:cubicBezTo>
                <a:cubicBezTo>
                  <a:pt x="3632" y="6912"/>
                  <a:pt x="3638" y="7014"/>
                  <a:pt x="3639" y="7109"/>
                </a:cubicBezTo>
                <a:cubicBezTo>
                  <a:pt x="3646" y="7555"/>
                  <a:pt x="3632" y="7992"/>
                  <a:pt x="3623" y="8436"/>
                </a:cubicBezTo>
                <a:cubicBezTo>
                  <a:pt x="3616" y="8817"/>
                  <a:pt x="3612" y="9212"/>
                  <a:pt x="3608" y="9596"/>
                </a:cubicBezTo>
                <a:cubicBezTo>
                  <a:pt x="3604" y="10084"/>
                  <a:pt x="3600" y="10570"/>
                  <a:pt x="3602" y="11058"/>
                </a:cubicBezTo>
                <a:cubicBezTo>
                  <a:pt x="3604" y="11741"/>
                  <a:pt x="3619" y="12424"/>
                  <a:pt x="3646" y="13101"/>
                </a:cubicBezTo>
                <a:cubicBezTo>
                  <a:pt x="3659" y="13414"/>
                  <a:pt x="3690" y="13722"/>
                  <a:pt x="3737" y="13978"/>
                </a:cubicBezTo>
                <a:cubicBezTo>
                  <a:pt x="3779" y="14204"/>
                  <a:pt x="3835" y="14396"/>
                  <a:pt x="3912" y="14481"/>
                </a:cubicBezTo>
                <a:cubicBezTo>
                  <a:pt x="4021" y="14602"/>
                  <a:pt x="4136" y="14480"/>
                  <a:pt x="4238" y="14291"/>
                </a:cubicBezTo>
                <a:cubicBezTo>
                  <a:pt x="4335" y="14110"/>
                  <a:pt x="4421" y="13867"/>
                  <a:pt x="4498" y="13592"/>
                </a:cubicBezTo>
                <a:cubicBezTo>
                  <a:pt x="4760" y="12659"/>
                  <a:pt x="4899" y="11402"/>
                  <a:pt x="5095" y="10287"/>
                </a:cubicBezTo>
                <a:cubicBezTo>
                  <a:pt x="5170" y="9855"/>
                  <a:pt x="5255" y="9444"/>
                  <a:pt x="5347" y="9056"/>
                </a:cubicBezTo>
                <a:lnTo>
                  <a:pt x="5772" y="10537"/>
                </a:lnTo>
                <a:cubicBezTo>
                  <a:pt x="5867" y="10875"/>
                  <a:pt x="5928" y="11291"/>
                  <a:pt x="5954" y="11731"/>
                </a:cubicBezTo>
                <a:cubicBezTo>
                  <a:pt x="5977" y="12121"/>
                  <a:pt x="5970" y="12564"/>
                  <a:pt x="5880" y="12840"/>
                </a:cubicBezTo>
                <a:cubicBezTo>
                  <a:pt x="5802" y="13080"/>
                  <a:pt x="5699" y="13081"/>
                  <a:pt x="5607" y="13022"/>
                </a:cubicBezTo>
                <a:cubicBezTo>
                  <a:pt x="5503" y="12955"/>
                  <a:pt x="5403" y="12809"/>
                  <a:pt x="5311" y="12568"/>
                </a:cubicBezTo>
                <a:cubicBezTo>
                  <a:pt x="5271" y="12438"/>
                  <a:pt x="5216" y="12378"/>
                  <a:pt x="5163" y="12404"/>
                </a:cubicBezTo>
                <a:cubicBezTo>
                  <a:pt x="5105" y="12431"/>
                  <a:pt x="5054" y="12551"/>
                  <a:pt x="5026" y="12730"/>
                </a:cubicBezTo>
                <a:lnTo>
                  <a:pt x="4950" y="13243"/>
                </a:lnTo>
                <a:cubicBezTo>
                  <a:pt x="4924" y="13417"/>
                  <a:pt x="4922" y="13623"/>
                  <a:pt x="4945" y="13803"/>
                </a:cubicBezTo>
                <a:cubicBezTo>
                  <a:pt x="4960" y="13930"/>
                  <a:pt x="4988" y="14035"/>
                  <a:pt x="5022" y="14102"/>
                </a:cubicBezTo>
                <a:cubicBezTo>
                  <a:pt x="5459" y="15085"/>
                  <a:pt x="6025" y="14931"/>
                  <a:pt x="6415" y="13724"/>
                </a:cubicBezTo>
                <a:cubicBezTo>
                  <a:pt x="6521" y="13394"/>
                  <a:pt x="6608" y="12999"/>
                  <a:pt x="6685" y="12587"/>
                </a:cubicBezTo>
                <a:cubicBezTo>
                  <a:pt x="6772" y="12129"/>
                  <a:pt x="6847" y="11644"/>
                  <a:pt x="6911" y="11133"/>
                </a:cubicBezTo>
                <a:cubicBezTo>
                  <a:pt x="6916" y="11768"/>
                  <a:pt x="6954" y="12392"/>
                  <a:pt x="7022" y="12979"/>
                </a:cubicBezTo>
                <a:cubicBezTo>
                  <a:pt x="7080" y="13476"/>
                  <a:pt x="7160" y="13945"/>
                  <a:pt x="7282" y="14263"/>
                </a:cubicBezTo>
                <a:cubicBezTo>
                  <a:pt x="7424" y="14634"/>
                  <a:pt x="7608" y="14753"/>
                  <a:pt x="7773" y="14540"/>
                </a:cubicBezTo>
                <a:cubicBezTo>
                  <a:pt x="7930" y="14336"/>
                  <a:pt x="8041" y="13884"/>
                  <a:pt x="8132" y="13415"/>
                </a:cubicBezTo>
                <a:cubicBezTo>
                  <a:pt x="8201" y="13057"/>
                  <a:pt x="8262" y="12672"/>
                  <a:pt x="8313" y="12261"/>
                </a:cubicBezTo>
                <a:cubicBezTo>
                  <a:pt x="8417" y="13406"/>
                  <a:pt x="8585" y="14320"/>
                  <a:pt x="8898" y="14560"/>
                </a:cubicBezTo>
                <a:cubicBezTo>
                  <a:pt x="9283" y="14855"/>
                  <a:pt x="9592" y="13860"/>
                  <a:pt x="9789" y="12733"/>
                </a:cubicBezTo>
                <a:cubicBezTo>
                  <a:pt x="9820" y="13567"/>
                  <a:pt x="9988" y="14254"/>
                  <a:pt x="10215" y="14481"/>
                </a:cubicBezTo>
                <a:cubicBezTo>
                  <a:pt x="10520" y="14786"/>
                  <a:pt x="10789" y="14091"/>
                  <a:pt x="10954" y="13166"/>
                </a:cubicBezTo>
                <a:cubicBezTo>
                  <a:pt x="11069" y="13961"/>
                  <a:pt x="11287" y="14498"/>
                  <a:pt x="11537" y="14598"/>
                </a:cubicBezTo>
                <a:cubicBezTo>
                  <a:pt x="11848" y="14723"/>
                  <a:pt x="12116" y="14067"/>
                  <a:pt x="12296" y="13180"/>
                </a:cubicBezTo>
                <a:lnTo>
                  <a:pt x="12320" y="14064"/>
                </a:lnTo>
                <a:lnTo>
                  <a:pt x="11492" y="16686"/>
                </a:lnTo>
                <a:cubicBezTo>
                  <a:pt x="11364" y="17086"/>
                  <a:pt x="11269" y="17574"/>
                  <a:pt x="11207" y="18104"/>
                </a:cubicBezTo>
                <a:cubicBezTo>
                  <a:pt x="11134" y="18739"/>
                  <a:pt x="11105" y="19465"/>
                  <a:pt x="11180" y="20147"/>
                </a:cubicBezTo>
                <a:cubicBezTo>
                  <a:pt x="11253" y="20819"/>
                  <a:pt x="11421" y="21306"/>
                  <a:pt x="11621" y="21426"/>
                </a:cubicBezTo>
                <a:cubicBezTo>
                  <a:pt x="11895" y="21595"/>
                  <a:pt x="12176" y="21329"/>
                  <a:pt x="12390" y="20700"/>
                </a:cubicBezTo>
                <a:cubicBezTo>
                  <a:pt x="12611" y="20052"/>
                  <a:pt x="12739" y="19084"/>
                  <a:pt x="12738" y="18065"/>
                </a:cubicBezTo>
                <a:lnTo>
                  <a:pt x="12789" y="13623"/>
                </a:lnTo>
                <a:cubicBezTo>
                  <a:pt x="13023" y="12664"/>
                  <a:pt x="13230" y="11625"/>
                  <a:pt x="13407" y="10522"/>
                </a:cubicBezTo>
                <a:cubicBezTo>
                  <a:pt x="13574" y="9478"/>
                  <a:pt x="13714" y="8382"/>
                  <a:pt x="13824" y="7246"/>
                </a:cubicBezTo>
                <a:lnTo>
                  <a:pt x="14263" y="7229"/>
                </a:lnTo>
                <a:cubicBezTo>
                  <a:pt x="14216" y="8275"/>
                  <a:pt x="14132" y="9507"/>
                  <a:pt x="14135" y="10633"/>
                </a:cubicBezTo>
                <a:cubicBezTo>
                  <a:pt x="14141" y="12670"/>
                  <a:pt x="14431" y="14640"/>
                  <a:pt x="14929" y="14500"/>
                </a:cubicBezTo>
                <a:cubicBezTo>
                  <a:pt x="15001" y="14480"/>
                  <a:pt x="15070" y="14399"/>
                  <a:pt x="15134" y="14285"/>
                </a:cubicBezTo>
                <a:cubicBezTo>
                  <a:pt x="15267" y="14053"/>
                  <a:pt x="15373" y="13668"/>
                  <a:pt x="15432" y="13188"/>
                </a:cubicBezTo>
                <a:cubicBezTo>
                  <a:pt x="15526" y="13800"/>
                  <a:pt x="15684" y="14254"/>
                  <a:pt x="15871" y="14452"/>
                </a:cubicBezTo>
                <a:cubicBezTo>
                  <a:pt x="16263" y="14864"/>
                  <a:pt x="16600" y="13891"/>
                  <a:pt x="16829" y="12800"/>
                </a:cubicBezTo>
                <a:cubicBezTo>
                  <a:pt x="16864" y="13650"/>
                  <a:pt x="17045" y="14328"/>
                  <a:pt x="17282" y="14495"/>
                </a:cubicBezTo>
                <a:cubicBezTo>
                  <a:pt x="17558" y="14690"/>
                  <a:pt x="17808" y="14103"/>
                  <a:pt x="17935" y="13214"/>
                </a:cubicBezTo>
                <a:cubicBezTo>
                  <a:pt x="17937" y="13382"/>
                  <a:pt x="17940" y="13549"/>
                  <a:pt x="17942" y="13717"/>
                </a:cubicBezTo>
                <a:cubicBezTo>
                  <a:pt x="17944" y="13850"/>
                  <a:pt x="17946" y="13982"/>
                  <a:pt x="17948" y="14115"/>
                </a:cubicBezTo>
                <a:cubicBezTo>
                  <a:pt x="18025" y="14297"/>
                  <a:pt x="18110" y="14434"/>
                  <a:pt x="18199" y="14522"/>
                </a:cubicBezTo>
                <a:cubicBezTo>
                  <a:pt x="18283" y="14606"/>
                  <a:pt x="18374" y="14644"/>
                  <a:pt x="18452" y="14507"/>
                </a:cubicBezTo>
                <a:cubicBezTo>
                  <a:pt x="18496" y="14430"/>
                  <a:pt x="18532" y="14301"/>
                  <a:pt x="18553" y="14143"/>
                </a:cubicBezTo>
                <a:cubicBezTo>
                  <a:pt x="18516" y="12836"/>
                  <a:pt x="18548" y="11516"/>
                  <a:pt x="18647" y="10251"/>
                </a:cubicBezTo>
                <a:cubicBezTo>
                  <a:pt x="18731" y="9191"/>
                  <a:pt x="18860" y="8184"/>
                  <a:pt x="19031" y="7266"/>
                </a:cubicBezTo>
                <a:cubicBezTo>
                  <a:pt x="19021" y="8167"/>
                  <a:pt x="19026" y="9069"/>
                  <a:pt x="19049" y="9967"/>
                </a:cubicBezTo>
                <a:cubicBezTo>
                  <a:pt x="19074" y="10933"/>
                  <a:pt x="19118" y="11893"/>
                  <a:pt x="19180" y="12836"/>
                </a:cubicBezTo>
                <a:cubicBezTo>
                  <a:pt x="19212" y="13198"/>
                  <a:pt x="19281" y="13504"/>
                  <a:pt x="19374" y="13693"/>
                </a:cubicBezTo>
                <a:cubicBezTo>
                  <a:pt x="19449" y="13846"/>
                  <a:pt x="19537" y="13912"/>
                  <a:pt x="19618" y="13806"/>
                </a:cubicBezTo>
                <a:cubicBezTo>
                  <a:pt x="19704" y="13693"/>
                  <a:pt x="19763" y="13403"/>
                  <a:pt x="19765" y="13073"/>
                </a:cubicBezTo>
                <a:cubicBezTo>
                  <a:pt x="19783" y="12006"/>
                  <a:pt x="19829" y="10947"/>
                  <a:pt x="19903" y="9911"/>
                </a:cubicBezTo>
                <a:cubicBezTo>
                  <a:pt x="19971" y="8947"/>
                  <a:pt x="20063" y="8008"/>
                  <a:pt x="20178" y="7102"/>
                </a:cubicBezTo>
                <a:cubicBezTo>
                  <a:pt x="20194" y="8304"/>
                  <a:pt x="20149" y="9550"/>
                  <a:pt x="20183" y="10769"/>
                </a:cubicBezTo>
                <a:cubicBezTo>
                  <a:pt x="20211" y="11737"/>
                  <a:pt x="20261" y="12713"/>
                  <a:pt x="20411" y="13528"/>
                </a:cubicBezTo>
                <a:cubicBezTo>
                  <a:pt x="20503" y="14033"/>
                  <a:pt x="20634" y="14454"/>
                  <a:pt x="20800" y="14572"/>
                </a:cubicBezTo>
                <a:cubicBezTo>
                  <a:pt x="20938" y="14670"/>
                  <a:pt x="21080" y="14538"/>
                  <a:pt x="21187" y="14212"/>
                </a:cubicBezTo>
                <a:cubicBezTo>
                  <a:pt x="21289" y="13847"/>
                  <a:pt x="21368" y="13406"/>
                  <a:pt x="21418" y="12922"/>
                </a:cubicBezTo>
                <a:cubicBezTo>
                  <a:pt x="21469" y="12427"/>
                  <a:pt x="21502" y="11613"/>
                  <a:pt x="21474" y="11372"/>
                </a:cubicBezTo>
                <a:cubicBezTo>
                  <a:pt x="21466" y="11255"/>
                  <a:pt x="21441" y="11164"/>
                  <a:pt x="21409" y="11135"/>
                </a:cubicBezTo>
                <a:cubicBezTo>
                  <a:pt x="21385" y="11114"/>
                  <a:pt x="21361" y="11128"/>
                  <a:pt x="21341" y="11174"/>
                </a:cubicBezTo>
                <a:cubicBezTo>
                  <a:pt x="21297" y="11278"/>
                  <a:pt x="21290" y="11486"/>
                  <a:pt x="21288" y="11677"/>
                </a:cubicBezTo>
                <a:cubicBezTo>
                  <a:pt x="21281" y="12430"/>
                  <a:pt x="21209" y="13125"/>
                  <a:pt x="21046" y="13346"/>
                </a:cubicBezTo>
                <a:cubicBezTo>
                  <a:pt x="20998" y="13411"/>
                  <a:pt x="20947" y="13323"/>
                  <a:pt x="20905" y="13235"/>
                </a:cubicBezTo>
                <a:cubicBezTo>
                  <a:pt x="20854" y="13124"/>
                  <a:pt x="20815" y="12952"/>
                  <a:pt x="20784" y="12754"/>
                </a:cubicBezTo>
                <a:cubicBezTo>
                  <a:pt x="20676" y="12071"/>
                  <a:pt x="20671" y="11263"/>
                  <a:pt x="20674" y="10481"/>
                </a:cubicBezTo>
                <a:cubicBezTo>
                  <a:pt x="20678" y="9199"/>
                  <a:pt x="20695" y="7919"/>
                  <a:pt x="20724" y="6642"/>
                </a:cubicBezTo>
                <a:cubicBezTo>
                  <a:pt x="20731" y="6454"/>
                  <a:pt x="20724" y="6264"/>
                  <a:pt x="20703" y="6090"/>
                </a:cubicBezTo>
                <a:cubicBezTo>
                  <a:pt x="20676" y="5867"/>
                  <a:pt x="20628" y="5684"/>
                  <a:pt x="20567" y="5572"/>
                </a:cubicBezTo>
                <a:lnTo>
                  <a:pt x="20244" y="5045"/>
                </a:lnTo>
                <a:cubicBezTo>
                  <a:pt x="20189" y="4978"/>
                  <a:pt x="20130" y="4992"/>
                  <a:pt x="20079" y="5086"/>
                </a:cubicBezTo>
                <a:cubicBezTo>
                  <a:pt x="20041" y="5155"/>
                  <a:pt x="20010" y="5262"/>
                  <a:pt x="19990" y="5395"/>
                </a:cubicBezTo>
                <a:cubicBezTo>
                  <a:pt x="19887" y="6227"/>
                  <a:pt x="19801" y="7086"/>
                  <a:pt x="19733" y="7964"/>
                </a:cubicBezTo>
                <a:cubicBezTo>
                  <a:pt x="19666" y="8833"/>
                  <a:pt x="19617" y="9719"/>
                  <a:pt x="19587" y="10615"/>
                </a:cubicBezTo>
                <a:cubicBezTo>
                  <a:pt x="19550" y="9924"/>
                  <a:pt x="19526" y="9228"/>
                  <a:pt x="19513" y="8527"/>
                </a:cubicBezTo>
                <a:cubicBezTo>
                  <a:pt x="19499" y="7787"/>
                  <a:pt x="19499" y="7044"/>
                  <a:pt x="19511" y="6303"/>
                </a:cubicBezTo>
                <a:cubicBezTo>
                  <a:pt x="19516" y="6139"/>
                  <a:pt x="19507" y="5972"/>
                  <a:pt x="19485" y="5826"/>
                </a:cubicBezTo>
                <a:cubicBezTo>
                  <a:pt x="19457" y="5635"/>
                  <a:pt x="19409" y="5490"/>
                  <a:pt x="19352" y="5419"/>
                </a:cubicBezTo>
                <a:lnTo>
                  <a:pt x="19056" y="5077"/>
                </a:lnTo>
                <a:cubicBezTo>
                  <a:pt x="19018" y="5048"/>
                  <a:pt x="18979" y="5061"/>
                  <a:pt x="18943" y="5115"/>
                </a:cubicBezTo>
                <a:cubicBezTo>
                  <a:pt x="18903" y="5176"/>
                  <a:pt x="18870" y="5286"/>
                  <a:pt x="18851" y="5426"/>
                </a:cubicBezTo>
                <a:lnTo>
                  <a:pt x="18454" y="8760"/>
                </a:lnTo>
                <a:lnTo>
                  <a:pt x="18460" y="5720"/>
                </a:lnTo>
                <a:cubicBezTo>
                  <a:pt x="18459" y="5620"/>
                  <a:pt x="18449" y="5523"/>
                  <a:pt x="18431" y="5445"/>
                </a:cubicBezTo>
                <a:cubicBezTo>
                  <a:pt x="18416" y="5378"/>
                  <a:pt x="18396" y="5327"/>
                  <a:pt x="18374" y="5297"/>
                </a:cubicBezTo>
                <a:lnTo>
                  <a:pt x="18058" y="5069"/>
                </a:lnTo>
                <a:cubicBezTo>
                  <a:pt x="18019" y="5050"/>
                  <a:pt x="17981" y="5099"/>
                  <a:pt x="17954" y="5199"/>
                </a:cubicBezTo>
                <a:cubicBezTo>
                  <a:pt x="17931" y="5288"/>
                  <a:pt x="17919" y="5409"/>
                  <a:pt x="17922" y="5531"/>
                </a:cubicBezTo>
                <a:lnTo>
                  <a:pt x="17922" y="11193"/>
                </a:lnTo>
                <a:cubicBezTo>
                  <a:pt x="17912" y="11510"/>
                  <a:pt x="17889" y="11819"/>
                  <a:pt x="17854" y="12114"/>
                </a:cubicBezTo>
                <a:cubicBezTo>
                  <a:pt x="17820" y="12405"/>
                  <a:pt x="17775" y="12679"/>
                  <a:pt x="17717" y="12919"/>
                </a:cubicBezTo>
                <a:cubicBezTo>
                  <a:pt x="17648" y="13204"/>
                  <a:pt x="17558" y="13440"/>
                  <a:pt x="17455" y="13408"/>
                </a:cubicBezTo>
                <a:cubicBezTo>
                  <a:pt x="17340" y="13374"/>
                  <a:pt x="17254" y="13029"/>
                  <a:pt x="17257" y="12622"/>
                </a:cubicBezTo>
                <a:lnTo>
                  <a:pt x="17254" y="5884"/>
                </a:lnTo>
                <a:cubicBezTo>
                  <a:pt x="17255" y="5814"/>
                  <a:pt x="17252" y="5744"/>
                  <a:pt x="17243" y="5680"/>
                </a:cubicBezTo>
                <a:cubicBezTo>
                  <a:pt x="17229" y="5569"/>
                  <a:pt x="17202" y="5484"/>
                  <a:pt x="17170" y="5445"/>
                </a:cubicBezTo>
                <a:lnTo>
                  <a:pt x="16872" y="5168"/>
                </a:lnTo>
                <a:cubicBezTo>
                  <a:pt x="16837" y="5141"/>
                  <a:pt x="16799" y="5177"/>
                  <a:pt x="16773" y="5266"/>
                </a:cubicBezTo>
                <a:cubicBezTo>
                  <a:pt x="16751" y="5341"/>
                  <a:pt x="16738" y="5447"/>
                  <a:pt x="16739" y="5556"/>
                </a:cubicBezTo>
                <a:lnTo>
                  <a:pt x="16728" y="5970"/>
                </a:lnTo>
                <a:cubicBezTo>
                  <a:pt x="16677" y="5597"/>
                  <a:pt x="16597" y="5287"/>
                  <a:pt x="16496" y="5077"/>
                </a:cubicBezTo>
                <a:cubicBezTo>
                  <a:pt x="16398" y="4874"/>
                  <a:pt x="16286" y="4777"/>
                  <a:pt x="16173" y="4789"/>
                </a:cubicBezTo>
                <a:cubicBezTo>
                  <a:pt x="16022" y="4805"/>
                  <a:pt x="15880" y="5015"/>
                  <a:pt x="15762" y="5347"/>
                </a:cubicBezTo>
                <a:cubicBezTo>
                  <a:pt x="15499" y="6086"/>
                  <a:pt x="15388" y="7211"/>
                  <a:pt x="15330" y="8304"/>
                </a:cubicBezTo>
                <a:cubicBezTo>
                  <a:pt x="15265" y="9543"/>
                  <a:pt x="15264" y="10842"/>
                  <a:pt x="15337" y="12150"/>
                </a:cubicBezTo>
                <a:cubicBezTo>
                  <a:pt x="15323" y="12560"/>
                  <a:pt x="15261" y="12929"/>
                  <a:pt x="15166" y="13166"/>
                </a:cubicBezTo>
                <a:cubicBezTo>
                  <a:pt x="15098" y="13335"/>
                  <a:pt x="15015" y="13427"/>
                  <a:pt x="14937" y="13341"/>
                </a:cubicBezTo>
                <a:cubicBezTo>
                  <a:pt x="14819" y="13213"/>
                  <a:pt x="14769" y="12842"/>
                  <a:pt x="14735" y="12428"/>
                </a:cubicBezTo>
                <a:cubicBezTo>
                  <a:pt x="14700" y="11994"/>
                  <a:pt x="14669" y="11486"/>
                  <a:pt x="14661" y="10984"/>
                </a:cubicBezTo>
                <a:cubicBezTo>
                  <a:pt x="14641" y="9658"/>
                  <a:pt x="14698" y="8340"/>
                  <a:pt x="14831" y="7100"/>
                </a:cubicBezTo>
                <a:cubicBezTo>
                  <a:pt x="14874" y="6711"/>
                  <a:pt x="14846" y="6269"/>
                  <a:pt x="14759" y="5986"/>
                </a:cubicBezTo>
                <a:cubicBezTo>
                  <a:pt x="14688" y="5753"/>
                  <a:pt x="14589" y="5667"/>
                  <a:pt x="14496" y="5759"/>
                </a:cubicBezTo>
                <a:cubicBezTo>
                  <a:pt x="14406" y="5868"/>
                  <a:pt x="14314" y="5951"/>
                  <a:pt x="14220" y="6006"/>
                </a:cubicBezTo>
                <a:cubicBezTo>
                  <a:pt x="14126" y="6062"/>
                  <a:pt x="14030" y="6089"/>
                  <a:pt x="13934" y="6089"/>
                </a:cubicBezTo>
                <a:cubicBezTo>
                  <a:pt x="13993" y="5627"/>
                  <a:pt x="13947" y="5083"/>
                  <a:pt x="13826" y="4816"/>
                </a:cubicBezTo>
                <a:cubicBezTo>
                  <a:pt x="13626" y="4377"/>
                  <a:pt x="13369" y="4833"/>
                  <a:pt x="13275" y="5677"/>
                </a:cubicBezTo>
                <a:cubicBezTo>
                  <a:pt x="13239" y="6005"/>
                  <a:pt x="13230" y="6369"/>
                  <a:pt x="13267" y="6696"/>
                </a:cubicBezTo>
                <a:cubicBezTo>
                  <a:pt x="13301" y="6999"/>
                  <a:pt x="13370" y="7234"/>
                  <a:pt x="13457" y="7340"/>
                </a:cubicBezTo>
                <a:cubicBezTo>
                  <a:pt x="13393" y="8210"/>
                  <a:pt x="13304" y="9054"/>
                  <a:pt x="13191" y="9859"/>
                </a:cubicBezTo>
                <a:cubicBezTo>
                  <a:pt x="13072" y="10711"/>
                  <a:pt x="12928" y="11515"/>
                  <a:pt x="12761" y="12256"/>
                </a:cubicBezTo>
                <a:cubicBezTo>
                  <a:pt x="12750" y="11210"/>
                  <a:pt x="12749" y="10162"/>
                  <a:pt x="12757" y="9116"/>
                </a:cubicBezTo>
                <a:cubicBezTo>
                  <a:pt x="12766" y="8082"/>
                  <a:pt x="12783" y="7049"/>
                  <a:pt x="12811" y="6020"/>
                </a:cubicBezTo>
                <a:cubicBezTo>
                  <a:pt x="12811" y="5939"/>
                  <a:pt x="12806" y="5860"/>
                  <a:pt x="12796" y="5788"/>
                </a:cubicBezTo>
                <a:cubicBezTo>
                  <a:pt x="12783" y="5693"/>
                  <a:pt x="12761" y="5615"/>
                  <a:pt x="12733" y="5568"/>
                </a:cubicBezTo>
                <a:lnTo>
                  <a:pt x="12417" y="5222"/>
                </a:lnTo>
                <a:cubicBezTo>
                  <a:pt x="12385" y="5199"/>
                  <a:pt x="12351" y="5231"/>
                  <a:pt x="12326" y="5307"/>
                </a:cubicBezTo>
                <a:cubicBezTo>
                  <a:pt x="12303" y="5377"/>
                  <a:pt x="12290" y="5476"/>
                  <a:pt x="12289" y="5582"/>
                </a:cubicBezTo>
                <a:lnTo>
                  <a:pt x="12288" y="6037"/>
                </a:lnTo>
                <a:cubicBezTo>
                  <a:pt x="12213" y="5618"/>
                  <a:pt x="12105" y="5285"/>
                  <a:pt x="11978" y="5077"/>
                </a:cubicBezTo>
                <a:cubicBezTo>
                  <a:pt x="11853" y="4873"/>
                  <a:pt x="11714" y="4799"/>
                  <a:pt x="11579" y="4890"/>
                </a:cubicBezTo>
                <a:cubicBezTo>
                  <a:pt x="11319" y="5065"/>
                  <a:pt x="11125" y="5785"/>
                  <a:pt x="11003" y="6624"/>
                </a:cubicBezTo>
                <a:cubicBezTo>
                  <a:pt x="10890" y="7396"/>
                  <a:pt x="10835" y="8237"/>
                  <a:pt x="10812" y="9076"/>
                </a:cubicBezTo>
                <a:cubicBezTo>
                  <a:pt x="10787" y="10031"/>
                  <a:pt x="10804" y="11007"/>
                  <a:pt x="10866" y="11968"/>
                </a:cubicBezTo>
                <a:cubicBezTo>
                  <a:pt x="10816" y="12295"/>
                  <a:pt x="10771" y="12676"/>
                  <a:pt x="10716" y="12962"/>
                </a:cubicBezTo>
                <a:cubicBezTo>
                  <a:pt x="10664" y="13232"/>
                  <a:pt x="10600" y="13425"/>
                  <a:pt x="10495" y="13370"/>
                </a:cubicBezTo>
                <a:cubicBezTo>
                  <a:pt x="10405" y="13323"/>
                  <a:pt x="10334" y="13091"/>
                  <a:pt x="10285" y="12812"/>
                </a:cubicBezTo>
                <a:cubicBezTo>
                  <a:pt x="10202" y="12330"/>
                  <a:pt x="10191" y="11786"/>
                  <a:pt x="10189" y="11229"/>
                </a:cubicBezTo>
                <a:cubicBezTo>
                  <a:pt x="10188" y="10640"/>
                  <a:pt x="10195" y="10020"/>
                  <a:pt x="10205" y="9421"/>
                </a:cubicBezTo>
                <a:cubicBezTo>
                  <a:pt x="10225" y="8284"/>
                  <a:pt x="10246" y="7148"/>
                  <a:pt x="10269" y="6011"/>
                </a:cubicBezTo>
                <a:cubicBezTo>
                  <a:pt x="10273" y="5911"/>
                  <a:pt x="10268" y="5807"/>
                  <a:pt x="10256" y="5714"/>
                </a:cubicBezTo>
                <a:cubicBezTo>
                  <a:pt x="10237" y="5566"/>
                  <a:pt x="10199" y="5456"/>
                  <a:pt x="10155" y="5417"/>
                </a:cubicBezTo>
                <a:lnTo>
                  <a:pt x="9819" y="5179"/>
                </a:lnTo>
                <a:cubicBezTo>
                  <a:pt x="9789" y="5154"/>
                  <a:pt x="9756" y="5183"/>
                  <a:pt x="9733" y="5256"/>
                </a:cubicBezTo>
                <a:cubicBezTo>
                  <a:pt x="9713" y="5316"/>
                  <a:pt x="9701" y="5403"/>
                  <a:pt x="9699" y="5495"/>
                </a:cubicBezTo>
                <a:lnTo>
                  <a:pt x="9699" y="5975"/>
                </a:lnTo>
                <a:cubicBezTo>
                  <a:pt x="9600" y="5287"/>
                  <a:pt x="9405" y="4844"/>
                  <a:pt x="9188" y="4816"/>
                </a:cubicBezTo>
                <a:cubicBezTo>
                  <a:pt x="8987" y="4791"/>
                  <a:pt x="8799" y="5124"/>
                  <a:pt x="8658" y="5632"/>
                </a:cubicBezTo>
                <a:cubicBezTo>
                  <a:pt x="8490" y="6234"/>
                  <a:pt x="8397" y="7030"/>
                  <a:pt x="8335" y="7847"/>
                </a:cubicBezTo>
                <a:cubicBezTo>
                  <a:pt x="8258" y="8868"/>
                  <a:pt x="8228" y="9928"/>
                  <a:pt x="8246" y="10984"/>
                </a:cubicBezTo>
                <a:cubicBezTo>
                  <a:pt x="8191" y="11455"/>
                  <a:pt x="8126" y="11893"/>
                  <a:pt x="8053" y="12304"/>
                </a:cubicBezTo>
                <a:cubicBezTo>
                  <a:pt x="8007" y="12562"/>
                  <a:pt x="7947" y="12808"/>
                  <a:pt x="7886" y="12986"/>
                </a:cubicBezTo>
                <a:cubicBezTo>
                  <a:pt x="7826" y="13158"/>
                  <a:pt x="7760" y="13266"/>
                  <a:pt x="7684" y="13175"/>
                </a:cubicBezTo>
                <a:cubicBezTo>
                  <a:pt x="7609" y="13084"/>
                  <a:pt x="7573" y="12863"/>
                  <a:pt x="7547" y="12622"/>
                </a:cubicBezTo>
                <a:cubicBezTo>
                  <a:pt x="7521" y="12375"/>
                  <a:pt x="7502" y="12093"/>
                  <a:pt x="7490" y="11825"/>
                </a:cubicBezTo>
                <a:cubicBezTo>
                  <a:pt x="7472" y="11407"/>
                  <a:pt x="7464" y="10984"/>
                  <a:pt x="7466" y="10560"/>
                </a:cubicBezTo>
                <a:lnTo>
                  <a:pt x="7525" y="4564"/>
                </a:lnTo>
                <a:lnTo>
                  <a:pt x="8160" y="4585"/>
                </a:lnTo>
                <a:cubicBezTo>
                  <a:pt x="8213" y="4596"/>
                  <a:pt x="8264" y="4536"/>
                  <a:pt x="8305" y="4416"/>
                </a:cubicBezTo>
                <a:cubicBezTo>
                  <a:pt x="8366" y="4235"/>
                  <a:pt x="8377" y="4018"/>
                  <a:pt x="8376" y="3669"/>
                </a:cubicBezTo>
                <a:cubicBezTo>
                  <a:pt x="8378" y="3606"/>
                  <a:pt x="8374" y="3542"/>
                  <a:pt x="8365" y="3487"/>
                </a:cubicBezTo>
                <a:cubicBezTo>
                  <a:pt x="8350" y="3396"/>
                  <a:pt x="8322" y="3341"/>
                  <a:pt x="8293" y="3340"/>
                </a:cubicBezTo>
                <a:lnTo>
                  <a:pt x="7555" y="3244"/>
                </a:lnTo>
                <a:lnTo>
                  <a:pt x="7587" y="953"/>
                </a:lnTo>
                <a:cubicBezTo>
                  <a:pt x="7591" y="853"/>
                  <a:pt x="7585" y="752"/>
                  <a:pt x="7572" y="663"/>
                </a:cubicBezTo>
                <a:cubicBezTo>
                  <a:pt x="7558" y="573"/>
                  <a:pt x="7537" y="501"/>
                  <a:pt x="7511" y="457"/>
                </a:cubicBezTo>
                <a:lnTo>
                  <a:pt x="7142" y="26"/>
                </a:lnTo>
                <a:cubicBezTo>
                  <a:pt x="7130" y="16"/>
                  <a:pt x="7118" y="11"/>
                  <a:pt x="7106" y="12"/>
                </a:cubicBezTo>
                <a:close/>
                <a:moveTo>
                  <a:pt x="11865" y="6332"/>
                </a:moveTo>
                <a:cubicBezTo>
                  <a:pt x="11884" y="6337"/>
                  <a:pt x="11904" y="6348"/>
                  <a:pt x="11923" y="6365"/>
                </a:cubicBezTo>
                <a:cubicBezTo>
                  <a:pt x="12125" y="6542"/>
                  <a:pt x="12240" y="7308"/>
                  <a:pt x="12261" y="8058"/>
                </a:cubicBezTo>
                <a:cubicBezTo>
                  <a:pt x="12338" y="10792"/>
                  <a:pt x="12097" y="13364"/>
                  <a:pt x="11737" y="13314"/>
                </a:cubicBezTo>
                <a:cubicBezTo>
                  <a:pt x="11560" y="13289"/>
                  <a:pt x="11400" y="12333"/>
                  <a:pt x="11361" y="11329"/>
                </a:cubicBezTo>
                <a:cubicBezTo>
                  <a:pt x="11307" y="9965"/>
                  <a:pt x="11296" y="8299"/>
                  <a:pt x="11515" y="7002"/>
                </a:cubicBezTo>
                <a:cubicBezTo>
                  <a:pt x="11588" y="6567"/>
                  <a:pt x="11727" y="6301"/>
                  <a:pt x="11865" y="6332"/>
                </a:cubicBezTo>
                <a:close/>
                <a:moveTo>
                  <a:pt x="16319" y="6393"/>
                </a:moveTo>
                <a:cubicBezTo>
                  <a:pt x="16339" y="6397"/>
                  <a:pt x="16358" y="6408"/>
                  <a:pt x="16378" y="6425"/>
                </a:cubicBezTo>
                <a:cubicBezTo>
                  <a:pt x="16579" y="6602"/>
                  <a:pt x="16695" y="7368"/>
                  <a:pt x="16716" y="8118"/>
                </a:cubicBezTo>
                <a:cubicBezTo>
                  <a:pt x="16793" y="10852"/>
                  <a:pt x="16551" y="13424"/>
                  <a:pt x="16191" y="13374"/>
                </a:cubicBezTo>
                <a:cubicBezTo>
                  <a:pt x="16014" y="13349"/>
                  <a:pt x="15854" y="12393"/>
                  <a:pt x="15815" y="11389"/>
                </a:cubicBezTo>
                <a:cubicBezTo>
                  <a:pt x="15761" y="10025"/>
                  <a:pt x="15750" y="8359"/>
                  <a:pt x="15969" y="7062"/>
                </a:cubicBezTo>
                <a:cubicBezTo>
                  <a:pt x="16043" y="6628"/>
                  <a:pt x="16182" y="6361"/>
                  <a:pt x="16319" y="6393"/>
                </a:cubicBezTo>
                <a:close/>
                <a:moveTo>
                  <a:pt x="9322" y="6429"/>
                </a:moveTo>
                <a:cubicBezTo>
                  <a:pt x="9341" y="6433"/>
                  <a:pt x="9361" y="6444"/>
                  <a:pt x="9380" y="6461"/>
                </a:cubicBezTo>
                <a:cubicBezTo>
                  <a:pt x="9581" y="6638"/>
                  <a:pt x="9697" y="7404"/>
                  <a:pt x="9718" y="8154"/>
                </a:cubicBezTo>
                <a:cubicBezTo>
                  <a:pt x="9795" y="10888"/>
                  <a:pt x="9554" y="13460"/>
                  <a:pt x="9194" y="13410"/>
                </a:cubicBezTo>
                <a:cubicBezTo>
                  <a:pt x="9017" y="13385"/>
                  <a:pt x="8857" y="12429"/>
                  <a:pt x="8818" y="11425"/>
                </a:cubicBezTo>
                <a:cubicBezTo>
                  <a:pt x="8764" y="10061"/>
                  <a:pt x="8753" y="8395"/>
                  <a:pt x="8972" y="7098"/>
                </a:cubicBezTo>
                <a:cubicBezTo>
                  <a:pt x="9045" y="6664"/>
                  <a:pt x="9184" y="6397"/>
                  <a:pt x="9322" y="6429"/>
                </a:cubicBezTo>
                <a:close/>
                <a:moveTo>
                  <a:pt x="12345" y="15259"/>
                </a:moveTo>
                <a:lnTo>
                  <a:pt x="12330" y="18379"/>
                </a:lnTo>
                <a:cubicBezTo>
                  <a:pt x="12326" y="18719"/>
                  <a:pt x="12308" y="19042"/>
                  <a:pt x="12278" y="19344"/>
                </a:cubicBezTo>
                <a:cubicBezTo>
                  <a:pt x="12248" y="19635"/>
                  <a:pt x="12207" y="19910"/>
                  <a:pt x="12145" y="20132"/>
                </a:cubicBezTo>
                <a:cubicBezTo>
                  <a:pt x="12100" y="20297"/>
                  <a:pt x="12043" y="20428"/>
                  <a:pt x="11984" y="20522"/>
                </a:cubicBezTo>
                <a:cubicBezTo>
                  <a:pt x="11917" y="20629"/>
                  <a:pt x="11843" y="20691"/>
                  <a:pt x="11766" y="20623"/>
                </a:cubicBezTo>
                <a:cubicBezTo>
                  <a:pt x="11619" y="20494"/>
                  <a:pt x="11546" y="20018"/>
                  <a:pt x="11526" y="19546"/>
                </a:cubicBezTo>
                <a:cubicBezTo>
                  <a:pt x="11503" y="19043"/>
                  <a:pt x="11535" y="18516"/>
                  <a:pt x="11634" y="18075"/>
                </a:cubicBezTo>
                <a:lnTo>
                  <a:pt x="12345" y="15259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7081611" y="2897560"/>
            <a:ext cx="1742854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15568686" y="3182540"/>
            <a:ext cx="841716" cy="841716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718990" y="3182540"/>
            <a:ext cx="841716" cy="841716"/>
          </a:xfrm>
          <a:prstGeom prst="ellipse">
            <a:avLst/>
          </a:prstGeom>
          <a:solidFill>
            <a:schemeClr val="tx1"/>
          </a:solidFill>
          <a:ln w="25400" cap="flat" cmpd="sng" algn="ctr">
            <a:gradFill flip="none" rotWithShape="1">
              <a:gsLst>
                <a:gs pos="0">
                  <a:schemeClr val="accent1"/>
                </a:gs>
                <a:gs pos="23000">
                  <a:schemeClr val="accent2"/>
                </a:gs>
                <a:gs pos="5500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7869294" y="3182540"/>
            <a:ext cx="841716" cy="841716"/>
          </a:xfrm>
          <a:prstGeom prst="ellipse">
            <a:avLst/>
          </a:prstGeom>
          <a:solidFill>
            <a:schemeClr val="tx1"/>
          </a:solidFill>
          <a:ln w="25400" cap="flat" cmpd="sng" algn="ctr">
            <a:gradFill flip="none" rotWithShape="1">
              <a:gsLst>
                <a:gs pos="0">
                  <a:schemeClr val="accent1"/>
                </a:gs>
                <a:gs pos="23000">
                  <a:schemeClr val="accent2"/>
                </a:gs>
                <a:gs pos="5500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9019599" y="3182540"/>
            <a:ext cx="841716" cy="841716"/>
          </a:xfrm>
          <a:prstGeom prst="ellipse">
            <a:avLst/>
          </a:prstGeom>
          <a:solidFill>
            <a:schemeClr val="tx1"/>
          </a:solidFill>
          <a:ln w="25400" cap="flat" cmpd="sng" algn="ctr">
            <a:gradFill flip="none" rotWithShape="1">
              <a:gsLst>
                <a:gs pos="0">
                  <a:schemeClr val="accent1"/>
                </a:gs>
                <a:gs pos="23000">
                  <a:schemeClr val="accent2"/>
                </a:gs>
                <a:gs pos="5500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169903" y="3182540"/>
            <a:ext cx="841716" cy="841716"/>
          </a:xfrm>
          <a:prstGeom prst="ellipse">
            <a:avLst/>
          </a:prstGeom>
          <a:solidFill>
            <a:schemeClr val="tx1"/>
          </a:solidFill>
          <a:ln w="25400" cap="flat" cmpd="sng" algn="ctr">
            <a:gradFill flip="none" rotWithShape="1">
              <a:gsLst>
                <a:gs pos="0">
                  <a:schemeClr val="accent1"/>
                </a:gs>
                <a:gs pos="23000">
                  <a:schemeClr val="accent2"/>
                </a:gs>
                <a:gs pos="5500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3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5623282" y="3237806"/>
            <a:ext cx="731837" cy="731837"/>
          </a:xfrm>
          <a:prstGeom prst="ellipse">
            <a:avLst/>
          </a:prstGeom>
          <a:solidFill>
            <a:schemeClr val="tx2"/>
          </a:solidFill>
        </p:spPr>
      </p:sp>
      <p:sp>
        <p:nvSpPr>
          <p:cNvPr id="34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6773929" y="3237479"/>
            <a:ext cx="731837" cy="731837"/>
          </a:xfrm>
          <a:prstGeom prst="ellipse">
            <a:avLst/>
          </a:prstGeom>
          <a:solidFill>
            <a:schemeClr val="tx2"/>
          </a:solidFill>
        </p:spPr>
      </p:sp>
      <p:sp>
        <p:nvSpPr>
          <p:cNvPr id="35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7919082" y="3231259"/>
            <a:ext cx="731837" cy="731837"/>
          </a:xfrm>
          <a:prstGeom prst="ellipse">
            <a:avLst/>
          </a:prstGeom>
          <a:solidFill>
            <a:schemeClr val="tx2"/>
          </a:solidFill>
        </p:spPr>
      </p:sp>
      <p:sp>
        <p:nvSpPr>
          <p:cNvPr id="3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9074538" y="3231259"/>
            <a:ext cx="731837" cy="731837"/>
          </a:xfrm>
          <a:prstGeom prst="ellipse">
            <a:avLst/>
          </a:prstGeom>
          <a:solidFill>
            <a:schemeClr val="tx2"/>
          </a:solidFill>
        </p:spPr>
      </p:sp>
      <p:sp>
        <p:nvSpPr>
          <p:cNvPr id="3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20224842" y="3237806"/>
            <a:ext cx="731837" cy="731837"/>
          </a:xfrm>
          <a:prstGeom prst="ellipse">
            <a:avLst/>
          </a:prstGeom>
          <a:solidFill>
            <a:schemeClr val="tx2"/>
          </a:solidFill>
        </p:spPr>
      </p:sp>
      <p:sp>
        <p:nvSpPr>
          <p:cNvPr id="38" name="Shape"/>
          <p:cNvSpPr/>
          <p:nvPr/>
        </p:nvSpPr>
        <p:spPr>
          <a:xfrm>
            <a:off x="19801010" y="2091404"/>
            <a:ext cx="536340" cy="537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578" extrusionOk="0">
                <a:moveTo>
                  <a:pt x="20924" y="2"/>
                </a:moveTo>
                <a:cubicBezTo>
                  <a:pt x="20881" y="-1"/>
                  <a:pt x="20838" y="0"/>
                  <a:pt x="20795" y="6"/>
                </a:cubicBezTo>
                <a:cubicBezTo>
                  <a:pt x="20738" y="14"/>
                  <a:pt x="20681" y="30"/>
                  <a:pt x="20626" y="55"/>
                </a:cubicBezTo>
                <a:lnTo>
                  <a:pt x="339" y="8985"/>
                </a:lnTo>
                <a:cubicBezTo>
                  <a:pt x="148" y="9077"/>
                  <a:pt x="19" y="9264"/>
                  <a:pt x="2" y="9476"/>
                </a:cubicBezTo>
                <a:cubicBezTo>
                  <a:pt x="-17" y="9706"/>
                  <a:pt x="97" y="9928"/>
                  <a:pt x="297" y="10046"/>
                </a:cubicBezTo>
                <a:lnTo>
                  <a:pt x="7425" y="14148"/>
                </a:lnTo>
                <a:lnTo>
                  <a:pt x="11624" y="21304"/>
                </a:lnTo>
                <a:cubicBezTo>
                  <a:pt x="11736" y="21493"/>
                  <a:pt x="11949" y="21599"/>
                  <a:pt x="12167" y="21575"/>
                </a:cubicBezTo>
                <a:cubicBezTo>
                  <a:pt x="12360" y="21555"/>
                  <a:pt x="12528" y="21434"/>
                  <a:pt x="12610" y="21258"/>
                </a:cubicBezTo>
                <a:lnTo>
                  <a:pt x="21471" y="897"/>
                </a:lnTo>
                <a:cubicBezTo>
                  <a:pt x="21583" y="632"/>
                  <a:pt x="21507" y="325"/>
                  <a:pt x="21283" y="143"/>
                </a:cubicBezTo>
                <a:cubicBezTo>
                  <a:pt x="21179" y="58"/>
                  <a:pt x="21053" y="10"/>
                  <a:pt x="20924" y="2"/>
                </a:cubicBezTo>
                <a:close/>
                <a:moveTo>
                  <a:pt x="18046" y="2530"/>
                </a:moveTo>
                <a:lnTo>
                  <a:pt x="7713" y="12867"/>
                </a:lnTo>
                <a:lnTo>
                  <a:pt x="1948" y="9541"/>
                </a:lnTo>
                <a:lnTo>
                  <a:pt x="18046" y="2530"/>
                </a:lnTo>
                <a:close/>
                <a:moveTo>
                  <a:pt x="19168" y="3159"/>
                </a:moveTo>
                <a:lnTo>
                  <a:pt x="12005" y="19544"/>
                </a:lnTo>
                <a:lnTo>
                  <a:pt x="8584" y="13745"/>
                </a:lnTo>
                <a:lnTo>
                  <a:pt x="19168" y="3159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39" name="Shape"/>
          <p:cNvSpPr/>
          <p:nvPr/>
        </p:nvSpPr>
        <p:spPr>
          <a:xfrm>
            <a:off x="15598061" y="2156343"/>
            <a:ext cx="482623" cy="40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8090" y="1"/>
                </a:moveTo>
                <a:cubicBezTo>
                  <a:pt x="7963" y="3"/>
                  <a:pt x="7838" y="37"/>
                  <a:pt x="7723" y="101"/>
                </a:cubicBezTo>
                <a:cubicBezTo>
                  <a:pt x="7582" y="180"/>
                  <a:pt x="7460" y="300"/>
                  <a:pt x="7368" y="451"/>
                </a:cubicBezTo>
                <a:lnTo>
                  <a:pt x="5790" y="3288"/>
                </a:lnTo>
                <a:lnTo>
                  <a:pt x="4001" y="3288"/>
                </a:lnTo>
                <a:lnTo>
                  <a:pt x="3984" y="3288"/>
                </a:lnTo>
                <a:cubicBezTo>
                  <a:pt x="3410" y="3288"/>
                  <a:pt x="2979" y="3289"/>
                  <a:pt x="2614" y="3318"/>
                </a:cubicBezTo>
                <a:cubicBezTo>
                  <a:pt x="2250" y="3348"/>
                  <a:pt x="1952" y="3406"/>
                  <a:pt x="1646" y="3523"/>
                </a:cubicBezTo>
                <a:cubicBezTo>
                  <a:pt x="1309" y="3670"/>
                  <a:pt x="1008" y="3903"/>
                  <a:pt x="760" y="4201"/>
                </a:cubicBezTo>
                <a:cubicBezTo>
                  <a:pt x="512" y="4498"/>
                  <a:pt x="318" y="4860"/>
                  <a:pt x="195" y="5265"/>
                </a:cubicBezTo>
                <a:cubicBezTo>
                  <a:pt x="98" y="5635"/>
                  <a:pt x="49" y="5995"/>
                  <a:pt x="24" y="6433"/>
                </a:cubicBezTo>
                <a:cubicBezTo>
                  <a:pt x="0" y="6871"/>
                  <a:pt x="0" y="7388"/>
                  <a:pt x="0" y="8075"/>
                </a:cubicBezTo>
                <a:lnTo>
                  <a:pt x="0" y="16787"/>
                </a:lnTo>
                <a:cubicBezTo>
                  <a:pt x="0" y="17484"/>
                  <a:pt x="0" y="18006"/>
                  <a:pt x="24" y="18447"/>
                </a:cubicBezTo>
                <a:cubicBezTo>
                  <a:pt x="49" y="18888"/>
                  <a:pt x="98" y="19247"/>
                  <a:pt x="195" y="19617"/>
                </a:cubicBezTo>
                <a:cubicBezTo>
                  <a:pt x="318" y="20022"/>
                  <a:pt x="512" y="20384"/>
                  <a:pt x="760" y="20682"/>
                </a:cubicBezTo>
                <a:cubicBezTo>
                  <a:pt x="1008" y="20980"/>
                  <a:pt x="1309" y="21213"/>
                  <a:pt x="1646" y="21360"/>
                </a:cubicBezTo>
                <a:cubicBezTo>
                  <a:pt x="1954" y="21478"/>
                  <a:pt x="2253" y="21536"/>
                  <a:pt x="2618" y="21566"/>
                </a:cubicBezTo>
                <a:cubicBezTo>
                  <a:pt x="2982" y="21595"/>
                  <a:pt x="3413" y="21595"/>
                  <a:pt x="3984" y="21595"/>
                </a:cubicBezTo>
                <a:lnTo>
                  <a:pt x="17598" y="21595"/>
                </a:lnTo>
                <a:cubicBezTo>
                  <a:pt x="18178" y="21595"/>
                  <a:pt x="18613" y="21595"/>
                  <a:pt x="18980" y="21566"/>
                </a:cubicBezTo>
                <a:cubicBezTo>
                  <a:pt x="19347" y="21536"/>
                  <a:pt x="19646" y="21478"/>
                  <a:pt x="19954" y="21360"/>
                </a:cubicBezTo>
                <a:cubicBezTo>
                  <a:pt x="20291" y="21213"/>
                  <a:pt x="20592" y="20980"/>
                  <a:pt x="20840" y="20682"/>
                </a:cubicBezTo>
                <a:cubicBezTo>
                  <a:pt x="21088" y="20384"/>
                  <a:pt x="21282" y="20022"/>
                  <a:pt x="21405" y="19617"/>
                </a:cubicBezTo>
                <a:cubicBezTo>
                  <a:pt x="21502" y="19247"/>
                  <a:pt x="21551" y="18888"/>
                  <a:pt x="21576" y="18449"/>
                </a:cubicBezTo>
                <a:cubicBezTo>
                  <a:pt x="21600" y="18011"/>
                  <a:pt x="21600" y="17494"/>
                  <a:pt x="21600" y="16808"/>
                </a:cubicBezTo>
                <a:lnTo>
                  <a:pt x="21600" y="8096"/>
                </a:lnTo>
                <a:cubicBezTo>
                  <a:pt x="21600" y="7400"/>
                  <a:pt x="21600" y="6877"/>
                  <a:pt x="21576" y="6436"/>
                </a:cubicBezTo>
                <a:cubicBezTo>
                  <a:pt x="21551" y="5995"/>
                  <a:pt x="21502" y="5635"/>
                  <a:pt x="21405" y="5265"/>
                </a:cubicBezTo>
                <a:cubicBezTo>
                  <a:pt x="21282" y="4860"/>
                  <a:pt x="21088" y="4498"/>
                  <a:pt x="20840" y="4201"/>
                </a:cubicBezTo>
                <a:cubicBezTo>
                  <a:pt x="20592" y="3903"/>
                  <a:pt x="20291" y="3670"/>
                  <a:pt x="19954" y="3523"/>
                </a:cubicBezTo>
                <a:cubicBezTo>
                  <a:pt x="19646" y="3406"/>
                  <a:pt x="19347" y="3347"/>
                  <a:pt x="18982" y="3318"/>
                </a:cubicBezTo>
                <a:cubicBezTo>
                  <a:pt x="18618" y="3288"/>
                  <a:pt x="18187" y="3288"/>
                  <a:pt x="17616" y="3288"/>
                </a:cubicBezTo>
                <a:lnTo>
                  <a:pt x="15823" y="3288"/>
                </a:lnTo>
                <a:lnTo>
                  <a:pt x="14200" y="403"/>
                </a:lnTo>
                <a:cubicBezTo>
                  <a:pt x="14125" y="275"/>
                  <a:pt x="14024" y="171"/>
                  <a:pt x="13907" y="100"/>
                </a:cubicBezTo>
                <a:cubicBezTo>
                  <a:pt x="13788" y="29"/>
                  <a:pt x="13657" y="-5"/>
                  <a:pt x="13524" y="1"/>
                </a:cubicBezTo>
                <a:lnTo>
                  <a:pt x="8090" y="1"/>
                </a:lnTo>
                <a:close/>
                <a:moveTo>
                  <a:pt x="8543" y="2085"/>
                </a:moveTo>
                <a:lnTo>
                  <a:pt x="13059" y="2085"/>
                </a:lnTo>
                <a:lnTo>
                  <a:pt x="14544" y="4789"/>
                </a:lnTo>
                <a:cubicBezTo>
                  <a:pt x="14634" y="4945"/>
                  <a:pt x="14753" y="5074"/>
                  <a:pt x="14891" y="5166"/>
                </a:cubicBezTo>
                <a:cubicBezTo>
                  <a:pt x="15048" y="5269"/>
                  <a:pt x="15224" y="5321"/>
                  <a:pt x="15403" y="5316"/>
                </a:cubicBezTo>
                <a:lnTo>
                  <a:pt x="18347" y="5315"/>
                </a:lnTo>
                <a:cubicBezTo>
                  <a:pt x="18568" y="5315"/>
                  <a:pt x="18735" y="5315"/>
                  <a:pt x="18877" y="5326"/>
                </a:cubicBezTo>
                <a:cubicBezTo>
                  <a:pt x="19019" y="5338"/>
                  <a:pt x="19135" y="5360"/>
                  <a:pt x="19255" y="5406"/>
                </a:cubicBezTo>
                <a:cubicBezTo>
                  <a:pt x="19386" y="5463"/>
                  <a:pt x="19502" y="5554"/>
                  <a:pt x="19599" y="5669"/>
                </a:cubicBezTo>
                <a:cubicBezTo>
                  <a:pt x="19695" y="5785"/>
                  <a:pt x="19770" y="5926"/>
                  <a:pt x="19818" y="6083"/>
                </a:cubicBezTo>
                <a:cubicBezTo>
                  <a:pt x="19856" y="6227"/>
                  <a:pt x="19874" y="6366"/>
                  <a:pt x="19884" y="6537"/>
                </a:cubicBezTo>
                <a:cubicBezTo>
                  <a:pt x="19893" y="6708"/>
                  <a:pt x="19893" y="6911"/>
                  <a:pt x="19893" y="7182"/>
                </a:cubicBezTo>
                <a:lnTo>
                  <a:pt x="19893" y="17710"/>
                </a:lnTo>
                <a:cubicBezTo>
                  <a:pt x="19893" y="17976"/>
                  <a:pt x="19893" y="18177"/>
                  <a:pt x="19884" y="18347"/>
                </a:cubicBezTo>
                <a:cubicBezTo>
                  <a:pt x="19874" y="18517"/>
                  <a:pt x="19856" y="18656"/>
                  <a:pt x="19818" y="18800"/>
                </a:cubicBezTo>
                <a:cubicBezTo>
                  <a:pt x="19770" y="18957"/>
                  <a:pt x="19695" y="19098"/>
                  <a:pt x="19599" y="19213"/>
                </a:cubicBezTo>
                <a:cubicBezTo>
                  <a:pt x="19502" y="19329"/>
                  <a:pt x="19386" y="19419"/>
                  <a:pt x="19255" y="19477"/>
                </a:cubicBezTo>
                <a:cubicBezTo>
                  <a:pt x="19135" y="19522"/>
                  <a:pt x="19019" y="19545"/>
                  <a:pt x="18876" y="19557"/>
                </a:cubicBezTo>
                <a:cubicBezTo>
                  <a:pt x="18734" y="19568"/>
                  <a:pt x="18565" y="19568"/>
                  <a:pt x="18340" y="19568"/>
                </a:cubicBezTo>
                <a:lnTo>
                  <a:pt x="3253" y="19568"/>
                </a:lnTo>
                <a:cubicBezTo>
                  <a:pt x="3031" y="19568"/>
                  <a:pt x="2864" y="19568"/>
                  <a:pt x="2722" y="19557"/>
                </a:cubicBezTo>
                <a:cubicBezTo>
                  <a:pt x="2581" y="19545"/>
                  <a:pt x="2465" y="19522"/>
                  <a:pt x="2345" y="19477"/>
                </a:cubicBezTo>
                <a:cubicBezTo>
                  <a:pt x="2214" y="19419"/>
                  <a:pt x="2098" y="19329"/>
                  <a:pt x="2001" y="19213"/>
                </a:cubicBezTo>
                <a:cubicBezTo>
                  <a:pt x="1905" y="19098"/>
                  <a:pt x="1830" y="18957"/>
                  <a:pt x="1782" y="18800"/>
                </a:cubicBezTo>
                <a:cubicBezTo>
                  <a:pt x="1744" y="18656"/>
                  <a:pt x="1725" y="18517"/>
                  <a:pt x="1716" y="18346"/>
                </a:cubicBezTo>
                <a:cubicBezTo>
                  <a:pt x="1706" y="18174"/>
                  <a:pt x="1706" y="17971"/>
                  <a:pt x="1706" y="17701"/>
                </a:cubicBezTo>
                <a:lnTo>
                  <a:pt x="1706" y="7174"/>
                </a:lnTo>
                <a:cubicBezTo>
                  <a:pt x="1706" y="6907"/>
                  <a:pt x="1706" y="6706"/>
                  <a:pt x="1716" y="6536"/>
                </a:cubicBezTo>
                <a:cubicBezTo>
                  <a:pt x="1725" y="6366"/>
                  <a:pt x="1744" y="6227"/>
                  <a:pt x="1782" y="6083"/>
                </a:cubicBezTo>
                <a:cubicBezTo>
                  <a:pt x="1830" y="5926"/>
                  <a:pt x="1905" y="5785"/>
                  <a:pt x="2001" y="5669"/>
                </a:cubicBezTo>
                <a:cubicBezTo>
                  <a:pt x="2098" y="5554"/>
                  <a:pt x="2214" y="5463"/>
                  <a:pt x="2345" y="5406"/>
                </a:cubicBezTo>
                <a:cubicBezTo>
                  <a:pt x="2464" y="5360"/>
                  <a:pt x="2580" y="5338"/>
                  <a:pt x="2721" y="5326"/>
                </a:cubicBezTo>
                <a:cubicBezTo>
                  <a:pt x="2863" y="5315"/>
                  <a:pt x="3030" y="5315"/>
                  <a:pt x="3253" y="5315"/>
                </a:cubicBezTo>
                <a:lnTo>
                  <a:pt x="3259" y="5315"/>
                </a:lnTo>
                <a:lnTo>
                  <a:pt x="6341" y="5315"/>
                </a:lnTo>
                <a:cubicBezTo>
                  <a:pt x="6464" y="5315"/>
                  <a:pt x="6584" y="5281"/>
                  <a:pt x="6694" y="5216"/>
                </a:cubicBezTo>
                <a:cubicBezTo>
                  <a:pt x="6803" y="5150"/>
                  <a:pt x="6898" y="5056"/>
                  <a:pt x="6971" y="4939"/>
                </a:cubicBezTo>
                <a:lnTo>
                  <a:pt x="8543" y="2085"/>
                </a:lnTo>
                <a:close/>
                <a:moveTo>
                  <a:pt x="10800" y="6511"/>
                </a:moveTo>
                <a:cubicBezTo>
                  <a:pt x="9649" y="6511"/>
                  <a:pt x="8498" y="7039"/>
                  <a:pt x="7620" y="8095"/>
                </a:cubicBezTo>
                <a:cubicBezTo>
                  <a:pt x="5864" y="10205"/>
                  <a:pt x="5864" y="13626"/>
                  <a:pt x="7620" y="15736"/>
                </a:cubicBezTo>
                <a:cubicBezTo>
                  <a:pt x="9376" y="17847"/>
                  <a:pt x="12223" y="17847"/>
                  <a:pt x="13979" y="15736"/>
                </a:cubicBezTo>
                <a:cubicBezTo>
                  <a:pt x="15735" y="13626"/>
                  <a:pt x="15735" y="10205"/>
                  <a:pt x="13979" y="8095"/>
                </a:cubicBezTo>
                <a:cubicBezTo>
                  <a:pt x="13101" y="7039"/>
                  <a:pt x="11950" y="6511"/>
                  <a:pt x="10800" y="6511"/>
                </a:cubicBezTo>
                <a:close/>
                <a:moveTo>
                  <a:pt x="10800" y="8629"/>
                </a:moveTo>
                <a:cubicBezTo>
                  <a:pt x="11500" y="8629"/>
                  <a:pt x="12200" y="8950"/>
                  <a:pt x="12734" y="9592"/>
                </a:cubicBezTo>
                <a:cubicBezTo>
                  <a:pt x="13802" y="10875"/>
                  <a:pt x="13802" y="12956"/>
                  <a:pt x="12734" y="14239"/>
                </a:cubicBezTo>
                <a:cubicBezTo>
                  <a:pt x="11666" y="15523"/>
                  <a:pt x="9934" y="15523"/>
                  <a:pt x="8866" y="14239"/>
                </a:cubicBezTo>
                <a:cubicBezTo>
                  <a:pt x="7798" y="12956"/>
                  <a:pt x="7798" y="10875"/>
                  <a:pt x="8866" y="9592"/>
                </a:cubicBezTo>
                <a:cubicBezTo>
                  <a:pt x="9400" y="8950"/>
                  <a:pt x="10100" y="8629"/>
                  <a:pt x="10800" y="8629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41" name="Oval 40"/>
          <p:cNvSpPr/>
          <p:nvPr/>
        </p:nvSpPr>
        <p:spPr bwMode="auto">
          <a:xfrm>
            <a:off x="16203510" y="3767010"/>
            <a:ext cx="229940" cy="229940"/>
          </a:xfrm>
          <a:prstGeom prst="ellipse">
            <a:avLst/>
          </a:prstGeom>
          <a:solidFill>
            <a:srgbClr val="089BDB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0" name="Shape"/>
          <p:cNvSpPr/>
          <p:nvPr/>
        </p:nvSpPr>
        <p:spPr>
          <a:xfrm flipH="1">
            <a:off x="16255962" y="3817969"/>
            <a:ext cx="123386" cy="123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324" y="0"/>
                  <a:pt x="9939" y="385"/>
                  <a:pt x="9939" y="860"/>
                </a:cubicBezTo>
                <a:lnTo>
                  <a:pt x="9939" y="9940"/>
                </a:lnTo>
                <a:lnTo>
                  <a:pt x="860" y="9940"/>
                </a:lnTo>
                <a:cubicBezTo>
                  <a:pt x="385" y="9940"/>
                  <a:pt x="0" y="10325"/>
                  <a:pt x="0" y="10800"/>
                </a:cubicBezTo>
                <a:cubicBezTo>
                  <a:pt x="0" y="11275"/>
                  <a:pt x="385" y="11660"/>
                  <a:pt x="860" y="11660"/>
                </a:cubicBezTo>
                <a:lnTo>
                  <a:pt x="9939" y="11660"/>
                </a:lnTo>
                <a:lnTo>
                  <a:pt x="9939" y="20740"/>
                </a:lnTo>
                <a:cubicBezTo>
                  <a:pt x="9939" y="21215"/>
                  <a:pt x="10324" y="21600"/>
                  <a:pt x="10800" y="21600"/>
                </a:cubicBezTo>
                <a:cubicBezTo>
                  <a:pt x="11275" y="21600"/>
                  <a:pt x="11661" y="21215"/>
                  <a:pt x="11661" y="20740"/>
                </a:cubicBezTo>
                <a:lnTo>
                  <a:pt x="11661" y="11660"/>
                </a:lnTo>
                <a:lnTo>
                  <a:pt x="20739" y="11660"/>
                </a:lnTo>
                <a:cubicBezTo>
                  <a:pt x="21214" y="11660"/>
                  <a:pt x="21600" y="11275"/>
                  <a:pt x="21600" y="10800"/>
                </a:cubicBezTo>
                <a:cubicBezTo>
                  <a:pt x="21600" y="10325"/>
                  <a:pt x="21214" y="9940"/>
                  <a:pt x="20739" y="9940"/>
                </a:cubicBezTo>
                <a:lnTo>
                  <a:pt x="11661" y="9940"/>
                </a:lnTo>
                <a:lnTo>
                  <a:pt x="11661" y="860"/>
                </a:lnTo>
                <a:cubicBezTo>
                  <a:pt x="11661" y="385"/>
                  <a:pt x="11275" y="0"/>
                  <a:pt x="108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43" name="Rectangle 42"/>
          <p:cNvSpPr/>
          <p:nvPr/>
        </p:nvSpPr>
        <p:spPr>
          <a:xfrm>
            <a:off x="15508595" y="4049215"/>
            <a:ext cx="97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smtClean="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Your Story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653949" y="4049215"/>
            <a:ext cx="97179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brian_d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799102" y="4049215"/>
            <a:ext cx="971796" cy="337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</a:t>
            </a:r>
            <a:r>
              <a:rPr lang="en-US" sz="1200" smtClean="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ickname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954558" y="4049215"/>
            <a:ext cx="971796" cy="337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</a:t>
            </a:r>
            <a:r>
              <a:rPr lang="en-US" sz="1200" smtClean="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ickname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110014" y="4049215"/>
            <a:ext cx="971796" cy="337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</a:t>
            </a:r>
            <a:r>
              <a:rPr lang="en-US" sz="1200" smtClean="0">
                <a:solidFill>
                  <a:schemeClr val="tx2">
                    <a:lumMod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ickname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6942517" y="3909572"/>
            <a:ext cx="394660" cy="215444"/>
            <a:chOff x="16941823" y="4197604"/>
            <a:chExt cx="394660" cy="215444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6973740" y="4231368"/>
              <a:ext cx="330828" cy="140643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39000">
                  <a:schemeClr val="accent2"/>
                </a:gs>
                <a:gs pos="83000">
                  <a:schemeClr val="accent3"/>
                </a:gs>
              </a:gsLst>
              <a:lin ang="16200000" scaled="1"/>
            </a:gradFill>
            <a:ln w="12700" cap="flat" cmpd="sng" algn="ctr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941823" y="4197604"/>
              <a:ext cx="39466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smtClean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</a:rPr>
                <a:t>LIVE</a:t>
              </a:r>
              <a:endParaRPr lang="en-US" sz="800" dirty="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sp>
        <p:nvSpPr>
          <p:cNvPr id="51" name="Oval 50"/>
          <p:cNvSpPr/>
          <p:nvPr/>
        </p:nvSpPr>
        <p:spPr bwMode="auto">
          <a:xfrm>
            <a:off x="15626399" y="4933213"/>
            <a:ext cx="672608" cy="672608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2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5669957" y="4977442"/>
            <a:ext cx="584806" cy="584804"/>
          </a:xfrm>
          <a:prstGeom prst="ellipse">
            <a:avLst/>
          </a:prstGeom>
          <a:solidFill>
            <a:schemeClr val="tx2"/>
          </a:solidFill>
        </p:spPr>
      </p:sp>
      <p:sp>
        <p:nvSpPr>
          <p:cNvPr id="55" name="Rectangle 54"/>
          <p:cNvSpPr/>
          <p:nvPr/>
        </p:nvSpPr>
        <p:spPr>
          <a:xfrm>
            <a:off x="16376710" y="4970698"/>
            <a:ext cx="17206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</a:rPr>
              <a:t>brian_dennis</a:t>
            </a:r>
            <a:endParaRPr lang="en-US" sz="1600" dirty="0">
              <a:solidFill>
                <a:schemeClr val="bg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376710" y="5241103"/>
            <a:ext cx="172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Location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H="1">
            <a:off x="20257590" y="5154770"/>
            <a:ext cx="47045" cy="263070"/>
            <a:chOff x="18714261" y="5229892"/>
            <a:chExt cx="86795" cy="485352"/>
          </a:xfrm>
        </p:grpSpPr>
        <p:sp>
          <p:nvSpPr>
            <p:cNvPr id="50" name="Oval 49"/>
            <p:cNvSpPr/>
            <p:nvPr/>
          </p:nvSpPr>
          <p:spPr bwMode="auto">
            <a:xfrm>
              <a:off x="18714261" y="5229892"/>
              <a:ext cx="86795" cy="867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18714261" y="5429171"/>
              <a:ext cx="86795" cy="867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8714261" y="5628448"/>
              <a:ext cx="86795" cy="867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61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5289038" y="5849888"/>
            <a:ext cx="5328000" cy="5328000"/>
          </a:xfrm>
          <a:prstGeom prst="rect">
            <a:avLst/>
          </a:prstGeom>
          <a:solidFill>
            <a:schemeClr val="tx2"/>
          </a:solidFill>
        </p:spPr>
      </p:sp>
      <p:sp>
        <p:nvSpPr>
          <p:cNvPr id="62" name="Shape"/>
          <p:cNvSpPr/>
          <p:nvPr/>
        </p:nvSpPr>
        <p:spPr>
          <a:xfrm flipH="1">
            <a:off x="16216011" y="11402660"/>
            <a:ext cx="320049" cy="31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4" h="21550" extrusionOk="0">
                <a:moveTo>
                  <a:pt x="10831" y="0"/>
                </a:moveTo>
                <a:cubicBezTo>
                  <a:pt x="8332" y="0"/>
                  <a:pt x="5834" y="997"/>
                  <a:pt x="3927" y="2992"/>
                </a:cubicBezTo>
                <a:cubicBezTo>
                  <a:pt x="965" y="6092"/>
                  <a:pt x="307" y="10686"/>
                  <a:pt x="1948" y="14454"/>
                </a:cubicBezTo>
                <a:lnTo>
                  <a:pt x="34" y="20450"/>
                </a:lnTo>
                <a:cubicBezTo>
                  <a:pt x="-53" y="20756"/>
                  <a:pt x="30" y="21086"/>
                  <a:pt x="248" y="21309"/>
                </a:cubicBezTo>
                <a:cubicBezTo>
                  <a:pt x="455" y="21519"/>
                  <a:pt x="753" y="21600"/>
                  <a:pt x="1031" y="21520"/>
                </a:cubicBezTo>
                <a:lnTo>
                  <a:pt x="6758" y="19501"/>
                </a:lnTo>
                <a:cubicBezTo>
                  <a:pt x="10362" y="21232"/>
                  <a:pt x="14766" y="20547"/>
                  <a:pt x="17734" y="17441"/>
                </a:cubicBezTo>
                <a:cubicBezTo>
                  <a:pt x="21547" y="13451"/>
                  <a:pt x="21547" y="6982"/>
                  <a:pt x="17734" y="2992"/>
                </a:cubicBezTo>
                <a:cubicBezTo>
                  <a:pt x="15828" y="997"/>
                  <a:pt x="13329" y="0"/>
                  <a:pt x="10831" y="0"/>
                </a:cubicBezTo>
                <a:close/>
                <a:moveTo>
                  <a:pt x="10831" y="1748"/>
                </a:moveTo>
                <a:cubicBezTo>
                  <a:pt x="12902" y="1748"/>
                  <a:pt x="14973" y="2574"/>
                  <a:pt x="16553" y="4228"/>
                </a:cubicBezTo>
                <a:cubicBezTo>
                  <a:pt x="19714" y="7535"/>
                  <a:pt x="19714" y="12898"/>
                  <a:pt x="16553" y="16205"/>
                </a:cubicBezTo>
                <a:cubicBezTo>
                  <a:pt x="14153" y="18717"/>
                  <a:pt x="10621" y="19315"/>
                  <a:pt x="7676" y="18012"/>
                </a:cubicBezTo>
                <a:lnTo>
                  <a:pt x="7255" y="17821"/>
                </a:lnTo>
                <a:cubicBezTo>
                  <a:pt x="7128" y="17749"/>
                  <a:pt x="6987" y="17709"/>
                  <a:pt x="6842" y="17704"/>
                </a:cubicBezTo>
                <a:cubicBezTo>
                  <a:pt x="6736" y="17700"/>
                  <a:pt x="6630" y="17716"/>
                  <a:pt x="6529" y="17750"/>
                </a:cubicBezTo>
                <a:lnTo>
                  <a:pt x="2108" y="19305"/>
                </a:lnTo>
                <a:lnTo>
                  <a:pt x="3616" y="14593"/>
                </a:lnTo>
                <a:cubicBezTo>
                  <a:pt x="3651" y="14492"/>
                  <a:pt x="3667" y="14384"/>
                  <a:pt x="3661" y="14276"/>
                </a:cubicBezTo>
                <a:cubicBezTo>
                  <a:pt x="3655" y="14170"/>
                  <a:pt x="3628" y="14066"/>
                  <a:pt x="3583" y="13971"/>
                </a:cubicBezTo>
                <a:lnTo>
                  <a:pt x="3457" y="13709"/>
                </a:lnTo>
                <a:cubicBezTo>
                  <a:pt x="2084" y="10495"/>
                  <a:pt x="2660" y="6790"/>
                  <a:pt x="5109" y="4228"/>
                </a:cubicBezTo>
                <a:cubicBezTo>
                  <a:pt x="6689" y="2575"/>
                  <a:pt x="8760" y="1748"/>
                  <a:pt x="10831" y="1748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63" name="Shape"/>
          <p:cNvSpPr/>
          <p:nvPr/>
        </p:nvSpPr>
        <p:spPr>
          <a:xfrm>
            <a:off x="15529111" y="11402722"/>
            <a:ext cx="359583" cy="316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3" h="20817" extrusionOk="0">
                <a:moveTo>
                  <a:pt x="5866" y="1"/>
                </a:moveTo>
                <a:cubicBezTo>
                  <a:pt x="4434" y="-26"/>
                  <a:pt x="2990" y="557"/>
                  <a:pt x="1847" y="1773"/>
                </a:cubicBezTo>
                <a:cubicBezTo>
                  <a:pt x="-346" y="4109"/>
                  <a:pt x="-622" y="8006"/>
                  <a:pt x="1213" y="10725"/>
                </a:cubicBezTo>
                <a:lnTo>
                  <a:pt x="9594" y="20504"/>
                </a:lnTo>
                <a:cubicBezTo>
                  <a:pt x="9753" y="20708"/>
                  <a:pt x="9981" y="20822"/>
                  <a:pt x="10218" y="20816"/>
                </a:cubicBezTo>
                <a:cubicBezTo>
                  <a:pt x="10424" y="20811"/>
                  <a:pt x="10621" y="20715"/>
                  <a:pt x="10769" y="20548"/>
                </a:cubicBezTo>
                <a:lnTo>
                  <a:pt x="18896" y="11190"/>
                </a:lnTo>
                <a:cubicBezTo>
                  <a:pt x="20978" y="8610"/>
                  <a:pt x="20941" y="4589"/>
                  <a:pt x="18812" y="2061"/>
                </a:cubicBezTo>
                <a:cubicBezTo>
                  <a:pt x="16420" y="-778"/>
                  <a:pt x="12440" y="-619"/>
                  <a:pt x="10224" y="2405"/>
                </a:cubicBezTo>
                <a:cubicBezTo>
                  <a:pt x="9094" y="844"/>
                  <a:pt x="7488" y="31"/>
                  <a:pt x="5866" y="1"/>
                </a:cubicBezTo>
                <a:close/>
                <a:moveTo>
                  <a:pt x="14711" y="1883"/>
                </a:moveTo>
                <a:cubicBezTo>
                  <a:pt x="15579" y="1896"/>
                  <a:pt x="16448" y="2229"/>
                  <a:pt x="17177" y="2896"/>
                </a:cubicBezTo>
                <a:cubicBezTo>
                  <a:pt x="19169" y="4717"/>
                  <a:pt x="19317" y="8155"/>
                  <a:pt x="17492" y="10197"/>
                </a:cubicBezTo>
                <a:lnTo>
                  <a:pt x="10186" y="18563"/>
                </a:lnTo>
                <a:lnTo>
                  <a:pt x="2635" y="9791"/>
                </a:lnTo>
                <a:cubicBezTo>
                  <a:pt x="1207" y="7891"/>
                  <a:pt x="1305" y="5030"/>
                  <a:pt x="2858" y="3267"/>
                </a:cubicBezTo>
                <a:cubicBezTo>
                  <a:pt x="4550" y="1347"/>
                  <a:pt x="7281" y="1447"/>
                  <a:pt x="8865" y="3487"/>
                </a:cubicBezTo>
                <a:lnTo>
                  <a:pt x="9493" y="4286"/>
                </a:lnTo>
                <a:cubicBezTo>
                  <a:pt x="9683" y="4544"/>
                  <a:pt x="9968" y="4681"/>
                  <a:pt x="10259" y="4654"/>
                </a:cubicBezTo>
                <a:cubicBezTo>
                  <a:pt x="10479" y="4634"/>
                  <a:pt x="10685" y="4521"/>
                  <a:pt x="10838" y="4336"/>
                </a:cubicBezTo>
                <a:lnTo>
                  <a:pt x="11672" y="3400"/>
                </a:lnTo>
                <a:cubicBezTo>
                  <a:pt x="12482" y="2383"/>
                  <a:pt x="13595" y="1868"/>
                  <a:pt x="14711" y="188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64" name="Shape"/>
          <p:cNvSpPr/>
          <p:nvPr/>
        </p:nvSpPr>
        <p:spPr>
          <a:xfrm>
            <a:off x="16863376" y="11383766"/>
            <a:ext cx="369878" cy="370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578" extrusionOk="0">
                <a:moveTo>
                  <a:pt x="20924" y="2"/>
                </a:moveTo>
                <a:cubicBezTo>
                  <a:pt x="20881" y="-1"/>
                  <a:pt x="20838" y="0"/>
                  <a:pt x="20795" y="6"/>
                </a:cubicBezTo>
                <a:cubicBezTo>
                  <a:pt x="20738" y="14"/>
                  <a:pt x="20681" y="30"/>
                  <a:pt x="20626" y="55"/>
                </a:cubicBezTo>
                <a:lnTo>
                  <a:pt x="339" y="8985"/>
                </a:lnTo>
                <a:cubicBezTo>
                  <a:pt x="148" y="9077"/>
                  <a:pt x="19" y="9264"/>
                  <a:pt x="2" y="9476"/>
                </a:cubicBezTo>
                <a:cubicBezTo>
                  <a:pt x="-17" y="9706"/>
                  <a:pt x="97" y="9928"/>
                  <a:pt x="297" y="10046"/>
                </a:cubicBezTo>
                <a:lnTo>
                  <a:pt x="7425" y="14148"/>
                </a:lnTo>
                <a:lnTo>
                  <a:pt x="11624" y="21304"/>
                </a:lnTo>
                <a:cubicBezTo>
                  <a:pt x="11736" y="21493"/>
                  <a:pt x="11949" y="21599"/>
                  <a:pt x="12167" y="21575"/>
                </a:cubicBezTo>
                <a:cubicBezTo>
                  <a:pt x="12360" y="21555"/>
                  <a:pt x="12528" y="21434"/>
                  <a:pt x="12610" y="21258"/>
                </a:cubicBezTo>
                <a:lnTo>
                  <a:pt x="21471" y="897"/>
                </a:lnTo>
                <a:cubicBezTo>
                  <a:pt x="21583" y="632"/>
                  <a:pt x="21507" y="325"/>
                  <a:pt x="21283" y="143"/>
                </a:cubicBezTo>
                <a:cubicBezTo>
                  <a:pt x="21179" y="58"/>
                  <a:pt x="21053" y="10"/>
                  <a:pt x="20924" y="2"/>
                </a:cubicBezTo>
                <a:close/>
                <a:moveTo>
                  <a:pt x="18046" y="2530"/>
                </a:moveTo>
                <a:lnTo>
                  <a:pt x="7713" y="12867"/>
                </a:lnTo>
                <a:lnTo>
                  <a:pt x="1948" y="9541"/>
                </a:lnTo>
                <a:lnTo>
                  <a:pt x="18046" y="2530"/>
                </a:lnTo>
                <a:close/>
                <a:moveTo>
                  <a:pt x="19168" y="3159"/>
                </a:moveTo>
                <a:lnTo>
                  <a:pt x="12005" y="19544"/>
                </a:lnTo>
                <a:lnTo>
                  <a:pt x="8584" y="13745"/>
                </a:lnTo>
                <a:lnTo>
                  <a:pt x="19168" y="3159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65" name="Shape"/>
          <p:cNvSpPr/>
          <p:nvPr/>
        </p:nvSpPr>
        <p:spPr>
          <a:xfrm>
            <a:off x="20110014" y="11402722"/>
            <a:ext cx="251198" cy="316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44" extrusionOk="0">
                <a:moveTo>
                  <a:pt x="6011" y="0"/>
                </a:moveTo>
                <a:cubicBezTo>
                  <a:pt x="5146" y="0"/>
                  <a:pt x="4495" y="0"/>
                  <a:pt x="3945" y="30"/>
                </a:cubicBezTo>
                <a:cubicBezTo>
                  <a:pt x="3395" y="59"/>
                  <a:pt x="2946" y="117"/>
                  <a:pt x="2484" y="233"/>
                </a:cubicBezTo>
                <a:cubicBezTo>
                  <a:pt x="1976" y="380"/>
                  <a:pt x="1521" y="612"/>
                  <a:pt x="1148" y="908"/>
                </a:cubicBezTo>
                <a:cubicBezTo>
                  <a:pt x="774" y="1204"/>
                  <a:pt x="482" y="1565"/>
                  <a:pt x="297" y="1968"/>
                </a:cubicBezTo>
                <a:cubicBezTo>
                  <a:pt x="149" y="2336"/>
                  <a:pt x="76" y="2693"/>
                  <a:pt x="39" y="3129"/>
                </a:cubicBezTo>
                <a:cubicBezTo>
                  <a:pt x="2" y="3565"/>
                  <a:pt x="2" y="4080"/>
                  <a:pt x="2" y="4763"/>
                </a:cubicBezTo>
                <a:lnTo>
                  <a:pt x="0" y="20694"/>
                </a:lnTo>
                <a:cubicBezTo>
                  <a:pt x="17" y="21024"/>
                  <a:pt x="263" y="21319"/>
                  <a:pt x="640" y="21459"/>
                </a:cubicBezTo>
                <a:cubicBezTo>
                  <a:pt x="1015" y="21600"/>
                  <a:pt x="1458" y="21564"/>
                  <a:pt x="1790" y="21366"/>
                </a:cubicBezTo>
                <a:lnTo>
                  <a:pt x="10847" y="16253"/>
                </a:lnTo>
                <a:lnTo>
                  <a:pt x="19773" y="21353"/>
                </a:lnTo>
                <a:cubicBezTo>
                  <a:pt x="20161" y="21586"/>
                  <a:pt x="20692" y="21599"/>
                  <a:pt x="21096" y="21385"/>
                </a:cubicBezTo>
                <a:cubicBezTo>
                  <a:pt x="21412" y="21219"/>
                  <a:pt x="21600" y="20937"/>
                  <a:pt x="21596" y="20637"/>
                </a:cubicBezTo>
                <a:lnTo>
                  <a:pt x="21593" y="4784"/>
                </a:lnTo>
                <a:cubicBezTo>
                  <a:pt x="21593" y="4091"/>
                  <a:pt x="21593" y="3571"/>
                  <a:pt x="21556" y="3132"/>
                </a:cubicBezTo>
                <a:cubicBezTo>
                  <a:pt x="21519" y="2693"/>
                  <a:pt x="21446" y="2336"/>
                  <a:pt x="21298" y="1968"/>
                </a:cubicBezTo>
                <a:cubicBezTo>
                  <a:pt x="21113" y="1565"/>
                  <a:pt x="20821" y="1204"/>
                  <a:pt x="20447" y="908"/>
                </a:cubicBezTo>
                <a:cubicBezTo>
                  <a:pt x="20073" y="612"/>
                  <a:pt x="19619" y="380"/>
                  <a:pt x="19111" y="233"/>
                </a:cubicBezTo>
                <a:cubicBezTo>
                  <a:pt x="18646" y="117"/>
                  <a:pt x="18196" y="58"/>
                  <a:pt x="17646" y="29"/>
                </a:cubicBezTo>
                <a:cubicBezTo>
                  <a:pt x="17096" y="0"/>
                  <a:pt x="16446" y="0"/>
                  <a:pt x="15585" y="0"/>
                </a:cubicBezTo>
                <a:lnTo>
                  <a:pt x="6037" y="0"/>
                </a:lnTo>
                <a:lnTo>
                  <a:pt x="6011" y="0"/>
                </a:lnTo>
                <a:close/>
                <a:moveTo>
                  <a:pt x="4820" y="1765"/>
                </a:moveTo>
                <a:lnTo>
                  <a:pt x="4832" y="1765"/>
                </a:lnTo>
                <a:lnTo>
                  <a:pt x="16775" y="1765"/>
                </a:lnTo>
                <a:cubicBezTo>
                  <a:pt x="17157" y="1765"/>
                  <a:pt x="17445" y="1765"/>
                  <a:pt x="17689" y="1778"/>
                </a:cubicBezTo>
                <a:cubicBezTo>
                  <a:pt x="17933" y="1791"/>
                  <a:pt x="18134" y="1817"/>
                  <a:pt x="18340" y="1869"/>
                </a:cubicBezTo>
                <a:cubicBezTo>
                  <a:pt x="18565" y="1934"/>
                  <a:pt x="18767" y="2037"/>
                  <a:pt x="18932" y="2168"/>
                </a:cubicBezTo>
                <a:cubicBezTo>
                  <a:pt x="19098" y="2299"/>
                  <a:pt x="19228" y="2459"/>
                  <a:pt x="19310" y="2638"/>
                </a:cubicBezTo>
                <a:cubicBezTo>
                  <a:pt x="19375" y="2801"/>
                  <a:pt x="19407" y="2960"/>
                  <a:pt x="19424" y="3155"/>
                </a:cubicBezTo>
                <a:cubicBezTo>
                  <a:pt x="19440" y="3350"/>
                  <a:pt x="19440" y="3580"/>
                  <a:pt x="19440" y="3888"/>
                </a:cubicBezTo>
                <a:lnTo>
                  <a:pt x="19440" y="19028"/>
                </a:lnTo>
                <a:lnTo>
                  <a:pt x="11464" y="14482"/>
                </a:lnTo>
                <a:cubicBezTo>
                  <a:pt x="11270" y="14366"/>
                  <a:pt x="11033" y="14305"/>
                  <a:pt x="10791" y="14308"/>
                </a:cubicBezTo>
                <a:cubicBezTo>
                  <a:pt x="10558" y="14310"/>
                  <a:pt x="10333" y="14371"/>
                  <a:pt x="10147" y="14482"/>
                </a:cubicBezTo>
                <a:lnTo>
                  <a:pt x="2155" y="19028"/>
                </a:lnTo>
                <a:lnTo>
                  <a:pt x="2155" y="3879"/>
                </a:lnTo>
                <a:cubicBezTo>
                  <a:pt x="2155" y="3576"/>
                  <a:pt x="2155" y="3347"/>
                  <a:pt x="2171" y="3153"/>
                </a:cubicBezTo>
                <a:cubicBezTo>
                  <a:pt x="2187" y="2960"/>
                  <a:pt x="2220" y="2801"/>
                  <a:pt x="2285" y="2638"/>
                </a:cubicBezTo>
                <a:cubicBezTo>
                  <a:pt x="2367" y="2459"/>
                  <a:pt x="2497" y="2299"/>
                  <a:pt x="2663" y="2168"/>
                </a:cubicBezTo>
                <a:cubicBezTo>
                  <a:pt x="2829" y="2037"/>
                  <a:pt x="3031" y="1934"/>
                  <a:pt x="3256" y="1869"/>
                </a:cubicBezTo>
                <a:cubicBezTo>
                  <a:pt x="3461" y="1817"/>
                  <a:pt x="3660" y="1791"/>
                  <a:pt x="3904" y="1778"/>
                </a:cubicBezTo>
                <a:cubicBezTo>
                  <a:pt x="4148" y="1765"/>
                  <a:pt x="4437" y="1765"/>
                  <a:pt x="4820" y="176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67" name="Rectangle 66"/>
          <p:cNvSpPr/>
          <p:nvPr/>
        </p:nvSpPr>
        <p:spPr>
          <a:xfrm>
            <a:off x="15675740" y="11830328"/>
            <a:ext cx="172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</a:rPr>
              <a:t>100 Likes</a:t>
            </a:r>
            <a:endParaRPr lang="en-US" sz="1600" dirty="0">
              <a:solidFill>
                <a:schemeClr val="bg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8" name="Shape"/>
          <p:cNvSpPr/>
          <p:nvPr/>
        </p:nvSpPr>
        <p:spPr>
          <a:xfrm>
            <a:off x="15539210" y="11923871"/>
            <a:ext cx="172324" cy="151468"/>
          </a:xfrm>
          <a:custGeom>
            <a:avLst/>
            <a:gdLst>
              <a:gd name="connsiteX0" fmla="*/ 5866 w 20433"/>
              <a:gd name="connsiteY0" fmla="*/ 1 h 20816"/>
              <a:gd name="connsiteX1" fmla="*/ 1847 w 20433"/>
              <a:gd name="connsiteY1" fmla="*/ 1773 h 20816"/>
              <a:gd name="connsiteX2" fmla="*/ 1213 w 20433"/>
              <a:gd name="connsiteY2" fmla="*/ 10725 h 20816"/>
              <a:gd name="connsiteX3" fmla="*/ 9594 w 20433"/>
              <a:gd name="connsiteY3" fmla="*/ 20504 h 20816"/>
              <a:gd name="connsiteX4" fmla="*/ 10218 w 20433"/>
              <a:gd name="connsiteY4" fmla="*/ 20816 h 20816"/>
              <a:gd name="connsiteX5" fmla="*/ 10769 w 20433"/>
              <a:gd name="connsiteY5" fmla="*/ 20548 h 20816"/>
              <a:gd name="connsiteX6" fmla="*/ 18896 w 20433"/>
              <a:gd name="connsiteY6" fmla="*/ 11190 h 20816"/>
              <a:gd name="connsiteX7" fmla="*/ 18812 w 20433"/>
              <a:gd name="connsiteY7" fmla="*/ 2061 h 20816"/>
              <a:gd name="connsiteX8" fmla="*/ 10224 w 20433"/>
              <a:gd name="connsiteY8" fmla="*/ 2405 h 20816"/>
              <a:gd name="connsiteX9" fmla="*/ 5866 w 20433"/>
              <a:gd name="connsiteY9" fmla="*/ 1 h 20816"/>
              <a:gd name="connsiteX10" fmla="*/ 14711 w 20433"/>
              <a:gd name="connsiteY10" fmla="*/ 1883 h 20816"/>
              <a:gd name="connsiteX11" fmla="*/ 17177 w 20433"/>
              <a:gd name="connsiteY11" fmla="*/ 2896 h 20816"/>
              <a:gd name="connsiteX12" fmla="*/ 17492 w 20433"/>
              <a:gd name="connsiteY12" fmla="*/ 10197 h 20816"/>
              <a:gd name="connsiteX13" fmla="*/ 10186 w 20433"/>
              <a:gd name="connsiteY13" fmla="*/ 18563 h 20816"/>
              <a:gd name="connsiteX14" fmla="*/ 2635 w 20433"/>
              <a:gd name="connsiteY14" fmla="*/ 9791 h 20816"/>
              <a:gd name="connsiteX15" fmla="*/ 2858 w 20433"/>
              <a:gd name="connsiteY15" fmla="*/ 3267 h 20816"/>
              <a:gd name="connsiteX16" fmla="*/ 8865 w 20433"/>
              <a:gd name="connsiteY16" fmla="*/ 3487 h 20816"/>
              <a:gd name="connsiteX17" fmla="*/ 9493 w 20433"/>
              <a:gd name="connsiteY17" fmla="*/ 4286 h 20816"/>
              <a:gd name="connsiteX18" fmla="*/ 10190 w 20433"/>
              <a:gd name="connsiteY18" fmla="*/ 5688 h 20816"/>
              <a:gd name="connsiteX19" fmla="*/ 10838 w 20433"/>
              <a:gd name="connsiteY19" fmla="*/ 4336 h 20816"/>
              <a:gd name="connsiteX20" fmla="*/ 11672 w 20433"/>
              <a:gd name="connsiteY20" fmla="*/ 3400 h 20816"/>
              <a:gd name="connsiteX21" fmla="*/ 14711 w 20433"/>
              <a:gd name="connsiteY21" fmla="*/ 1883 h 20816"/>
              <a:gd name="connsiteX0-1" fmla="*/ 5866 w 20433"/>
              <a:gd name="connsiteY0-2" fmla="*/ 1 h 20816"/>
              <a:gd name="connsiteX1-3" fmla="*/ 1847 w 20433"/>
              <a:gd name="connsiteY1-4" fmla="*/ 1773 h 20816"/>
              <a:gd name="connsiteX2-5" fmla="*/ 1213 w 20433"/>
              <a:gd name="connsiteY2-6" fmla="*/ 10725 h 20816"/>
              <a:gd name="connsiteX3-7" fmla="*/ 9594 w 20433"/>
              <a:gd name="connsiteY3-8" fmla="*/ 20504 h 20816"/>
              <a:gd name="connsiteX4-9" fmla="*/ 10218 w 20433"/>
              <a:gd name="connsiteY4-10" fmla="*/ 20816 h 20816"/>
              <a:gd name="connsiteX5-11" fmla="*/ 10769 w 20433"/>
              <a:gd name="connsiteY5-12" fmla="*/ 20548 h 20816"/>
              <a:gd name="connsiteX6-13" fmla="*/ 18896 w 20433"/>
              <a:gd name="connsiteY6-14" fmla="*/ 11190 h 20816"/>
              <a:gd name="connsiteX7-15" fmla="*/ 18812 w 20433"/>
              <a:gd name="connsiteY7-16" fmla="*/ 2061 h 20816"/>
              <a:gd name="connsiteX8-17" fmla="*/ 10224 w 20433"/>
              <a:gd name="connsiteY8-18" fmla="*/ 2405 h 20816"/>
              <a:gd name="connsiteX9-19" fmla="*/ 5866 w 20433"/>
              <a:gd name="connsiteY9-20" fmla="*/ 1 h 20816"/>
              <a:gd name="connsiteX10-21" fmla="*/ 14711 w 20433"/>
              <a:gd name="connsiteY10-22" fmla="*/ 1883 h 20816"/>
              <a:gd name="connsiteX11-23" fmla="*/ 17177 w 20433"/>
              <a:gd name="connsiteY11-24" fmla="*/ 2896 h 20816"/>
              <a:gd name="connsiteX12-25" fmla="*/ 17492 w 20433"/>
              <a:gd name="connsiteY12-26" fmla="*/ 10197 h 20816"/>
              <a:gd name="connsiteX13-27" fmla="*/ 10186 w 20433"/>
              <a:gd name="connsiteY13-28" fmla="*/ 18563 h 20816"/>
              <a:gd name="connsiteX14-29" fmla="*/ 2635 w 20433"/>
              <a:gd name="connsiteY14-30" fmla="*/ 9791 h 20816"/>
              <a:gd name="connsiteX15-31" fmla="*/ 2858 w 20433"/>
              <a:gd name="connsiteY15-32" fmla="*/ 3267 h 20816"/>
              <a:gd name="connsiteX16-33" fmla="*/ 8865 w 20433"/>
              <a:gd name="connsiteY16-34" fmla="*/ 3487 h 20816"/>
              <a:gd name="connsiteX17-35" fmla="*/ 9493 w 20433"/>
              <a:gd name="connsiteY17-36" fmla="*/ 4286 h 20816"/>
              <a:gd name="connsiteX18-37" fmla="*/ 10838 w 20433"/>
              <a:gd name="connsiteY18-38" fmla="*/ 4336 h 20816"/>
              <a:gd name="connsiteX19-39" fmla="*/ 11672 w 20433"/>
              <a:gd name="connsiteY19-40" fmla="*/ 3400 h 20816"/>
              <a:gd name="connsiteX20-41" fmla="*/ 14711 w 20433"/>
              <a:gd name="connsiteY20-42" fmla="*/ 1883 h 20816"/>
              <a:gd name="connsiteX0-43" fmla="*/ 5866 w 20433"/>
              <a:gd name="connsiteY0-44" fmla="*/ 1 h 20816"/>
              <a:gd name="connsiteX1-45" fmla="*/ 1847 w 20433"/>
              <a:gd name="connsiteY1-46" fmla="*/ 1773 h 20816"/>
              <a:gd name="connsiteX2-47" fmla="*/ 1213 w 20433"/>
              <a:gd name="connsiteY2-48" fmla="*/ 10725 h 20816"/>
              <a:gd name="connsiteX3-49" fmla="*/ 9594 w 20433"/>
              <a:gd name="connsiteY3-50" fmla="*/ 20504 h 20816"/>
              <a:gd name="connsiteX4-51" fmla="*/ 10218 w 20433"/>
              <a:gd name="connsiteY4-52" fmla="*/ 20816 h 20816"/>
              <a:gd name="connsiteX5-53" fmla="*/ 10769 w 20433"/>
              <a:gd name="connsiteY5-54" fmla="*/ 20548 h 20816"/>
              <a:gd name="connsiteX6-55" fmla="*/ 18896 w 20433"/>
              <a:gd name="connsiteY6-56" fmla="*/ 11190 h 20816"/>
              <a:gd name="connsiteX7-57" fmla="*/ 18812 w 20433"/>
              <a:gd name="connsiteY7-58" fmla="*/ 2061 h 20816"/>
              <a:gd name="connsiteX8-59" fmla="*/ 10224 w 20433"/>
              <a:gd name="connsiteY8-60" fmla="*/ 2405 h 20816"/>
              <a:gd name="connsiteX9-61" fmla="*/ 5866 w 20433"/>
              <a:gd name="connsiteY9-62" fmla="*/ 1 h 20816"/>
              <a:gd name="connsiteX10-63" fmla="*/ 14711 w 20433"/>
              <a:gd name="connsiteY10-64" fmla="*/ 1883 h 20816"/>
              <a:gd name="connsiteX11-65" fmla="*/ 17177 w 20433"/>
              <a:gd name="connsiteY11-66" fmla="*/ 2896 h 20816"/>
              <a:gd name="connsiteX12-67" fmla="*/ 17492 w 20433"/>
              <a:gd name="connsiteY12-68" fmla="*/ 10197 h 20816"/>
              <a:gd name="connsiteX13-69" fmla="*/ 10186 w 20433"/>
              <a:gd name="connsiteY13-70" fmla="*/ 18563 h 20816"/>
              <a:gd name="connsiteX14-71" fmla="*/ 2635 w 20433"/>
              <a:gd name="connsiteY14-72" fmla="*/ 9791 h 20816"/>
              <a:gd name="connsiteX15-73" fmla="*/ 2858 w 20433"/>
              <a:gd name="connsiteY15-74" fmla="*/ 3267 h 20816"/>
              <a:gd name="connsiteX16-75" fmla="*/ 8865 w 20433"/>
              <a:gd name="connsiteY16-76" fmla="*/ 3487 h 20816"/>
              <a:gd name="connsiteX17-77" fmla="*/ 9493 w 20433"/>
              <a:gd name="connsiteY17-78" fmla="*/ 4286 h 20816"/>
              <a:gd name="connsiteX18-79" fmla="*/ 11672 w 20433"/>
              <a:gd name="connsiteY18-80" fmla="*/ 3400 h 20816"/>
              <a:gd name="connsiteX19-81" fmla="*/ 14711 w 20433"/>
              <a:gd name="connsiteY19-82" fmla="*/ 1883 h 20816"/>
              <a:gd name="connsiteX0-83" fmla="*/ 5866 w 20433"/>
              <a:gd name="connsiteY0-84" fmla="*/ 1 h 20816"/>
              <a:gd name="connsiteX1-85" fmla="*/ 1847 w 20433"/>
              <a:gd name="connsiteY1-86" fmla="*/ 1773 h 20816"/>
              <a:gd name="connsiteX2-87" fmla="*/ 1213 w 20433"/>
              <a:gd name="connsiteY2-88" fmla="*/ 10725 h 20816"/>
              <a:gd name="connsiteX3-89" fmla="*/ 9594 w 20433"/>
              <a:gd name="connsiteY3-90" fmla="*/ 20504 h 20816"/>
              <a:gd name="connsiteX4-91" fmla="*/ 10218 w 20433"/>
              <a:gd name="connsiteY4-92" fmla="*/ 20816 h 20816"/>
              <a:gd name="connsiteX5-93" fmla="*/ 10769 w 20433"/>
              <a:gd name="connsiteY5-94" fmla="*/ 20548 h 20816"/>
              <a:gd name="connsiteX6-95" fmla="*/ 18896 w 20433"/>
              <a:gd name="connsiteY6-96" fmla="*/ 11190 h 20816"/>
              <a:gd name="connsiteX7-97" fmla="*/ 18812 w 20433"/>
              <a:gd name="connsiteY7-98" fmla="*/ 2061 h 20816"/>
              <a:gd name="connsiteX8-99" fmla="*/ 10224 w 20433"/>
              <a:gd name="connsiteY8-100" fmla="*/ 2405 h 20816"/>
              <a:gd name="connsiteX9-101" fmla="*/ 5866 w 20433"/>
              <a:gd name="connsiteY9-102" fmla="*/ 1 h 20816"/>
              <a:gd name="connsiteX10-103" fmla="*/ 14711 w 20433"/>
              <a:gd name="connsiteY10-104" fmla="*/ 1883 h 20816"/>
              <a:gd name="connsiteX11-105" fmla="*/ 17177 w 20433"/>
              <a:gd name="connsiteY11-106" fmla="*/ 2896 h 20816"/>
              <a:gd name="connsiteX12-107" fmla="*/ 17492 w 20433"/>
              <a:gd name="connsiteY12-108" fmla="*/ 10197 h 20816"/>
              <a:gd name="connsiteX13-109" fmla="*/ 10186 w 20433"/>
              <a:gd name="connsiteY13-110" fmla="*/ 18563 h 20816"/>
              <a:gd name="connsiteX14-111" fmla="*/ 2635 w 20433"/>
              <a:gd name="connsiteY14-112" fmla="*/ 9791 h 20816"/>
              <a:gd name="connsiteX15-113" fmla="*/ 2858 w 20433"/>
              <a:gd name="connsiteY15-114" fmla="*/ 3267 h 20816"/>
              <a:gd name="connsiteX16-115" fmla="*/ 8865 w 20433"/>
              <a:gd name="connsiteY16-116" fmla="*/ 3487 h 20816"/>
              <a:gd name="connsiteX17-117" fmla="*/ 9493 w 20433"/>
              <a:gd name="connsiteY17-118" fmla="*/ 4286 h 20816"/>
              <a:gd name="connsiteX18-119" fmla="*/ 14711 w 20433"/>
              <a:gd name="connsiteY18-120" fmla="*/ 1883 h 20816"/>
              <a:gd name="connsiteX0-121" fmla="*/ 5866 w 20433"/>
              <a:gd name="connsiteY0-122" fmla="*/ 1 h 20816"/>
              <a:gd name="connsiteX1-123" fmla="*/ 1847 w 20433"/>
              <a:gd name="connsiteY1-124" fmla="*/ 1773 h 20816"/>
              <a:gd name="connsiteX2-125" fmla="*/ 1213 w 20433"/>
              <a:gd name="connsiteY2-126" fmla="*/ 10725 h 20816"/>
              <a:gd name="connsiteX3-127" fmla="*/ 9594 w 20433"/>
              <a:gd name="connsiteY3-128" fmla="*/ 20504 h 20816"/>
              <a:gd name="connsiteX4-129" fmla="*/ 10218 w 20433"/>
              <a:gd name="connsiteY4-130" fmla="*/ 20816 h 20816"/>
              <a:gd name="connsiteX5-131" fmla="*/ 10769 w 20433"/>
              <a:gd name="connsiteY5-132" fmla="*/ 20548 h 20816"/>
              <a:gd name="connsiteX6-133" fmla="*/ 18896 w 20433"/>
              <a:gd name="connsiteY6-134" fmla="*/ 11190 h 20816"/>
              <a:gd name="connsiteX7-135" fmla="*/ 18812 w 20433"/>
              <a:gd name="connsiteY7-136" fmla="*/ 2061 h 20816"/>
              <a:gd name="connsiteX8-137" fmla="*/ 10224 w 20433"/>
              <a:gd name="connsiteY8-138" fmla="*/ 2405 h 20816"/>
              <a:gd name="connsiteX9-139" fmla="*/ 5866 w 20433"/>
              <a:gd name="connsiteY9-140" fmla="*/ 1 h 20816"/>
              <a:gd name="connsiteX10-141" fmla="*/ 14711 w 20433"/>
              <a:gd name="connsiteY10-142" fmla="*/ 1883 h 20816"/>
              <a:gd name="connsiteX11-143" fmla="*/ 17177 w 20433"/>
              <a:gd name="connsiteY11-144" fmla="*/ 2896 h 20816"/>
              <a:gd name="connsiteX12-145" fmla="*/ 17492 w 20433"/>
              <a:gd name="connsiteY12-146" fmla="*/ 10197 h 20816"/>
              <a:gd name="connsiteX13-147" fmla="*/ 10186 w 20433"/>
              <a:gd name="connsiteY13-148" fmla="*/ 18563 h 20816"/>
              <a:gd name="connsiteX14-149" fmla="*/ 2635 w 20433"/>
              <a:gd name="connsiteY14-150" fmla="*/ 9791 h 20816"/>
              <a:gd name="connsiteX15-151" fmla="*/ 2858 w 20433"/>
              <a:gd name="connsiteY15-152" fmla="*/ 3267 h 20816"/>
              <a:gd name="connsiteX16-153" fmla="*/ 8865 w 20433"/>
              <a:gd name="connsiteY16-154" fmla="*/ 3487 h 20816"/>
              <a:gd name="connsiteX17-155" fmla="*/ 14711 w 20433"/>
              <a:gd name="connsiteY17-156" fmla="*/ 1883 h 20816"/>
              <a:gd name="connsiteX0-157" fmla="*/ 5866 w 20433"/>
              <a:gd name="connsiteY0-158" fmla="*/ 1 h 20816"/>
              <a:gd name="connsiteX1-159" fmla="*/ 1847 w 20433"/>
              <a:gd name="connsiteY1-160" fmla="*/ 1773 h 20816"/>
              <a:gd name="connsiteX2-161" fmla="*/ 1213 w 20433"/>
              <a:gd name="connsiteY2-162" fmla="*/ 10725 h 20816"/>
              <a:gd name="connsiteX3-163" fmla="*/ 9594 w 20433"/>
              <a:gd name="connsiteY3-164" fmla="*/ 20504 h 20816"/>
              <a:gd name="connsiteX4-165" fmla="*/ 10218 w 20433"/>
              <a:gd name="connsiteY4-166" fmla="*/ 20816 h 20816"/>
              <a:gd name="connsiteX5-167" fmla="*/ 10769 w 20433"/>
              <a:gd name="connsiteY5-168" fmla="*/ 20548 h 20816"/>
              <a:gd name="connsiteX6-169" fmla="*/ 18896 w 20433"/>
              <a:gd name="connsiteY6-170" fmla="*/ 11190 h 20816"/>
              <a:gd name="connsiteX7-171" fmla="*/ 18812 w 20433"/>
              <a:gd name="connsiteY7-172" fmla="*/ 2061 h 20816"/>
              <a:gd name="connsiteX8-173" fmla="*/ 10224 w 20433"/>
              <a:gd name="connsiteY8-174" fmla="*/ 2405 h 20816"/>
              <a:gd name="connsiteX9-175" fmla="*/ 5866 w 20433"/>
              <a:gd name="connsiteY9-176" fmla="*/ 1 h 20816"/>
              <a:gd name="connsiteX10-177" fmla="*/ 14711 w 20433"/>
              <a:gd name="connsiteY10-178" fmla="*/ 1883 h 20816"/>
              <a:gd name="connsiteX11-179" fmla="*/ 17177 w 20433"/>
              <a:gd name="connsiteY11-180" fmla="*/ 2896 h 20816"/>
              <a:gd name="connsiteX12-181" fmla="*/ 17492 w 20433"/>
              <a:gd name="connsiteY12-182" fmla="*/ 10197 h 20816"/>
              <a:gd name="connsiteX13-183" fmla="*/ 10186 w 20433"/>
              <a:gd name="connsiteY13-184" fmla="*/ 18563 h 20816"/>
              <a:gd name="connsiteX14-185" fmla="*/ 2635 w 20433"/>
              <a:gd name="connsiteY14-186" fmla="*/ 9791 h 20816"/>
              <a:gd name="connsiteX15-187" fmla="*/ 2858 w 20433"/>
              <a:gd name="connsiteY15-188" fmla="*/ 3267 h 20816"/>
              <a:gd name="connsiteX16-189" fmla="*/ 14711 w 20433"/>
              <a:gd name="connsiteY16-190" fmla="*/ 1883 h 20816"/>
              <a:gd name="connsiteX0-191" fmla="*/ 5866 w 20433"/>
              <a:gd name="connsiteY0-192" fmla="*/ 1 h 20816"/>
              <a:gd name="connsiteX1-193" fmla="*/ 1847 w 20433"/>
              <a:gd name="connsiteY1-194" fmla="*/ 1773 h 20816"/>
              <a:gd name="connsiteX2-195" fmla="*/ 1213 w 20433"/>
              <a:gd name="connsiteY2-196" fmla="*/ 10725 h 20816"/>
              <a:gd name="connsiteX3-197" fmla="*/ 9594 w 20433"/>
              <a:gd name="connsiteY3-198" fmla="*/ 20504 h 20816"/>
              <a:gd name="connsiteX4-199" fmla="*/ 10218 w 20433"/>
              <a:gd name="connsiteY4-200" fmla="*/ 20816 h 20816"/>
              <a:gd name="connsiteX5-201" fmla="*/ 10769 w 20433"/>
              <a:gd name="connsiteY5-202" fmla="*/ 20548 h 20816"/>
              <a:gd name="connsiteX6-203" fmla="*/ 18896 w 20433"/>
              <a:gd name="connsiteY6-204" fmla="*/ 11190 h 20816"/>
              <a:gd name="connsiteX7-205" fmla="*/ 18812 w 20433"/>
              <a:gd name="connsiteY7-206" fmla="*/ 2061 h 20816"/>
              <a:gd name="connsiteX8-207" fmla="*/ 10224 w 20433"/>
              <a:gd name="connsiteY8-208" fmla="*/ 2405 h 20816"/>
              <a:gd name="connsiteX9-209" fmla="*/ 5866 w 20433"/>
              <a:gd name="connsiteY9-210" fmla="*/ 1 h 20816"/>
              <a:gd name="connsiteX10-211" fmla="*/ 14711 w 20433"/>
              <a:gd name="connsiteY10-212" fmla="*/ 1883 h 20816"/>
              <a:gd name="connsiteX11-213" fmla="*/ 17177 w 20433"/>
              <a:gd name="connsiteY11-214" fmla="*/ 2896 h 20816"/>
              <a:gd name="connsiteX12-215" fmla="*/ 17492 w 20433"/>
              <a:gd name="connsiteY12-216" fmla="*/ 10197 h 20816"/>
              <a:gd name="connsiteX13-217" fmla="*/ 10186 w 20433"/>
              <a:gd name="connsiteY13-218" fmla="*/ 18563 h 20816"/>
              <a:gd name="connsiteX14-219" fmla="*/ 2635 w 20433"/>
              <a:gd name="connsiteY14-220" fmla="*/ 9791 h 20816"/>
              <a:gd name="connsiteX15-221" fmla="*/ 14711 w 20433"/>
              <a:gd name="connsiteY15-222" fmla="*/ 1883 h 20816"/>
              <a:gd name="connsiteX0-223" fmla="*/ 5866 w 20433"/>
              <a:gd name="connsiteY0-224" fmla="*/ 1 h 20816"/>
              <a:gd name="connsiteX1-225" fmla="*/ 1847 w 20433"/>
              <a:gd name="connsiteY1-226" fmla="*/ 1773 h 20816"/>
              <a:gd name="connsiteX2-227" fmla="*/ 1213 w 20433"/>
              <a:gd name="connsiteY2-228" fmla="*/ 10725 h 20816"/>
              <a:gd name="connsiteX3-229" fmla="*/ 9594 w 20433"/>
              <a:gd name="connsiteY3-230" fmla="*/ 20504 h 20816"/>
              <a:gd name="connsiteX4-231" fmla="*/ 10218 w 20433"/>
              <a:gd name="connsiteY4-232" fmla="*/ 20816 h 20816"/>
              <a:gd name="connsiteX5-233" fmla="*/ 10769 w 20433"/>
              <a:gd name="connsiteY5-234" fmla="*/ 20548 h 20816"/>
              <a:gd name="connsiteX6-235" fmla="*/ 18896 w 20433"/>
              <a:gd name="connsiteY6-236" fmla="*/ 11190 h 20816"/>
              <a:gd name="connsiteX7-237" fmla="*/ 18812 w 20433"/>
              <a:gd name="connsiteY7-238" fmla="*/ 2061 h 20816"/>
              <a:gd name="connsiteX8-239" fmla="*/ 10224 w 20433"/>
              <a:gd name="connsiteY8-240" fmla="*/ 2405 h 20816"/>
              <a:gd name="connsiteX9-241" fmla="*/ 5866 w 20433"/>
              <a:gd name="connsiteY9-242" fmla="*/ 1 h 20816"/>
              <a:gd name="connsiteX10-243" fmla="*/ 2635 w 20433"/>
              <a:gd name="connsiteY10-244" fmla="*/ 9791 h 20816"/>
              <a:gd name="connsiteX11-245" fmla="*/ 17177 w 20433"/>
              <a:gd name="connsiteY11-246" fmla="*/ 2896 h 20816"/>
              <a:gd name="connsiteX12-247" fmla="*/ 17492 w 20433"/>
              <a:gd name="connsiteY12-248" fmla="*/ 10197 h 20816"/>
              <a:gd name="connsiteX13-249" fmla="*/ 10186 w 20433"/>
              <a:gd name="connsiteY13-250" fmla="*/ 18563 h 20816"/>
              <a:gd name="connsiteX14-251" fmla="*/ 2635 w 20433"/>
              <a:gd name="connsiteY14-252" fmla="*/ 9791 h 20816"/>
              <a:gd name="connsiteX0-253" fmla="*/ 5866 w 20433"/>
              <a:gd name="connsiteY0-254" fmla="*/ 1 h 20816"/>
              <a:gd name="connsiteX1-255" fmla="*/ 1847 w 20433"/>
              <a:gd name="connsiteY1-256" fmla="*/ 1773 h 20816"/>
              <a:gd name="connsiteX2-257" fmla="*/ 1213 w 20433"/>
              <a:gd name="connsiteY2-258" fmla="*/ 10725 h 20816"/>
              <a:gd name="connsiteX3-259" fmla="*/ 9594 w 20433"/>
              <a:gd name="connsiteY3-260" fmla="*/ 20504 h 20816"/>
              <a:gd name="connsiteX4-261" fmla="*/ 10218 w 20433"/>
              <a:gd name="connsiteY4-262" fmla="*/ 20816 h 20816"/>
              <a:gd name="connsiteX5-263" fmla="*/ 10769 w 20433"/>
              <a:gd name="connsiteY5-264" fmla="*/ 20548 h 20816"/>
              <a:gd name="connsiteX6-265" fmla="*/ 18896 w 20433"/>
              <a:gd name="connsiteY6-266" fmla="*/ 11190 h 20816"/>
              <a:gd name="connsiteX7-267" fmla="*/ 18812 w 20433"/>
              <a:gd name="connsiteY7-268" fmla="*/ 2061 h 20816"/>
              <a:gd name="connsiteX8-269" fmla="*/ 10224 w 20433"/>
              <a:gd name="connsiteY8-270" fmla="*/ 2405 h 20816"/>
              <a:gd name="connsiteX9-271" fmla="*/ 5866 w 20433"/>
              <a:gd name="connsiteY9-272" fmla="*/ 1 h 20816"/>
              <a:gd name="connsiteX10-273" fmla="*/ 2635 w 20433"/>
              <a:gd name="connsiteY10-274" fmla="*/ 9791 h 20816"/>
              <a:gd name="connsiteX11-275" fmla="*/ 17492 w 20433"/>
              <a:gd name="connsiteY11-276" fmla="*/ 10197 h 20816"/>
              <a:gd name="connsiteX12-277" fmla="*/ 10186 w 20433"/>
              <a:gd name="connsiteY12-278" fmla="*/ 18563 h 20816"/>
              <a:gd name="connsiteX13-279" fmla="*/ 2635 w 20433"/>
              <a:gd name="connsiteY13-280" fmla="*/ 9791 h 20816"/>
              <a:gd name="connsiteX0-281" fmla="*/ 5866 w 20433"/>
              <a:gd name="connsiteY0-282" fmla="*/ 1 h 20816"/>
              <a:gd name="connsiteX1-283" fmla="*/ 1847 w 20433"/>
              <a:gd name="connsiteY1-284" fmla="*/ 1773 h 20816"/>
              <a:gd name="connsiteX2-285" fmla="*/ 1213 w 20433"/>
              <a:gd name="connsiteY2-286" fmla="*/ 10725 h 20816"/>
              <a:gd name="connsiteX3-287" fmla="*/ 9594 w 20433"/>
              <a:gd name="connsiteY3-288" fmla="*/ 20504 h 20816"/>
              <a:gd name="connsiteX4-289" fmla="*/ 10218 w 20433"/>
              <a:gd name="connsiteY4-290" fmla="*/ 20816 h 20816"/>
              <a:gd name="connsiteX5-291" fmla="*/ 10769 w 20433"/>
              <a:gd name="connsiteY5-292" fmla="*/ 20548 h 20816"/>
              <a:gd name="connsiteX6-293" fmla="*/ 18896 w 20433"/>
              <a:gd name="connsiteY6-294" fmla="*/ 11190 h 20816"/>
              <a:gd name="connsiteX7-295" fmla="*/ 18812 w 20433"/>
              <a:gd name="connsiteY7-296" fmla="*/ 2061 h 20816"/>
              <a:gd name="connsiteX8-297" fmla="*/ 10224 w 20433"/>
              <a:gd name="connsiteY8-298" fmla="*/ 2405 h 20816"/>
              <a:gd name="connsiteX9-299" fmla="*/ 5866 w 20433"/>
              <a:gd name="connsiteY9-300" fmla="*/ 1 h 20816"/>
              <a:gd name="connsiteX10-301" fmla="*/ 2635 w 20433"/>
              <a:gd name="connsiteY10-302" fmla="*/ 9791 h 20816"/>
              <a:gd name="connsiteX11-303" fmla="*/ 10186 w 20433"/>
              <a:gd name="connsiteY11-304" fmla="*/ 18563 h 20816"/>
              <a:gd name="connsiteX12-305" fmla="*/ 2635 w 20433"/>
              <a:gd name="connsiteY12-306" fmla="*/ 9791 h 20816"/>
              <a:gd name="connsiteX0-307" fmla="*/ 5866 w 20433"/>
              <a:gd name="connsiteY0-308" fmla="*/ 1 h 20816"/>
              <a:gd name="connsiteX1-309" fmla="*/ 1847 w 20433"/>
              <a:gd name="connsiteY1-310" fmla="*/ 1773 h 20816"/>
              <a:gd name="connsiteX2-311" fmla="*/ 1213 w 20433"/>
              <a:gd name="connsiteY2-312" fmla="*/ 10725 h 20816"/>
              <a:gd name="connsiteX3-313" fmla="*/ 9594 w 20433"/>
              <a:gd name="connsiteY3-314" fmla="*/ 20504 h 20816"/>
              <a:gd name="connsiteX4-315" fmla="*/ 10218 w 20433"/>
              <a:gd name="connsiteY4-316" fmla="*/ 20816 h 20816"/>
              <a:gd name="connsiteX5-317" fmla="*/ 10769 w 20433"/>
              <a:gd name="connsiteY5-318" fmla="*/ 20548 h 20816"/>
              <a:gd name="connsiteX6-319" fmla="*/ 18896 w 20433"/>
              <a:gd name="connsiteY6-320" fmla="*/ 11190 h 20816"/>
              <a:gd name="connsiteX7-321" fmla="*/ 18812 w 20433"/>
              <a:gd name="connsiteY7-322" fmla="*/ 2061 h 20816"/>
              <a:gd name="connsiteX8-323" fmla="*/ 10224 w 20433"/>
              <a:gd name="connsiteY8-324" fmla="*/ 2405 h 20816"/>
              <a:gd name="connsiteX9-325" fmla="*/ 5866 w 20433"/>
              <a:gd name="connsiteY9-326" fmla="*/ 1 h 20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0433" h="20816" extrusionOk="0">
                <a:moveTo>
                  <a:pt x="5866" y="1"/>
                </a:moveTo>
                <a:cubicBezTo>
                  <a:pt x="4434" y="-26"/>
                  <a:pt x="2990" y="557"/>
                  <a:pt x="1847" y="1773"/>
                </a:cubicBezTo>
                <a:cubicBezTo>
                  <a:pt x="-346" y="4109"/>
                  <a:pt x="-622" y="8006"/>
                  <a:pt x="1213" y="10725"/>
                </a:cubicBezTo>
                <a:lnTo>
                  <a:pt x="9594" y="20504"/>
                </a:lnTo>
                <a:cubicBezTo>
                  <a:pt x="9753" y="20708"/>
                  <a:pt x="9981" y="20822"/>
                  <a:pt x="10218" y="20816"/>
                </a:cubicBezTo>
                <a:cubicBezTo>
                  <a:pt x="10424" y="20811"/>
                  <a:pt x="10621" y="20715"/>
                  <a:pt x="10769" y="20548"/>
                </a:cubicBezTo>
                <a:lnTo>
                  <a:pt x="18896" y="11190"/>
                </a:lnTo>
                <a:cubicBezTo>
                  <a:pt x="20978" y="8610"/>
                  <a:pt x="20941" y="4589"/>
                  <a:pt x="18812" y="2061"/>
                </a:cubicBezTo>
                <a:cubicBezTo>
                  <a:pt x="16420" y="-778"/>
                  <a:pt x="12440" y="-619"/>
                  <a:pt x="10224" y="2405"/>
                </a:cubicBezTo>
                <a:cubicBezTo>
                  <a:pt x="9094" y="844"/>
                  <a:pt x="7488" y="31"/>
                  <a:pt x="5866" y="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</a:p>
        </p:txBody>
      </p:sp>
      <p:sp>
        <p:nvSpPr>
          <p:cNvPr id="66" name="Rectangle 65"/>
          <p:cNvSpPr/>
          <p:nvPr/>
        </p:nvSpPr>
        <p:spPr bwMode="auto">
          <a:xfrm>
            <a:off x="20617038" y="1601416"/>
            <a:ext cx="3766962" cy="1011738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289038" y="1601416"/>
            <a:ext cx="5328000" cy="10728000"/>
          </a:xfrm>
          <a:prstGeom prst="roundRect">
            <a:avLst>
              <a:gd name="adj" fmla="val 1623"/>
            </a:avLst>
          </a:prstGeom>
          <a:noFill/>
          <a:ln w="31750" cap="flat" cmpd="sng" algn="ctr">
            <a:solidFill>
              <a:schemeClr val="tx2">
                <a:lumMod val="9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1822848" y="1313384"/>
            <a:ext cx="13033448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D</a:t>
            </a: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emographic </a:t>
            </a:r>
            <a:r>
              <a:rPr lang="en-US" altLang="x-none" sz="88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information about the </a:t>
            </a:r>
            <a:r>
              <a:rPr lang="en-US" altLang="x-none" sz="8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audience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22848" y="4553744"/>
            <a:ext cx="3484322" cy="6884096"/>
            <a:chOff x="1793142" y="4409728"/>
            <a:chExt cx="3630106" cy="7172128"/>
          </a:xfrm>
        </p:grpSpPr>
        <p:sp>
          <p:nvSpPr>
            <p:cNvPr id="2" name="Rectangle 1"/>
            <p:cNvSpPr/>
            <p:nvPr/>
          </p:nvSpPr>
          <p:spPr bwMode="auto">
            <a:xfrm>
              <a:off x="1868589" y="4466951"/>
              <a:ext cx="3498433" cy="3960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868589" y="8407309"/>
              <a:ext cx="3498433" cy="3168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" name="Shape"/>
            <p:cNvSpPr/>
            <p:nvPr/>
          </p:nvSpPr>
          <p:spPr>
            <a:xfrm>
              <a:off x="1793142" y="4409728"/>
              <a:ext cx="3630106" cy="717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0800" y="758"/>
                  </a:moveTo>
                  <a:cubicBezTo>
                    <a:pt x="12073" y="758"/>
                    <a:pt x="13346" y="1004"/>
                    <a:pt x="14317" y="1495"/>
                  </a:cubicBezTo>
                  <a:cubicBezTo>
                    <a:pt x="16260" y="2479"/>
                    <a:pt x="16260" y="4073"/>
                    <a:pt x="14317" y="5056"/>
                  </a:cubicBezTo>
                  <a:cubicBezTo>
                    <a:pt x="12375" y="6039"/>
                    <a:pt x="9225" y="6039"/>
                    <a:pt x="7283" y="5056"/>
                  </a:cubicBezTo>
                  <a:cubicBezTo>
                    <a:pt x="5340" y="4073"/>
                    <a:pt x="5340" y="2479"/>
                    <a:pt x="7283" y="1495"/>
                  </a:cubicBezTo>
                  <a:cubicBezTo>
                    <a:pt x="8254" y="1004"/>
                    <a:pt x="9527" y="758"/>
                    <a:pt x="10800" y="758"/>
                  </a:cubicBezTo>
                  <a:close/>
                  <a:moveTo>
                    <a:pt x="6763" y="6392"/>
                  </a:moveTo>
                  <a:lnTo>
                    <a:pt x="10629" y="6392"/>
                  </a:lnTo>
                  <a:lnTo>
                    <a:pt x="10971" y="6392"/>
                  </a:lnTo>
                  <a:lnTo>
                    <a:pt x="14837" y="6392"/>
                  </a:lnTo>
                  <a:cubicBezTo>
                    <a:pt x="15213" y="6381"/>
                    <a:pt x="15587" y="6429"/>
                    <a:pt x="15906" y="6530"/>
                  </a:cubicBezTo>
                  <a:cubicBezTo>
                    <a:pt x="16264" y="6644"/>
                    <a:pt x="16534" y="6817"/>
                    <a:pt x="16666" y="7020"/>
                  </a:cubicBezTo>
                  <a:lnTo>
                    <a:pt x="20234" y="12460"/>
                  </a:lnTo>
                  <a:cubicBezTo>
                    <a:pt x="20501" y="12853"/>
                    <a:pt x="20153" y="13286"/>
                    <a:pt x="19419" y="13473"/>
                  </a:cubicBezTo>
                  <a:cubicBezTo>
                    <a:pt x="18569" y="13689"/>
                    <a:pt x="17534" y="13506"/>
                    <a:pt x="17137" y="13068"/>
                  </a:cubicBezTo>
                  <a:lnTo>
                    <a:pt x="15971" y="11679"/>
                  </a:lnTo>
                  <a:lnTo>
                    <a:pt x="15971" y="19692"/>
                  </a:lnTo>
                  <a:cubicBezTo>
                    <a:pt x="15935" y="20342"/>
                    <a:pt x="14869" y="20855"/>
                    <a:pt x="13584" y="20841"/>
                  </a:cubicBezTo>
                  <a:cubicBezTo>
                    <a:pt x="12341" y="20827"/>
                    <a:pt x="11341" y="20321"/>
                    <a:pt x="11312" y="19692"/>
                  </a:cubicBezTo>
                  <a:lnTo>
                    <a:pt x="11312" y="14694"/>
                  </a:lnTo>
                  <a:lnTo>
                    <a:pt x="11006" y="14694"/>
                  </a:lnTo>
                  <a:lnTo>
                    <a:pt x="10594" y="14694"/>
                  </a:lnTo>
                  <a:lnTo>
                    <a:pt x="10288" y="14694"/>
                  </a:lnTo>
                  <a:lnTo>
                    <a:pt x="10288" y="19692"/>
                  </a:lnTo>
                  <a:cubicBezTo>
                    <a:pt x="10259" y="20321"/>
                    <a:pt x="9259" y="20827"/>
                    <a:pt x="8016" y="20841"/>
                  </a:cubicBezTo>
                  <a:cubicBezTo>
                    <a:pt x="6731" y="20855"/>
                    <a:pt x="5665" y="20342"/>
                    <a:pt x="5629" y="19692"/>
                  </a:cubicBezTo>
                  <a:lnTo>
                    <a:pt x="5629" y="11679"/>
                  </a:lnTo>
                  <a:lnTo>
                    <a:pt x="4463" y="13068"/>
                  </a:lnTo>
                  <a:cubicBezTo>
                    <a:pt x="4066" y="13506"/>
                    <a:pt x="3031" y="13689"/>
                    <a:pt x="2181" y="13473"/>
                  </a:cubicBezTo>
                  <a:cubicBezTo>
                    <a:pt x="1447" y="13286"/>
                    <a:pt x="1100" y="12853"/>
                    <a:pt x="1367" y="12460"/>
                  </a:cubicBezTo>
                  <a:lnTo>
                    <a:pt x="4935" y="7020"/>
                  </a:lnTo>
                  <a:cubicBezTo>
                    <a:pt x="5068" y="6817"/>
                    <a:pt x="5336" y="6644"/>
                    <a:pt x="5694" y="6530"/>
                  </a:cubicBezTo>
                  <a:cubicBezTo>
                    <a:pt x="6013" y="6429"/>
                    <a:pt x="6387" y="6381"/>
                    <a:pt x="6763" y="639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59137" y="4866948"/>
            <a:ext cx="4936719" cy="6272194"/>
            <a:chOff x="5959137" y="4866948"/>
            <a:chExt cx="4936719" cy="6272194"/>
          </a:xfrm>
        </p:grpSpPr>
        <p:grpSp>
          <p:nvGrpSpPr>
            <p:cNvPr id="23" name="Group 22"/>
            <p:cNvGrpSpPr/>
            <p:nvPr/>
          </p:nvGrpSpPr>
          <p:grpSpPr>
            <a:xfrm>
              <a:off x="6215336" y="7506072"/>
              <a:ext cx="4680520" cy="3633070"/>
              <a:chOff x="6143329" y="7203704"/>
              <a:chExt cx="4680520" cy="3633070"/>
            </a:xfrm>
          </p:grpSpPr>
          <p:sp>
            <p:nvSpPr>
              <p:cNvPr id="11" name="Text Box 3"/>
              <p:cNvSpPr txBox="1"/>
              <p:nvPr/>
            </p:nvSpPr>
            <p:spPr bwMode="auto">
              <a:xfrm>
                <a:off x="6175645" y="7203704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All countries for 2023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43329" y="7974452"/>
                <a:ext cx="468052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consectetur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eiusmod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tempor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incididunt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labore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et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aliqua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.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enim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ad minim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veniam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quis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959137" y="4866948"/>
              <a:ext cx="1666290" cy="2012272"/>
              <a:chOff x="5861615" y="5010964"/>
              <a:chExt cx="1666290" cy="201227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170859" y="5975433"/>
                <a:ext cx="1047803" cy="1047803"/>
                <a:chOff x="6175645" y="5422540"/>
                <a:chExt cx="1047803" cy="1047803"/>
              </a:xfrm>
            </p:grpSpPr>
            <p:sp>
              <p:nvSpPr>
                <p:cNvPr id="3" name="Rounded Rectangle 2"/>
                <p:cNvSpPr/>
                <p:nvPr/>
              </p:nvSpPr>
              <p:spPr bwMode="auto">
                <a:xfrm>
                  <a:off x="6175645" y="5422540"/>
                  <a:ext cx="1047803" cy="1047803"/>
                </a:xfrm>
                <a:prstGeom prst="roundRect">
                  <a:avLst>
                    <a:gd name="adj" fmla="val 20726"/>
                  </a:avLst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13" name="Text Box 3"/>
                <p:cNvSpPr txBox="1"/>
                <p:nvPr/>
              </p:nvSpPr>
              <p:spPr bwMode="auto">
                <a:xfrm>
                  <a:off x="6175645" y="5550397"/>
                  <a:ext cx="1047803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50000"/>
                    </a:lnSpc>
                    <a:defRPr/>
                  </a:pPr>
                  <a:r>
                    <a:rPr lang="en-US" altLang="x-none" sz="2800" smtClean="0">
                      <a:solidFill>
                        <a:schemeClr val="tx1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W</a:t>
                  </a:r>
                  <a:endParaRPr lang="x-none" altLang="x-none" sz="2800" dirty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14" name="Text Box 3"/>
              <p:cNvSpPr txBox="1"/>
              <p:nvPr/>
            </p:nvSpPr>
            <p:spPr bwMode="auto">
              <a:xfrm>
                <a:off x="5861615" y="5010964"/>
                <a:ext cx="1666290" cy="706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b="1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52%</a:t>
                </a:r>
                <a:endParaRPr lang="x-none" altLang="x-none" sz="4000" b="1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047895" y="4866948"/>
              <a:ext cx="1666290" cy="2012272"/>
              <a:chOff x="5861615" y="5010964"/>
              <a:chExt cx="1666290" cy="201227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170859" y="5975433"/>
                <a:ext cx="1047803" cy="1047803"/>
                <a:chOff x="6175645" y="5422540"/>
                <a:chExt cx="1047803" cy="1047803"/>
              </a:xfrm>
            </p:grpSpPr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6175645" y="5422540"/>
                  <a:ext cx="1047803" cy="1047803"/>
                </a:xfrm>
                <a:prstGeom prst="roundRect">
                  <a:avLst>
                    <a:gd name="adj" fmla="val 20726"/>
                  </a:avLst>
                </a:prstGeom>
                <a:solidFill>
                  <a:schemeClr val="accent5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21" name="Text Box 3"/>
                <p:cNvSpPr txBox="1"/>
                <p:nvPr/>
              </p:nvSpPr>
              <p:spPr bwMode="auto">
                <a:xfrm>
                  <a:off x="6175645" y="5550397"/>
                  <a:ext cx="1047803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tx1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M</a:t>
                  </a:r>
                  <a:endParaRPr lang="x-none" altLang="x-none" sz="2800" dirty="0">
                    <a:solidFill>
                      <a:schemeClr val="tx1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19" name="Text Box 3"/>
              <p:cNvSpPr txBox="1"/>
              <p:nvPr/>
            </p:nvSpPr>
            <p:spPr bwMode="auto">
              <a:xfrm>
                <a:off x="5861615" y="5010964"/>
                <a:ext cx="1666290" cy="706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b="1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48%</a:t>
                </a:r>
                <a:endParaRPr lang="x-none" altLang="x-none" sz="4000" b="1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2119992" y="4827169"/>
            <a:ext cx="10350241" cy="6461828"/>
            <a:chOff x="12355288" y="4827169"/>
            <a:chExt cx="10350241" cy="6461828"/>
          </a:xfrm>
        </p:grpSpPr>
        <p:sp>
          <p:nvSpPr>
            <p:cNvPr id="25" name="Text Box 3"/>
            <p:cNvSpPr txBox="1"/>
            <p:nvPr/>
          </p:nvSpPr>
          <p:spPr bwMode="auto">
            <a:xfrm>
              <a:off x="15955688" y="4827169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Nigeria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2355288" y="4935213"/>
              <a:ext cx="3600400" cy="576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9105129" y="4935213"/>
              <a:ext cx="3600400" cy="576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477803" y="4864549"/>
              <a:ext cx="13543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52%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21187" y="4864549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48%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2" name="Text Box 3"/>
            <p:cNvSpPr txBox="1"/>
            <p:nvPr/>
          </p:nvSpPr>
          <p:spPr bwMode="auto">
            <a:xfrm>
              <a:off x="15955688" y="5772126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Canada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2768064" y="5880170"/>
              <a:ext cx="3187624" cy="576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105129" y="5880170"/>
              <a:ext cx="3023975" cy="576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66113" y="5809506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49%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709974" y="5809506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51%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8" name="Text Box 3"/>
            <p:cNvSpPr txBox="1"/>
            <p:nvPr/>
          </p:nvSpPr>
          <p:spPr bwMode="auto">
            <a:xfrm>
              <a:off x="15955688" y="6717083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Australia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3560152" y="6825127"/>
              <a:ext cx="2395536" cy="576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105129" y="6825127"/>
              <a:ext cx="2395536" cy="576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662719" y="6754463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42%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110941" y="6754463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31%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44" name="Text Box 3"/>
            <p:cNvSpPr txBox="1"/>
            <p:nvPr/>
          </p:nvSpPr>
          <p:spPr bwMode="auto">
            <a:xfrm>
              <a:off x="15955688" y="7662040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United Kingdom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3832166" y="7770084"/>
              <a:ext cx="2123521" cy="576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9105129" y="7770084"/>
              <a:ext cx="2123521" cy="576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949734" y="7699420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40%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800484" y="7699420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39%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0" name="Text Box 3"/>
            <p:cNvSpPr txBox="1"/>
            <p:nvPr/>
          </p:nvSpPr>
          <p:spPr bwMode="auto">
            <a:xfrm>
              <a:off x="15955688" y="8606997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Germany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4496256" y="8715041"/>
              <a:ext cx="1459432" cy="576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9105129" y="8715041"/>
              <a:ext cx="3023975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598739" y="8644377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38%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774740" y="8644377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51%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Text Box 3"/>
            <p:cNvSpPr txBox="1"/>
            <p:nvPr/>
          </p:nvSpPr>
          <p:spPr bwMode="auto">
            <a:xfrm>
              <a:off x="15955688" y="9551954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France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3949734" y="9659998"/>
              <a:ext cx="2005953" cy="57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9105129" y="9659998"/>
              <a:ext cx="1799839" cy="576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060124" y="9589334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39%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471227" y="9589334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34%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62" name="Text Box 3"/>
            <p:cNvSpPr txBox="1"/>
            <p:nvPr/>
          </p:nvSpPr>
          <p:spPr bwMode="auto">
            <a:xfrm>
              <a:off x="15955688" y="10496909"/>
              <a:ext cx="314944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Russia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5072320" y="10604953"/>
              <a:ext cx="883368" cy="576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9105129" y="10604953"/>
              <a:ext cx="503695" cy="576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144328" y="10534289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18%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26468" y="10534289"/>
              <a:ext cx="1354364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5%</a:t>
              </a:r>
              <a:endParaRPr lang="en-US" sz="2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1822848" y="1313384"/>
            <a:ext cx="11593288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Segmentation by type of </a:t>
            </a:r>
            <a:r>
              <a:rPr lang="en-US" altLang="x-none" sz="8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content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8898" y="3257600"/>
            <a:ext cx="9384164" cy="8669178"/>
            <a:chOff x="13698898" y="3257600"/>
            <a:chExt cx="9384164" cy="8669178"/>
          </a:xfrm>
        </p:grpSpPr>
        <p:graphicFrame>
          <p:nvGraphicFramePr>
            <p:cNvPr id="5" name="Chart 4"/>
            <p:cNvGraphicFramePr/>
            <p:nvPr/>
          </p:nvGraphicFramePr>
          <p:xfrm>
            <a:off x="13698898" y="3257600"/>
            <a:ext cx="9384164" cy="86691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80" name="Text Box 3"/>
            <p:cNvSpPr txBox="1"/>
            <p:nvPr/>
          </p:nvSpPr>
          <p:spPr bwMode="auto">
            <a:xfrm>
              <a:off x="17029120" y="6656037"/>
              <a:ext cx="2723720" cy="706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ru-RU" altLang="x-none" sz="4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20</a:t>
              </a:r>
              <a:r>
                <a:rPr lang="en-US" altLang="ru-RU" sz="4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23</a:t>
              </a:r>
              <a:endParaRPr lang="en-US" altLang="ru-RU" sz="4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557935" y="7556544"/>
              <a:ext cx="36660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83" name="Text Box 3"/>
            <p:cNvSpPr txBox="1"/>
            <p:nvPr/>
          </p:nvSpPr>
          <p:spPr bwMode="auto">
            <a:xfrm>
              <a:off x="20263205" y="5362010"/>
              <a:ext cx="151216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ru-RU" altLang="x-none" sz="28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30</a:t>
              </a:r>
              <a:r>
                <a:rPr lang="en-US" altLang="x-none" sz="28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%</a:t>
              </a:r>
              <a:endParaRPr lang="x-none" altLang="x-none" sz="2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84" name="Text Box 3"/>
            <p:cNvSpPr txBox="1"/>
            <p:nvPr/>
          </p:nvSpPr>
          <p:spPr bwMode="auto">
            <a:xfrm>
              <a:off x="19586263" y="9809963"/>
              <a:ext cx="151216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20%</a:t>
              </a:r>
              <a:endParaRPr lang="x-none" altLang="x-none" sz="2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85" name="Text Box 3"/>
            <p:cNvSpPr txBox="1"/>
            <p:nvPr/>
          </p:nvSpPr>
          <p:spPr bwMode="auto">
            <a:xfrm>
              <a:off x="16144858" y="10068689"/>
              <a:ext cx="151216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15%</a:t>
              </a:r>
              <a:endParaRPr lang="x-none" altLang="x-none" sz="2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86" name="Text Box 3"/>
            <p:cNvSpPr txBox="1"/>
            <p:nvPr/>
          </p:nvSpPr>
          <p:spPr bwMode="auto">
            <a:xfrm>
              <a:off x="14447194" y="7605479"/>
              <a:ext cx="151216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15%</a:t>
              </a:r>
              <a:endParaRPr lang="x-none" altLang="x-none" sz="2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87" name="Text Box 3"/>
            <p:cNvSpPr txBox="1"/>
            <p:nvPr/>
          </p:nvSpPr>
          <p:spPr bwMode="auto">
            <a:xfrm>
              <a:off x="16683574" y="4079014"/>
              <a:ext cx="151216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10%</a:t>
              </a:r>
              <a:endParaRPr lang="x-none" altLang="x-none" sz="2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88" name="Text Box 3"/>
            <p:cNvSpPr txBox="1"/>
            <p:nvPr/>
          </p:nvSpPr>
          <p:spPr bwMode="auto">
            <a:xfrm>
              <a:off x="15049704" y="5294669"/>
              <a:ext cx="151216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10%</a:t>
              </a:r>
              <a:endParaRPr lang="x-none" altLang="x-none" sz="28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8528" y="4538783"/>
            <a:ext cx="10875752" cy="1971077"/>
            <a:chOff x="1980718" y="4538783"/>
            <a:chExt cx="10875752" cy="1971077"/>
          </a:xfrm>
        </p:grpSpPr>
        <p:grpSp>
          <p:nvGrpSpPr>
            <p:cNvPr id="22" name="Group 21"/>
            <p:cNvGrpSpPr/>
            <p:nvPr/>
          </p:nvGrpSpPr>
          <p:grpSpPr>
            <a:xfrm>
              <a:off x="1980718" y="4538783"/>
              <a:ext cx="4897523" cy="1971077"/>
              <a:chOff x="1980718" y="4538783"/>
              <a:chExt cx="4897523" cy="1971077"/>
            </a:xfrm>
          </p:grpSpPr>
          <p:sp>
            <p:nvSpPr>
              <p:cNvPr id="68" name="Text Box 3"/>
              <p:cNvSpPr txBox="1"/>
              <p:nvPr/>
            </p:nvSpPr>
            <p:spPr bwMode="auto">
              <a:xfrm>
                <a:off x="2013035" y="4538783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 smtClean="0">
                    <a:solidFill>
                      <a:schemeClr val="accent1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Bitcoin </a:t>
                </a: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20%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980718" y="5309531"/>
                <a:ext cx="48975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958947" y="4538783"/>
              <a:ext cx="4897523" cy="1971077"/>
              <a:chOff x="1980718" y="4538783"/>
              <a:chExt cx="4897523" cy="1971077"/>
            </a:xfrm>
          </p:grpSpPr>
          <p:sp>
            <p:nvSpPr>
              <p:cNvPr id="97" name="Text Box 3"/>
              <p:cNvSpPr txBox="1"/>
              <p:nvPr/>
            </p:nvSpPr>
            <p:spPr bwMode="auto">
              <a:xfrm>
                <a:off x="2013035" y="4538783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>
                    <a:solidFill>
                      <a:schemeClr val="accent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Food</a:t>
                </a:r>
                <a:r>
                  <a:rPr lang="en-US" altLang="x-none" sz="2800" dirty="0">
                    <a:solidFill>
                      <a:schemeClr val="accent3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 </a:t>
                </a: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15%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980718" y="5309531"/>
                <a:ext cx="48975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1858528" y="6997824"/>
            <a:ext cx="10875752" cy="1971077"/>
            <a:chOff x="1980718" y="4538783"/>
            <a:chExt cx="10875752" cy="1971077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0718" y="4538783"/>
              <a:ext cx="4897523" cy="1971077"/>
              <a:chOff x="1980718" y="4538783"/>
              <a:chExt cx="4897523" cy="1971077"/>
            </a:xfrm>
          </p:grpSpPr>
          <p:sp>
            <p:nvSpPr>
              <p:cNvPr id="104" name="Text Box 3"/>
              <p:cNvSpPr txBox="1"/>
              <p:nvPr/>
            </p:nvSpPr>
            <p:spPr bwMode="auto">
              <a:xfrm>
                <a:off x="2013035" y="4538783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>
                    <a:solidFill>
                      <a:schemeClr val="accent3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Politics </a:t>
                </a: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30%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980718" y="5309531"/>
                <a:ext cx="48975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958947" y="4538783"/>
              <a:ext cx="4897523" cy="1971077"/>
              <a:chOff x="1980718" y="4538783"/>
              <a:chExt cx="4897523" cy="1971077"/>
            </a:xfrm>
          </p:grpSpPr>
          <p:sp>
            <p:nvSpPr>
              <p:cNvPr id="102" name="Text Box 3"/>
              <p:cNvSpPr txBox="1"/>
              <p:nvPr/>
            </p:nvSpPr>
            <p:spPr bwMode="auto">
              <a:xfrm>
                <a:off x="2013035" y="4538783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>
                    <a:solidFill>
                      <a:schemeClr val="accent4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Business </a:t>
                </a: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15%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980718" y="5309531"/>
                <a:ext cx="48975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1858528" y="9456864"/>
            <a:ext cx="10875752" cy="1971077"/>
            <a:chOff x="1980718" y="4538783"/>
            <a:chExt cx="10875752" cy="1971077"/>
          </a:xfrm>
        </p:grpSpPr>
        <p:grpSp>
          <p:nvGrpSpPr>
            <p:cNvPr id="107" name="Group 106"/>
            <p:cNvGrpSpPr/>
            <p:nvPr/>
          </p:nvGrpSpPr>
          <p:grpSpPr>
            <a:xfrm>
              <a:off x="1980718" y="4538783"/>
              <a:ext cx="4897523" cy="1971077"/>
              <a:chOff x="1980718" y="4538783"/>
              <a:chExt cx="4897523" cy="1971077"/>
            </a:xfrm>
          </p:grpSpPr>
          <p:sp>
            <p:nvSpPr>
              <p:cNvPr id="111" name="Text Box 3"/>
              <p:cNvSpPr txBox="1"/>
              <p:nvPr/>
            </p:nvSpPr>
            <p:spPr bwMode="auto">
              <a:xfrm>
                <a:off x="2013035" y="4538783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>
                    <a:solidFill>
                      <a:schemeClr val="accent5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Travel</a:t>
                </a:r>
                <a:r>
                  <a:rPr lang="en-US" altLang="x-none" sz="2800" dirty="0">
                    <a:solidFill>
                      <a:schemeClr val="accent3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 </a:t>
                </a: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10%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980718" y="5309531"/>
                <a:ext cx="48975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7958947" y="4538783"/>
              <a:ext cx="4897523" cy="1971077"/>
              <a:chOff x="1980718" y="4538783"/>
              <a:chExt cx="4897523" cy="1971077"/>
            </a:xfrm>
          </p:grpSpPr>
          <p:sp>
            <p:nvSpPr>
              <p:cNvPr id="109" name="Text Box 3"/>
              <p:cNvSpPr txBox="1"/>
              <p:nvPr/>
            </p:nvSpPr>
            <p:spPr bwMode="auto">
              <a:xfrm>
                <a:off x="2013035" y="4538783"/>
                <a:ext cx="3888431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50000"/>
                  </a:lnSpc>
                  <a:defRPr/>
                </a:pPr>
                <a:r>
                  <a:rPr lang="en-US" altLang="x-none" sz="2800" dirty="0">
                    <a:solidFill>
                      <a:schemeClr val="accent6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Bitmama </a:t>
                </a:r>
                <a:r>
                  <a:rPr lang="en-US" altLang="x-none" sz="2800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10%</a:t>
                </a:r>
                <a:endParaRPr lang="x-none" altLang="x-none" sz="2800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980718" y="5309531"/>
                <a:ext cx="489752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cons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adipiscing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elit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sed</a:t>
                </a:r>
                <a:r>
                  <a: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 do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labor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rPr>
                  <a:t>dolore</a:t>
                </a:r>
                <a:endPara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1822848" y="1313384"/>
            <a:ext cx="1159328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The </a:t>
            </a:r>
            <a:r>
              <a:rPr lang="en-US" altLang="x-none" sz="8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involvement</a:t>
            </a:r>
            <a:r>
              <a:rPr lang="en-US" altLang="x-none" sz="88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 of the audience of the publication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822848" y="5705872"/>
          <a:ext cx="15769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8096656" y="6086128"/>
            <a:ext cx="4680520" cy="2462493"/>
            <a:chOff x="17560284" y="4409728"/>
            <a:chExt cx="4680520" cy="2462493"/>
          </a:xfrm>
        </p:grpSpPr>
        <p:sp>
          <p:nvSpPr>
            <p:cNvPr id="37" name="Text Box 3"/>
            <p:cNvSpPr txBox="1"/>
            <p:nvPr/>
          </p:nvSpPr>
          <p:spPr bwMode="auto">
            <a:xfrm>
              <a:off x="17592600" y="4409728"/>
              <a:ext cx="439248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Demographic information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560284" y="5180476"/>
              <a:ext cx="4680520" cy="1691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se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nisi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154258" y="9112314"/>
            <a:ext cx="4203889" cy="2479164"/>
            <a:chOff x="18154258" y="9112314"/>
            <a:chExt cx="4203889" cy="2479164"/>
          </a:xfrm>
        </p:grpSpPr>
        <p:grpSp>
          <p:nvGrpSpPr>
            <p:cNvPr id="11" name="Group 10"/>
            <p:cNvGrpSpPr/>
            <p:nvPr/>
          </p:nvGrpSpPr>
          <p:grpSpPr>
            <a:xfrm>
              <a:off x="18169578" y="9112314"/>
              <a:ext cx="4175482" cy="1125700"/>
              <a:chOff x="18071356" y="8298160"/>
              <a:chExt cx="4175482" cy="1125700"/>
            </a:xfrm>
          </p:grpSpPr>
          <p:sp>
            <p:nvSpPr>
              <p:cNvPr id="41" name="Shape"/>
              <p:cNvSpPr/>
              <p:nvPr/>
            </p:nvSpPr>
            <p:spPr>
              <a:xfrm>
                <a:off x="18080408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45" name="Shape"/>
              <p:cNvSpPr/>
              <p:nvPr/>
            </p:nvSpPr>
            <p:spPr>
              <a:xfrm>
                <a:off x="18514031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47" name="Shape"/>
              <p:cNvSpPr/>
              <p:nvPr/>
            </p:nvSpPr>
            <p:spPr>
              <a:xfrm>
                <a:off x="18947653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49" name="Shape"/>
              <p:cNvSpPr/>
              <p:nvPr/>
            </p:nvSpPr>
            <p:spPr>
              <a:xfrm>
                <a:off x="19381276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1" name="Shape"/>
              <p:cNvSpPr/>
              <p:nvPr/>
            </p:nvSpPr>
            <p:spPr>
              <a:xfrm>
                <a:off x="19814898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3" name="Shape"/>
              <p:cNvSpPr/>
              <p:nvPr/>
            </p:nvSpPr>
            <p:spPr>
              <a:xfrm>
                <a:off x="20248521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5" name="Shape"/>
              <p:cNvSpPr/>
              <p:nvPr/>
            </p:nvSpPr>
            <p:spPr>
              <a:xfrm>
                <a:off x="20682143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7" name="Shape"/>
              <p:cNvSpPr/>
              <p:nvPr/>
            </p:nvSpPr>
            <p:spPr>
              <a:xfrm>
                <a:off x="21115766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9" name="Shape"/>
              <p:cNvSpPr/>
              <p:nvPr/>
            </p:nvSpPr>
            <p:spPr>
              <a:xfrm>
                <a:off x="21549388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61" name="Shape"/>
              <p:cNvSpPr/>
              <p:nvPr/>
            </p:nvSpPr>
            <p:spPr>
              <a:xfrm>
                <a:off x="21983011" y="8874224"/>
                <a:ext cx="263827" cy="549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64" name="Text Box 3"/>
              <p:cNvSpPr txBox="1"/>
              <p:nvPr/>
            </p:nvSpPr>
            <p:spPr bwMode="auto">
              <a:xfrm>
                <a:off x="18071356" y="8298160"/>
                <a:ext cx="2525889" cy="4406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400" smtClean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43%</a:t>
                </a:r>
                <a:endParaRPr lang="x-none" altLang="x-none" sz="2400" dirty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154258" y="10551296"/>
              <a:ext cx="4203889" cy="1040182"/>
              <a:chOff x="18056036" y="9559285"/>
              <a:chExt cx="4203889" cy="1040182"/>
            </a:xfrm>
          </p:grpSpPr>
          <p:sp>
            <p:nvSpPr>
              <p:cNvPr id="42" name="Shape"/>
              <p:cNvSpPr/>
              <p:nvPr/>
            </p:nvSpPr>
            <p:spPr>
              <a:xfrm>
                <a:off x="18080408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46" name="Shape"/>
              <p:cNvSpPr/>
              <p:nvPr/>
            </p:nvSpPr>
            <p:spPr>
              <a:xfrm>
                <a:off x="18514031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48" name="Shape"/>
              <p:cNvSpPr/>
              <p:nvPr/>
            </p:nvSpPr>
            <p:spPr>
              <a:xfrm>
                <a:off x="18947653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0" name="Shape"/>
              <p:cNvSpPr/>
              <p:nvPr/>
            </p:nvSpPr>
            <p:spPr>
              <a:xfrm>
                <a:off x="19381276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2" name="Shape"/>
              <p:cNvSpPr/>
              <p:nvPr/>
            </p:nvSpPr>
            <p:spPr>
              <a:xfrm>
                <a:off x="19814898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4" name="Shape"/>
              <p:cNvSpPr/>
              <p:nvPr/>
            </p:nvSpPr>
            <p:spPr>
              <a:xfrm>
                <a:off x="20248521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6" name="Shape"/>
              <p:cNvSpPr/>
              <p:nvPr/>
            </p:nvSpPr>
            <p:spPr>
              <a:xfrm>
                <a:off x="20682143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58" name="Shape"/>
              <p:cNvSpPr/>
              <p:nvPr/>
            </p:nvSpPr>
            <p:spPr>
              <a:xfrm>
                <a:off x="21115766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60" name="Shape"/>
              <p:cNvSpPr/>
              <p:nvPr/>
            </p:nvSpPr>
            <p:spPr>
              <a:xfrm>
                <a:off x="21549388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62" name="Shape"/>
              <p:cNvSpPr/>
              <p:nvPr/>
            </p:nvSpPr>
            <p:spPr>
              <a:xfrm>
                <a:off x="21983011" y="10050065"/>
                <a:ext cx="276914" cy="549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65" name="Text Box 3"/>
              <p:cNvSpPr txBox="1"/>
              <p:nvPr/>
            </p:nvSpPr>
            <p:spPr bwMode="auto">
              <a:xfrm>
                <a:off x="18056036" y="9559285"/>
                <a:ext cx="2525889" cy="4406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400" dirty="0" smtClean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rPr>
                  <a:t>57%</a:t>
                </a:r>
                <a:endParaRPr lang="x-none" altLang="x-none" sz="2400" dirty="0">
                  <a:solidFill>
                    <a:schemeClr val="bg2"/>
                  </a:solidFill>
                  <a:latin typeface="Roboto Medium" charset="0"/>
                  <a:ea typeface="Roboto Medium" charset="0"/>
                  <a:cs typeface="Roboto Medium" charset="0"/>
                  <a:sym typeface="Poppins Medium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731232" y="6451476"/>
            <a:ext cx="1872672" cy="692274"/>
            <a:chOff x="7731232" y="6451476"/>
            <a:chExt cx="1872672" cy="692274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7867328" y="6451476"/>
              <a:ext cx="1588368" cy="692274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199260" y="6629678"/>
              <a:ext cx="14046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smtClean="0">
                  <a:solidFill>
                    <a:schemeClr val="tx1"/>
                  </a:solidFill>
                  <a:latin typeface="Roboto Medium" charset="0"/>
                  <a:ea typeface="Roboto Medium" charset="0"/>
                  <a:cs typeface="Roboto Medium" charset="0"/>
                </a:rPr>
                <a:t>1600 Likes</a:t>
              </a:r>
              <a:endParaRPr lang="en-US" sz="1600" dirty="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72" name="Shape"/>
            <p:cNvSpPr/>
            <p:nvPr/>
          </p:nvSpPr>
          <p:spPr>
            <a:xfrm>
              <a:off x="8015536" y="6723221"/>
              <a:ext cx="172324" cy="151468"/>
            </a:xfrm>
            <a:custGeom>
              <a:avLst/>
              <a:gdLst>
                <a:gd name="connsiteX0" fmla="*/ 5866 w 20433"/>
                <a:gd name="connsiteY0" fmla="*/ 1 h 20816"/>
                <a:gd name="connsiteX1" fmla="*/ 1847 w 20433"/>
                <a:gd name="connsiteY1" fmla="*/ 1773 h 20816"/>
                <a:gd name="connsiteX2" fmla="*/ 1213 w 20433"/>
                <a:gd name="connsiteY2" fmla="*/ 10725 h 20816"/>
                <a:gd name="connsiteX3" fmla="*/ 9594 w 20433"/>
                <a:gd name="connsiteY3" fmla="*/ 20504 h 20816"/>
                <a:gd name="connsiteX4" fmla="*/ 10218 w 20433"/>
                <a:gd name="connsiteY4" fmla="*/ 20816 h 20816"/>
                <a:gd name="connsiteX5" fmla="*/ 10769 w 20433"/>
                <a:gd name="connsiteY5" fmla="*/ 20548 h 20816"/>
                <a:gd name="connsiteX6" fmla="*/ 18896 w 20433"/>
                <a:gd name="connsiteY6" fmla="*/ 11190 h 20816"/>
                <a:gd name="connsiteX7" fmla="*/ 18812 w 20433"/>
                <a:gd name="connsiteY7" fmla="*/ 2061 h 20816"/>
                <a:gd name="connsiteX8" fmla="*/ 10224 w 20433"/>
                <a:gd name="connsiteY8" fmla="*/ 2405 h 20816"/>
                <a:gd name="connsiteX9" fmla="*/ 5866 w 20433"/>
                <a:gd name="connsiteY9" fmla="*/ 1 h 20816"/>
                <a:gd name="connsiteX10" fmla="*/ 14711 w 20433"/>
                <a:gd name="connsiteY10" fmla="*/ 1883 h 20816"/>
                <a:gd name="connsiteX11" fmla="*/ 17177 w 20433"/>
                <a:gd name="connsiteY11" fmla="*/ 2896 h 20816"/>
                <a:gd name="connsiteX12" fmla="*/ 17492 w 20433"/>
                <a:gd name="connsiteY12" fmla="*/ 10197 h 20816"/>
                <a:gd name="connsiteX13" fmla="*/ 10186 w 20433"/>
                <a:gd name="connsiteY13" fmla="*/ 18563 h 20816"/>
                <a:gd name="connsiteX14" fmla="*/ 2635 w 20433"/>
                <a:gd name="connsiteY14" fmla="*/ 9791 h 20816"/>
                <a:gd name="connsiteX15" fmla="*/ 2858 w 20433"/>
                <a:gd name="connsiteY15" fmla="*/ 3267 h 20816"/>
                <a:gd name="connsiteX16" fmla="*/ 8865 w 20433"/>
                <a:gd name="connsiteY16" fmla="*/ 3487 h 20816"/>
                <a:gd name="connsiteX17" fmla="*/ 9493 w 20433"/>
                <a:gd name="connsiteY17" fmla="*/ 4286 h 20816"/>
                <a:gd name="connsiteX18" fmla="*/ 10190 w 20433"/>
                <a:gd name="connsiteY18" fmla="*/ 5688 h 20816"/>
                <a:gd name="connsiteX19" fmla="*/ 10838 w 20433"/>
                <a:gd name="connsiteY19" fmla="*/ 4336 h 20816"/>
                <a:gd name="connsiteX20" fmla="*/ 11672 w 20433"/>
                <a:gd name="connsiteY20" fmla="*/ 3400 h 20816"/>
                <a:gd name="connsiteX21" fmla="*/ 14711 w 20433"/>
                <a:gd name="connsiteY21" fmla="*/ 1883 h 20816"/>
                <a:gd name="connsiteX0-1" fmla="*/ 5866 w 20433"/>
                <a:gd name="connsiteY0-2" fmla="*/ 1 h 20816"/>
                <a:gd name="connsiteX1-3" fmla="*/ 1847 w 20433"/>
                <a:gd name="connsiteY1-4" fmla="*/ 1773 h 20816"/>
                <a:gd name="connsiteX2-5" fmla="*/ 1213 w 20433"/>
                <a:gd name="connsiteY2-6" fmla="*/ 10725 h 20816"/>
                <a:gd name="connsiteX3-7" fmla="*/ 9594 w 20433"/>
                <a:gd name="connsiteY3-8" fmla="*/ 20504 h 20816"/>
                <a:gd name="connsiteX4-9" fmla="*/ 10218 w 20433"/>
                <a:gd name="connsiteY4-10" fmla="*/ 20816 h 20816"/>
                <a:gd name="connsiteX5-11" fmla="*/ 10769 w 20433"/>
                <a:gd name="connsiteY5-12" fmla="*/ 20548 h 20816"/>
                <a:gd name="connsiteX6-13" fmla="*/ 18896 w 20433"/>
                <a:gd name="connsiteY6-14" fmla="*/ 11190 h 20816"/>
                <a:gd name="connsiteX7-15" fmla="*/ 18812 w 20433"/>
                <a:gd name="connsiteY7-16" fmla="*/ 2061 h 20816"/>
                <a:gd name="connsiteX8-17" fmla="*/ 10224 w 20433"/>
                <a:gd name="connsiteY8-18" fmla="*/ 2405 h 20816"/>
                <a:gd name="connsiteX9-19" fmla="*/ 5866 w 20433"/>
                <a:gd name="connsiteY9-20" fmla="*/ 1 h 20816"/>
                <a:gd name="connsiteX10-21" fmla="*/ 14711 w 20433"/>
                <a:gd name="connsiteY10-22" fmla="*/ 1883 h 20816"/>
                <a:gd name="connsiteX11-23" fmla="*/ 17177 w 20433"/>
                <a:gd name="connsiteY11-24" fmla="*/ 2896 h 20816"/>
                <a:gd name="connsiteX12-25" fmla="*/ 17492 w 20433"/>
                <a:gd name="connsiteY12-26" fmla="*/ 10197 h 20816"/>
                <a:gd name="connsiteX13-27" fmla="*/ 10186 w 20433"/>
                <a:gd name="connsiteY13-28" fmla="*/ 18563 h 20816"/>
                <a:gd name="connsiteX14-29" fmla="*/ 2635 w 20433"/>
                <a:gd name="connsiteY14-30" fmla="*/ 9791 h 20816"/>
                <a:gd name="connsiteX15-31" fmla="*/ 2858 w 20433"/>
                <a:gd name="connsiteY15-32" fmla="*/ 3267 h 20816"/>
                <a:gd name="connsiteX16-33" fmla="*/ 8865 w 20433"/>
                <a:gd name="connsiteY16-34" fmla="*/ 3487 h 20816"/>
                <a:gd name="connsiteX17-35" fmla="*/ 9493 w 20433"/>
                <a:gd name="connsiteY17-36" fmla="*/ 4286 h 20816"/>
                <a:gd name="connsiteX18-37" fmla="*/ 10838 w 20433"/>
                <a:gd name="connsiteY18-38" fmla="*/ 4336 h 20816"/>
                <a:gd name="connsiteX19-39" fmla="*/ 11672 w 20433"/>
                <a:gd name="connsiteY19-40" fmla="*/ 3400 h 20816"/>
                <a:gd name="connsiteX20-41" fmla="*/ 14711 w 20433"/>
                <a:gd name="connsiteY20-42" fmla="*/ 1883 h 20816"/>
                <a:gd name="connsiteX0-43" fmla="*/ 5866 w 20433"/>
                <a:gd name="connsiteY0-44" fmla="*/ 1 h 20816"/>
                <a:gd name="connsiteX1-45" fmla="*/ 1847 w 20433"/>
                <a:gd name="connsiteY1-46" fmla="*/ 1773 h 20816"/>
                <a:gd name="connsiteX2-47" fmla="*/ 1213 w 20433"/>
                <a:gd name="connsiteY2-48" fmla="*/ 10725 h 20816"/>
                <a:gd name="connsiteX3-49" fmla="*/ 9594 w 20433"/>
                <a:gd name="connsiteY3-50" fmla="*/ 20504 h 20816"/>
                <a:gd name="connsiteX4-51" fmla="*/ 10218 w 20433"/>
                <a:gd name="connsiteY4-52" fmla="*/ 20816 h 20816"/>
                <a:gd name="connsiteX5-53" fmla="*/ 10769 w 20433"/>
                <a:gd name="connsiteY5-54" fmla="*/ 20548 h 20816"/>
                <a:gd name="connsiteX6-55" fmla="*/ 18896 w 20433"/>
                <a:gd name="connsiteY6-56" fmla="*/ 11190 h 20816"/>
                <a:gd name="connsiteX7-57" fmla="*/ 18812 w 20433"/>
                <a:gd name="connsiteY7-58" fmla="*/ 2061 h 20816"/>
                <a:gd name="connsiteX8-59" fmla="*/ 10224 w 20433"/>
                <a:gd name="connsiteY8-60" fmla="*/ 2405 h 20816"/>
                <a:gd name="connsiteX9-61" fmla="*/ 5866 w 20433"/>
                <a:gd name="connsiteY9-62" fmla="*/ 1 h 20816"/>
                <a:gd name="connsiteX10-63" fmla="*/ 14711 w 20433"/>
                <a:gd name="connsiteY10-64" fmla="*/ 1883 h 20816"/>
                <a:gd name="connsiteX11-65" fmla="*/ 17177 w 20433"/>
                <a:gd name="connsiteY11-66" fmla="*/ 2896 h 20816"/>
                <a:gd name="connsiteX12-67" fmla="*/ 17492 w 20433"/>
                <a:gd name="connsiteY12-68" fmla="*/ 10197 h 20816"/>
                <a:gd name="connsiteX13-69" fmla="*/ 10186 w 20433"/>
                <a:gd name="connsiteY13-70" fmla="*/ 18563 h 20816"/>
                <a:gd name="connsiteX14-71" fmla="*/ 2635 w 20433"/>
                <a:gd name="connsiteY14-72" fmla="*/ 9791 h 20816"/>
                <a:gd name="connsiteX15-73" fmla="*/ 2858 w 20433"/>
                <a:gd name="connsiteY15-74" fmla="*/ 3267 h 20816"/>
                <a:gd name="connsiteX16-75" fmla="*/ 8865 w 20433"/>
                <a:gd name="connsiteY16-76" fmla="*/ 3487 h 20816"/>
                <a:gd name="connsiteX17-77" fmla="*/ 9493 w 20433"/>
                <a:gd name="connsiteY17-78" fmla="*/ 4286 h 20816"/>
                <a:gd name="connsiteX18-79" fmla="*/ 11672 w 20433"/>
                <a:gd name="connsiteY18-80" fmla="*/ 3400 h 20816"/>
                <a:gd name="connsiteX19-81" fmla="*/ 14711 w 20433"/>
                <a:gd name="connsiteY19-82" fmla="*/ 1883 h 20816"/>
                <a:gd name="connsiteX0-83" fmla="*/ 5866 w 20433"/>
                <a:gd name="connsiteY0-84" fmla="*/ 1 h 20816"/>
                <a:gd name="connsiteX1-85" fmla="*/ 1847 w 20433"/>
                <a:gd name="connsiteY1-86" fmla="*/ 1773 h 20816"/>
                <a:gd name="connsiteX2-87" fmla="*/ 1213 w 20433"/>
                <a:gd name="connsiteY2-88" fmla="*/ 10725 h 20816"/>
                <a:gd name="connsiteX3-89" fmla="*/ 9594 w 20433"/>
                <a:gd name="connsiteY3-90" fmla="*/ 20504 h 20816"/>
                <a:gd name="connsiteX4-91" fmla="*/ 10218 w 20433"/>
                <a:gd name="connsiteY4-92" fmla="*/ 20816 h 20816"/>
                <a:gd name="connsiteX5-93" fmla="*/ 10769 w 20433"/>
                <a:gd name="connsiteY5-94" fmla="*/ 20548 h 20816"/>
                <a:gd name="connsiteX6-95" fmla="*/ 18896 w 20433"/>
                <a:gd name="connsiteY6-96" fmla="*/ 11190 h 20816"/>
                <a:gd name="connsiteX7-97" fmla="*/ 18812 w 20433"/>
                <a:gd name="connsiteY7-98" fmla="*/ 2061 h 20816"/>
                <a:gd name="connsiteX8-99" fmla="*/ 10224 w 20433"/>
                <a:gd name="connsiteY8-100" fmla="*/ 2405 h 20816"/>
                <a:gd name="connsiteX9-101" fmla="*/ 5866 w 20433"/>
                <a:gd name="connsiteY9-102" fmla="*/ 1 h 20816"/>
                <a:gd name="connsiteX10-103" fmla="*/ 14711 w 20433"/>
                <a:gd name="connsiteY10-104" fmla="*/ 1883 h 20816"/>
                <a:gd name="connsiteX11-105" fmla="*/ 17177 w 20433"/>
                <a:gd name="connsiteY11-106" fmla="*/ 2896 h 20816"/>
                <a:gd name="connsiteX12-107" fmla="*/ 17492 w 20433"/>
                <a:gd name="connsiteY12-108" fmla="*/ 10197 h 20816"/>
                <a:gd name="connsiteX13-109" fmla="*/ 10186 w 20433"/>
                <a:gd name="connsiteY13-110" fmla="*/ 18563 h 20816"/>
                <a:gd name="connsiteX14-111" fmla="*/ 2635 w 20433"/>
                <a:gd name="connsiteY14-112" fmla="*/ 9791 h 20816"/>
                <a:gd name="connsiteX15-113" fmla="*/ 2858 w 20433"/>
                <a:gd name="connsiteY15-114" fmla="*/ 3267 h 20816"/>
                <a:gd name="connsiteX16-115" fmla="*/ 8865 w 20433"/>
                <a:gd name="connsiteY16-116" fmla="*/ 3487 h 20816"/>
                <a:gd name="connsiteX17-117" fmla="*/ 9493 w 20433"/>
                <a:gd name="connsiteY17-118" fmla="*/ 4286 h 20816"/>
                <a:gd name="connsiteX18-119" fmla="*/ 14711 w 20433"/>
                <a:gd name="connsiteY18-120" fmla="*/ 1883 h 20816"/>
                <a:gd name="connsiteX0-121" fmla="*/ 5866 w 20433"/>
                <a:gd name="connsiteY0-122" fmla="*/ 1 h 20816"/>
                <a:gd name="connsiteX1-123" fmla="*/ 1847 w 20433"/>
                <a:gd name="connsiteY1-124" fmla="*/ 1773 h 20816"/>
                <a:gd name="connsiteX2-125" fmla="*/ 1213 w 20433"/>
                <a:gd name="connsiteY2-126" fmla="*/ 10725 h 20816"/>
                <a:gd name="connsiteX3-127" fmla="*/ 9594 w 20433"/>
                <a:gd name="connsiteY3-128" fmla="*/ 20504 h 20816"/>
                <a:gd name="connsiteX4-129" fmla="*/ 10218 w 20433"/>
                <a:gd name="connsiteY4-130" fmla="*/ 20816 h 20816"/>
                <a:gd name="connsiteX5-131" fmla="*/ 10769 w 20433"/>
                <a:gd name="connsiteY5-132" fmla="*/ 20548 h 20816"/>
                <a:gd name="connsiteX6-133" fmla="*/ 18896 w 20433"/>
                <a:gd name="connsiteY6-134" fmla="*/ 11190 h 20816"/>
                <a:gd name="connsiteX7-135" fmla="*/ 18812 w 20433"/>
                <a:gd name="connsiteY7-136" fmla="*/ 2061 h 20816"/>
                <a:gd name="connsiteX8-137" fmla="*/ 10224 w 20433"/>
                <a:gd name="connsiteY8-138" fmla="*/ 2405 h 20816"/>
                <a:gd name="connsiteX9-139" fmla="*/ 5866 w 20433"/>
                <a:gd name="connsiteY9-140" fmla="*/ 1 h 20816"/>
                <a:gd name="connsiteX10-141" fmla="*/ 14711 w 20433"/>
                <a:gd name="connsiteY10-142" fmla="*/ 1883 h 20816"/>
                <a:gd name="connsiteX11-143" fmla="*/ 17177 w 20433"/>
                <a:gd name="connsiteY11-144" fmla="*/ 2896 h 20816"/>
                <a:gd name="connsiteX12-145" fmla="*/ 17492 w 20433"/>
                <a:gd name="connsiteY12-146" fmla="*/ 10197 h 20816"/>
                <a:gd name="connsiteX13-147" fmla="*/ 10186 w 20433"/>
                <a:gd name="connsiteY13-148" fmla="*/ 18563 h 20816"/>
                <a:gd name="connsiteX14-149" fmla="*/ 2635 w 20433"/>
                <a:gd name="connsiteY14-150" fmla="*/ 9791 h 20816"/>
                <a:gd name="connsiteX15-151" fmla="*/ 2858 w 20433"/>
                <a:gd name="connsiteY15-152" fmla="*/ 3267 h 20816"/>
                <a:gd name="connsiteX16-153" fmla="*/ 8865 w 20433"/>
                <a:gd name="connsiteY16-154" fmla="*/ 3487 h 20816"/>
                <a:gd name="connsiteX17-155" fmla="*/ 14711 w 20433"/>
                <a:gd name="connsiteY17-156" fmla="*/ 1883 h 20816"/>
                <a:gd name="connsiteX0-157" fmla="*/ 5866 w 20433"/>
                <a:gd name="connsiteY0-158" fmla="*/ 1 h 20816"/>
                <a:gd name="connsiteX1-159" fmla="*/ 1847 w 20433"/>
                <a:gd name="connsiteY1-160" fmla="*/ 1773 h 20816"/>
                <a:gd name="connsiteX2-161" fmla="*/ 1213 w 20433"/>
                <a:gd name="connsiteY2-162" fmla="*/ 10725 h 20816"/>
                <a:gd name="connsiteX3-163" fmla="*/ 9594 w 20433"/>
                <a:gd name="connsiteY3-164" fmla="*/ 20504 h 20816"/>
                <a:gd name="connsiteX4-165" fmla="*/ 10218 w 20433"/>
                <a:gd name="connsiteY4-166" fmla="*/ 20816 h 20816"/>
                <a:gd name="connsiteX5-167" fmla="*/ 10769 w 20433"/>
                <a:gd name="connsiteY5-168" fmla="*/ 20548 h 20816"/>
                <a:gd name="connsiteX6-169" fmla="*/ 18896 w 20433"/>
                <a:gd name="connsiteY6-170" fmla="*/ 11190 h 20816"/>
                <a:gd name="connsiteX7-171" fmla="*/ 18812 w 20433"/>
                <a:gd name="connsiteY7-172" fmla="*/ 2061 h 20816"/>
                <a:gd name="connsiteX8-173" fmla="*/ 10224 w 20433"/>
                <a:gd name="connsiteY8-174" fmla="*/ 2405 h 20816"/>
                <a:gd name="connsiteX9-175" fmla="*/ 5866 w 20433"/>
                <a:gd name="connsiteY9-176" fmla="*/ 1 h 20816"/>
                <a:gd name="connsiteX10-177" fmla="*/ 14711 w 20433"/>
                <a:gd name="connsiteY10-178" fmla="*/ 1883 h 20816"/>
                <a:gd name="connsiteX11-179" fmla="*/ 17177 w 20433"/>
                <a:gd name="connsiteY11-180" fmla="*/ 2896 h 20816"/>
                <a:gd name="connsiteX12-181" fmla="*/ 17492 w 20433"/>
                <a:gd name="connsiteY12-182" fmla="*/ 10197 h 20816"/>
                <a:gd name="connsiteX13-183" fmla="*/ 10186 w 20433"/>
                <a:gd name="connsiteY13-184" fmla="*/ 18563 h 20816"/>
                <a:gd name="connsiteX14-185" fmla="*/ 2635 w 20433"/>
                <a:gd name="connsiteY14-186" fmla="*/ 9791 h 20816"/>
                <a:gd name="connsiteX15-187" fmla="*/ 2858 w 20433"/>
                <a:gd name="connsiteY15-188" fmla="*/ 3267 h 20816"/>
                <a:gd name="connsiteX16-189" fmla="*/ 14711 w 20433"/>
                <a:gd name="connsiteY16-190" fmla="*/ 1883 h 20816"/>
                <a:gd name="connsiteX0-191" fmla="*/ 5866 w 20433"/>
                <a:gd name="connsiteY0-192" fmla="*/ 1 h 20816"/>
                <a:gd name="connsiteX1-193" fmla="*/ 1847 w 20433"/>
                <a:gd name="connsiteY1-194" fmla="*/ 1773 h 20816"/>
                <a:gd name="connsiteX2-195" fmla="*/ 1213 w 20433"/>
                <a:gd name="connsiteY2-196" fmla="*/ 10725 h 20816"/>
                <a:gd name="connsiteX3-197" fmla="*/ 9594 w 20433"/>
                <a:gd name="connsiteY3-198" fmla="*/ 20504 h 20816"/>
                <a:gd name="connsiteX4-199" fmla="*/ 10218 w 20433"/>
                <a:gd name="connsiteY4-200" fmla="*/ 20816 h 20816"/>
                <a:gd name="connsiteX5-201" fmla="*/ 10769 w 20433"/>
                <a:gd name="connsiteY5-202" fmla="*/ 20548 h 20816"/>
                <a:gd name="connsiteX6-203" fmla="*/ 18896 w 20433"/>
                <a:gd name="connsiteY6-204" fmla="*/ 11190 h 20816"/>
                <a:gd name="connsiteX7-205" fmla="*/ 18812 w 20433"/>
                <a:gd name="connsiteY7-206" fmla="*/ 2061 h 20816"/>
                <a:gd name="connsiteX8-207" fmla="*/ 10224 w 20433"/>
                <a:gd name="connsiteY8-208" fmla="*/ 2405 h 20816"/>
                <a:gd name="connsiteX9-209" fmla="*/ 5866 w 20433"/>
                <a:gd name="connsiteY9-210" fmla="*/ 1 h 20816"/>
                <a:gd name="connsiteX10-211" fmla="*/ 14711 w 20433"/>
                <a:gd name="connsiteY10-212" fmla="*/ 1883 h 20816"/>
                <a:gd name="connsiteX11-213" fmla="*/ 17177 w 20433"/>
                <a:gd name="connsiteY11-214" fmla="*/ 2896 h 20816"/>
                <a:gd name="connsiteX12-215" fmla="*/ 17492 w 20433"/>
                <a:gd name="connsiteY12-216" fmla="*/ 10197 h 20816"/>
                <a:gd name="connsiteX13-217" fmla="*/ 10186 w 20433"/>
                <a:gd name="connsiteY13-218" fmla="*/ 18563 h 20816"/>
                <a:gd name="connsiteX14-219" fmla="*/ 2635 w 20433"/>
                <a:gd name="connsiteY14-220" fmla="*/ 9791 h 20816"/>
                <a:gd name="connsiteX15-221" fmla="*/ 14711 w 20433"/>
                <a:gd name="connsiteY15-222" fmla="*/ 1883 h 20816"/>
                <a:gd name="connsiteX0-223" fmla="*/ 5866 w 20433"/>
                <a:gd name="connsiteY0-224" fmla="*/ 1 h 20816"/>
                <a:gd name="connsiteX1-225" fmla="*/ 1847 w 20433"/>
                <a:gd name="connsiteY1-226" fmla="*/ 1773 h 20816"/>
                <a:gd name="connsiteX2-227" fmla="*/ 1213 w 20433"/>
                <a:gd name="connsiteY2-228" fmla="*/ 10725 h 20816"/>
                <a:gd name="connsiteX3-229" fmla="*/ 9594 w 20433"/>
                <a:gd name="connsiteY3-230" fmla="*/ 20504 h 20816"/>
                <a:gd name="connsiteX4-231" fmla="*/ 10218 w 20433"/>
                <a:gd name="connsiteY4-232" fmla="*/ 20816 h 20816"/>
                <a:gd name="connsiteX5-233" fmla="*/ 10769 w 20433"/>
                <a:gd name="connsiteY5-234" fmla="*/ 20548 h 20816"/>
                <a:gd name="connsiteX6-235" fmla="*/ 18896 w 20433"/>
                <a:gd name="connsiteY6-236" fmla="*/ 11190 h 20816"/>
                <a:gd name="connsiteX7-237" fmla="*/ 18812 w 20433"/>
                <a:gd name="connsiteY7-238" fmla="*/ 2061 h 20816"/>
                <a:gd name="connsiteX8-239" fmla="*/ 10224 w 20433"/>
                <a:gd name="connsiteY8-240" fmla="*/ 2405 h 20816"/>
                <a:gd name="connsiteX9-241" fmla="*/ 5866 w 20433"/>
                <a:gd name="connsiteY9-242" fmla="*/ 1 h 20816"/>
                <a:gd name="connsiteX10-243" fmla="*/ 2635 w 20433"/>
                <a:gd name="connsiteY10-244" fmla="*/ 9791 h 20816"/>
                <a:gd name="connsiteX11-245" fmla="*/ 17177 w 20433"/>
                <a:gd name="connsiteY11-246" fmla="*/ 2896 h 20816"/>
                <a:gd name="connsiteX12-247" fmla="*/ 17492 w 20433"/>
                <a:gd name="connsiteY12-248" fmla="*/ 10197 h 20816"/>
                <a:gd name="connsiteX13-249" fmla="*/ 10186 w 20433"/>
                <a:gd name="connsiteY13-250" fmla="*/ 18563 h 20816"/>
                <a:gd name="connsiteX14-251" fmla="*/ 2635 w 20433"/>
                <a:gd name="connsiteY14-252" fmla="*/ 9791 h 20816"/>
                <a:gd name="connsiteX0-253" fmla="*/ 5866 w 20433"/>
                <a:gd name="connsiteY0-254" fmla="*/ 1 h 20816"/>
                <a:gd name="connsiteX1-255" fmla="*/ 1847 w 20433"/>
                <a:gd name="connsiteY1-256" fmla="*/ 1773 h 20816"/>
                <a:gd name="connsiteX2-257" fmla="*/ 1213 w 20433"/>
                <a:gd name="connsiteY2-258" fmla="*/ 10725 h 20816"/>
                <a:gd name="connsiteX3-259" fmla="*/ 9594 w 20433"/>
                <a:gd name="connsiteY3-260" fmla="*/ 20504 h 20816"/>
                <a:gd name="connsiteX4-261" fmla="*/ 10218 w 20433"/>
                <a:gd name="connsiteY4-262" fmla="*/ 20816 h 20816"/>
                <a:gd name="connsiteX5-263" fmla="*/ 10769 w 20433"/>
                <a:gd name="connsiteY5-264" fmla="*/ 20548 h 20816"/>
                <a:gd name="connsiteX6-265" fmla="*/ 18896 w 20433"/>
                <a:gd name="connsiteY6-266" fmla="*/ 11190 h 20816"/>
                <a:gd name="connsiteX7-267" fmla="*/ 18812 w 20433"/>
                <a:gd name="connsiteY7-268" fmla="*/ 2061 h 20816"/>
                <a:gd name="connsiteX8-269" fmla="*/ 10224 w 20433"/>
                <a:gd name="connsiteY8-270" fmla="*/ 2405 h 20816"/>
                <a:gd name="connsiteX9-271" fmla="*/ 5866 w 20433"/>
                <a:gd name="connsiteY9-272" fmla="*/ 1 h 20816"/>
                <a:gd name="connsiteX10-273" fmla="*/ 2635 w 20433"/>
                <a:gd name="connsiteY10-274" fmla="*/ 9791 h 20816"/>
                <a:gd name="connsiteX11-275" fmla="*/ 17492 w 20433"/>
                <a:gd name="connsiteY11-276" fmla="*/ 10197 h 20816"/>
                <a:gd name="connsiteX12-277" fmla="*/ 10186 w 20433"/>
                <a:gd name="connsiteY12-278" fmla="*/ 18563 h 20816"/>
                <a:gd name="connsiteX13-279" fmla="*/ 2635 w 20433"/>
                <a:gd name="connsiteY13-280" fmla="*/ 9791 h 20816"/>
                <a:gd name="connsiteX0-281" fmla="*/ 5866 w 20433"/>
                <a:gd name="connsiteY0-282" fmla="*/ 1 h 20816"/>
                <a:gd name="connsiteX1-283" fmla="*/ 1847 w 20433"/>
                <a:gd name="connsiteY1-284" fmla="*/ 1773 h 20816"/>
                <a:gd name="connsiteX2-285" fmla="*/ 1213 w 20433"/>
                <a:gd name="connsiteY2-286" fmla="*/ 10725 h 20816"/>
                <a:gd name="connsiteX3-287" fmla="*/ 9594 w 20433"/>
                <a:gd name="connsiteY3-288" fmla="*/ 20504 h 20816"/>
                <a:gd name="connsiteX4-289" fmla="*/ 10218 w 20433"/>
                <a:gd name="connsiteY4-290" fmla="*/ 20816 h 20816"/>
                <a:gd name="connsiteX5-291" fmla="*/ 10769 w 20433"/>
                <a:gd name="connsiteY5-292" fmla="*/ 20548 h 20816"/>
                <a:gd name="connsiteX6-293" fmla="*/ 18896 w 20433"/>
                <a:gd name="connsiteY6-294" fmla="*/ 11190 h 20816"/>
                <a:gd name="connsiteX7-295" fmla="*/ 18812 w 20433"/>
                <a:gd name="connsiteY7-296" fmla="*/ 2061 h 20816"/>
                <a:gd name="connsiteX8-297" fmla="*/ 10224 w 20433"/>
                <a:gd name="connsiteY8-298" fmla="*/ 2405 h 20816"/>
                <a:gd name="connsiteX9-299" fmla="*/ 5866 w 20433"/>
                <a:gd name="connsiteY9-300" fmla="*/ 1 h 20816"/>
                <a:gd name="connsiteX10-301" fmla="*/ 2635 w 20433"/>
                <a:gd name="connsiteY10-302" fmla="*/ 9791 h 20816"/>
                <a:gd name="connsiteX11-303" fmla="*/ 10186 w 20433"/>
                <a:gd name="connsiteY11-304" fmla="*/ 18563 h 20816"/>
                <a:gd name="connsiteX12-305" fmla="*/ 2635 w 20433"/>
                <a:gd name="connsiteY12-306" fmla="*/ 9791 h 20816"/>
                <a:gd name="connsiteX0-307" fmla="*/ 5866 w 20433"/>
                <a:gd name="connsiteY0-308" fmla="*/ 1 h 20816"/>
                <a:gd name="connsiteX1-309" fmla="*/ 1847 w 20433"/>
                <a:gd name="connsiteY1-310" fmla="*/ 1773 h 20816"/>
                <a:gd name="connsiteX2-311" fmla="*/ 1213 w 20433"/>
                <a:gd name="connsiteY2-312" fmla="*/ 10725 h 20816"/>
                <a:gd name="connsiteX3-313" fmla="*/ 9594 w 20433"/>
                <a:gd name="connsiteY3-314" fmla="*/ 20504 h 20816"/>
                <a:gd name="connsiteX4-315" fmla="*/ 10218 w 20433"/>
                <a:gd name="connsiteY4-316" fmla="*/ 20816 h 20816"/>
                <a:gd name="connsiteX5-317" fmla="*/ 10769 w 20433"/>
                <a:gd name="connsiteY5-318" fmla="*/ 20548 h 20816"/>
                <a:gd name="connsiteX6-319" fmla="*/ 18896 w 20433"/>
                <a:gd name="connsiteY6-320" fmla="*/ 11190 h 20816"/>
                <a:gd name="connsiteX7-321" fmla="*/ 18812 w 20433"/>
                <a:gd name="connsiteY7-322" fmla="*/ 2061 h 20816"/>
                <a:gd name="connsiteX8-323" fmla="*/ 10224 w 20433"/>
                <a:gd name="connsiteY8-324" fmla="*/ 2405 h 20816"/>
                <a:gd name="connsiteX9-325" fmla="*/ 5866 w 20433"/>
                <a:gd name="connsiteY9-326" fmla="*/ 1 h 20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0433" h="20816" extrusionOk="0">
                  <a:moveTo>
                    <a:pt x="5866" y="1"/>
                  </a:moveTo>
                  <a:cubicBezTo>
                    <a:pt x="4434" y="-26"/>
                    <a:pt x="2990" y="557"/>
                    <a:pt x="1847" y="1773"/>
                  </a:cubicBezTo>
                  <a:cubicBezTo>
                    <a:pt x="-346" y="4109"/>
                    <a:pt x="-622" y="8006"/>
                    <a:pt x="1213" y="10725"/>
                  </a:cubicBezTo>
                  <a:lnTo>
                    <a:pt x="9594" y="20504"/>
                  </a:lnTo>
                  <a:cubicBezTo>
                    <a:pt x="9753" y="20708"/>
                    <a:pt x="9981" y="20822"/>
                    <a:pt x="10218" y="20816"/>
                  </a:cubicBezTo>
                  <a:cubicBezTo>
                    <a:pt x="10424" y="20811"/>
                    <a:pt x="10621" y="20715"/>
                    <a:pt x="10769" y="20548"/>
                  </a:cubicBezTo>
                  <a:lnTo>
                    <a:pt x="18896" y="11190"/>
                  </a:lnTo>
                  <a:cubicBezTo>
                    <a:pt x="20978" y="8610"/>
                    <a:pt x="20941" y="4589"/>
                    <a:pt x="18812" y="2061"/>
                  </a:cubicBezTo>
                  <a:cubicBezTo>
                    <a:pt x="16420" y="-778"/>
                    <a:pt x="12440" y="-619"/>
                    <a:pt x="10224" y="2405"/>
                  </a:cubicBezTo>
                  <a:cubicBezTo>
                    <a:pt x="9094" y="844"/>
                    <a:pt x="7488" y="31"/>
                    <a:pt x="5866" y="1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pPr>
            </a:p>
          </p:txBody>
        </p:sp>
        <p:sp>
          <p:nvSpPr>
            <p:cNvPr id="75" name="Triangle 74"/>
            <p:cNvSpPr/>
            <p:nvPr/>
          </p:nvSpPr>
          <p:spPr bwMode="auto">
            <a:xfrm rot="16200000">
              <a:off x="7677938" y="6725614"/>
              <a:ext cx="250588" cy="144000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anchor="ctr" anchorCtr="0" compatLnSpc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1822848" y="1313384"/>
            <a:ext cx="11593288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Segmentation by type of </a:t>
            </a:r>
            <a:r>
              <a:rPr lang="en-US" altLang="x-none" sz="8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rPr>
              <a:t>content UK</a:t>
            </a:r>
            <a:endParaRPr lang="x-none" altLang="x-none" sz="8800" dirty="0">
              <a:solidFill>
                <a:schemeClr val="bg2"/>
              </a:solidFill>
              <a:latin typeface="Roboto" charset="0"/>
              <a:ea typeface="Roboto" charset="0"/>
              <a:cs typeface="Roboto" charset="0"/>
              <a:sym typeface="Poppins Medium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11582" y="4049688"/>
            <a:ext cx="9676962" cy="7805082"/>
            <a:chOff x="7411582" y="4049688"/>
            <a:chExt cx="9676962" cy="7805082"/>
          </a:xfrm>
        </p:grpSpPr>
        <p:graphicFrame>
          <p:nvGraphicFramePr>
            <p:cNvPr id="5" name="Chart 4"/>
            <p:cNvGraphicFramePr/>
            <p:nvPr/>
          </p:nvGraphicFramePr>
          <p:xfrm>
            <a:off x="7411582" y="4049688"/>
            <a:ext cx="8448802" cy="78050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34" name="Chart 33"/>
            <p:cNvGraphicFramePr/>
            <p:nvPr/>
          </p:nvGraphicFramePr>
          <p:xfrm>
            <a:off x="8639742" y="4049688"/>
            <a:ext cx="8448802" cy="78050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10089394" y="5849888"/>
            <a:ext cx="4313635" cy="4091947"/>
            <a:chOff x="10089394" y="5849888"/>
            <a:chExt cx="4313635" cy="4091947"/>
          </a:xfrm>
        </p:grpSpPr>
        <p:grpSp>
          <p:nvGrpSpPr>
            <p:cNvPr id="8" name="Group 7"/>
            <p:cNvGrpSpPr/>
            <p:nvPr/>
          </p:nvGrpSpPr>
          <p:grpSpPr>
            <a:xfrm>
              <a:off x="10600134" y="7625914"/>
              <a:ext cx="3312368" cy="2315921"/>
              <a:chOff x="10535816" y="7085700"/>
              <a:chExt cx="3312368" cy="2315921"/>
            </a:xfrm>
          </p:grpSpPr>
          <p:sp>
            <p:nvSpPr>
              <p:cNvPr id="36" name="Shape"/>
              <p:cNvSpPr/>
              <p:nvPr/>
            </p:nvSpPr>
            <p:spPr>
              <a:xfrm>
                <a:off x="11022153" y="7085700"/>
                <a:ext cx="693616" cy="1445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4" h="21585" extrusionOk="0">
                    <a:moveTo>
                      <a:pt x="10601" y="0"/>
                    </a:moveTo>
                    <a:cubicBezTo>
                      <a:pt x="9184" y="0"/>
                      <a:pt x="7767" y="264"/>
                      <a:pt x="6685" y="792"/>
                    </a:cubicBezTo>
                    <a:cubicBezTo>
                      <a:pt x="4522" y="1849"/>
                      <a:pt x="4522" y="3562"/>
                      <a:pt x="6685" y="4619"/>
                    </a:cubicBezTo>
                    <a:cubicBezTo>
                      <a:pt x="8848" y="5676"/>
                      <a:pt x="12354" y="5676"/>
                      <a:pt x="14517" y="4619"/>
                    </a:cubicBezTo>
                    <a:cubicBezTo>
                      <a:pt x="16680" y="3562"/>
                      <a:pt x="16680" y="1849"/>
                      <a:pt x="14517" y="792"/>
                    </a:cubicBezTo>
                    <a:cubicBezTo>
                      <a:pt x="13436" y="264"/>
                      <a:pt x="12019" y="0"/>
                      <a:pt x="10601" y="0"/>
                    </a:cubicBezTo>
                    <a:close/>
                    <a:moveTo>
                      <a:pt x="6107" y="6055"/>
                    </a:moveTo>
                    <a:cubicBezTo>
                      <a:pt x="5688" y="6043"/>
                      <a:pt x="5272" y="6095"/>
                      <a:pt x="4917" y="6204"/>
                    </a:cubicBezTo>
                    <a:cubicBezTo>
                      <a:pt x="4518" y="6326"/>
                      <a:pt x="4219" y="6512"/>
                      <a:pt x="4072" y="6730"/>
                    </a:cubicBezTo>
                    <a:lnTo>
                      <a:pt x="100" y="12576"/>
                    </a:lnTo>
                    <a:cubicBezTo>
                      <a:pt x="-198" y="12999"/>
                      <a:pt x="189" y="13464"/>
                      <a:pt x="1006" y="13665"/>
                    </a:cubicBezTo>
                    <a:cubicBezTo>
                      <a:pt x="1952" y="13898"/>
                      <a:pt x="3104" y="13701"/>
                      <a:pt x="3546" y="13231"/>
                    </a:cubicBezTo>
                    <a:lnTo>
                      <a:pt x="4844" y="11737"/>
                    </a:lnTo>
                    <a:lnTo>
                      <a:pt x="4844" y="20350"/>
                    </a:lnTo>
                    <a:cubicBezTo>
                      <a:pt x="4884" y="21048"/>
                      <a:pt x="6071" y="21600"/>
                      <a:pt x="7502" y="21584"/>
                    </a:cubicBezTo>
                    <a:cubicBezTo>
                      <a:pt x="8885" y="21569"/>
                      <a:pt x="9999" y="21025"/>
                      <a:pt x="10031" y="20350"/>
                    </a:cubicBezTo>
                    <a:lnTo>
                      <a:pt x="10031" y="14978"/>
                    </a:lnTo>
                    <a:lnTo>
                      <a:pt x="10371" y="14978"/>
                    </a:lnTo>
                    <a:lnTo>
                      <a:pt x="10831" y="14978"/>
                    </a:lnTo>
                    <a:lnTo>
                      <a:pt x="11171" y="14978"/>
                    </a:lnTo>
                    <a:lnTo>
                      <a:pt x="11171" y="20350"/>
                    </a:lnTo>
                    <a:cubicBezTo>
                      <a:pt x="11204" y="21025"/>
                      <a:pt x="12317" y="21569"/>
                      <a:pt x="13701" y="21584"/>
                    </a:cubicBezTo>
                    <a:cubicBezTo>
                      <a:pt x="15131" y="21600"/>
                      <a:pt x="16318" y="21048"/>
                      <a:pt x="16359" y="20350"/>
                    </a:cubicBezTo>
                    <a:lnTo>
                      <a:pt x="16359" y="11737"/>
                    </a:lnTo>
                    <a:lnTo>
                      <a:pt x="17656" y="13231"/>
                    </a:lnTo>
                    <a:cubicBezTo>
                      <a:pt x="18098" y="13701"/>
                      <a:pt x="19251" y="13898"/>
                      <a:pt x="20197" y="13665"/>
                    </a:cubicBezTo>
                    <a:cubicBezTo>
                      <a:pt x="21014" y="13464"/>
                      <a:pt x="21402" y="12999"/>
                      <a:pt x="21104" y="12576"/>
                    </a:cubicBezTo>
                    <a:lnTo>
                      <a:pt x="17132" y="6730"/>
                    </a:lnTo>
                    <a:cubicBezTo>
                      <a:pt x="16985" y="6512"/>
                      <a:pt x="16685" y="6326"/>
                      <a:pt x="16286" y="6204"/>
                    </a:cubicBezTo>
                    <a:cubicBezTo>
                      <a:pt x="15931" y="6095"/>
                      <a:pt x="15514" y="6043"/>
                      <a:pt x="15096" y="6055"/>
                    </a:cubicBezTo>
                    <a:lnTo>
                      <a:pt x="10791" y="6055"/>
                    </a:lnTo>
                    <a:lnTo>
                      <a:pt x="10411" y="6055"/>
                    </a:lnTo>
                    <a:lnTo>
                      <a:pt x="6107" y="60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37" name="Shape"/>
              <p:cNvSpPr/>
              <p:nvPr/>
            </p:nvSpPr>
            <p:spPr>
              <a:xfrm>
                <a:off x="12651028" y="7085700"/>
                <a:ext cx="728022" cy="1444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7" h="21600" extrusionOk="0">
                    <a:moveTo>
                      <a:pt x="10604" y="0"/>
                    </a:moveTo>
                    <a:cubicBezTo>
                      <a:pt x="9253" y="0"/>
                      <a:pt x="7903" y="264"/>
                      <a:pt x="6873" y="793"/>
                    </a:cubicBezTo>
                    <a:cubicBezTo>
                      <a:pt x="4812" y="1851"/>
                      <a:pt x="4812" y="3566"/>
                      <a:pt x="6873" y="4624"/>
                    </a:cubicBezTo>
                    <a:cubicBezTo>
                      <a:pt x="8933" y="5682"/>
                      <a:pt x="12275" y="5682"/>
                      <a:pt x="14335" y="4624"/>
                    </a:cubicBezTo>
                    <a:cubicBezTo>
                      <a:pt x="16396" y="3566"/>
                      <a:pt x="16396" y="1851"/>
                      <a:pt x="14335" y="793"/>
                    </a:cubicBezTo>
                    <a:cubicBezTo>
                      <a:pt x="13305" y="264"/>
                      <a:pt x="11955" y="0"/>
                      <a:pt x="10604" y="0"/>
                    </a:cubicBezTo>
                    <a:close/>
                    <a:moveTo>
                      <a:pt x="6832" y="6070"/>
                    </a:moveTo>
                    <a:cubicBezTo>
                      <a:pt x="6486" y="6063"/>
                      <a:pt x="6144" y="6105"/>
                      <a:pt x="5841" y="6191"/>
                    </a:cubicBezTo>
                    <a:cubicBezTo>
                      <a:pt x="5471" y="6295"/>
                      <a:pt x="5178" y="6458"/>
                      <a:pt x="5008" y="6656"/>
                    </a:cubicBezTo>
                    <a:lnTo>
                      <a:pt x="183" y="12317"/>
                    </a:lnTo>
                    <a:cubicBezTo>
                      <a:pt x="-196" y="12714"/>
                      <a:pt x="30" y="13193"/>
                      <a:pt x="720" y="13457"/>
                    </a:cubicBezTo>
                    <a:cubicBezTo>
                      <a:pt x="1505" y="13758"/>
                      <a:pt x="2612" y="13687"/>
                      <a:pt x="3228" y="13296"/>
                    </a:cubicBezTo>
                    <a:lnTo>
                      <a:pt x="3979" y="12769"/>
                    </a:lnTo>
                    <a:lnTo>
                      <a:pt x="3026" y="15502"/>
                    </a:lnTo>
                    <a:cubicBezTo>
                      <a:pt x="2920" y="15694"/>
                      <a:pt x="2997" y="15901"/>
                      <a:pt x="3234" y="16060"/>
                    </a:cubicBezTo>
                    <a:cubicBezTo>
                      <a:pt x="3449" y="16203"/>
                      <a:pt x="3774" y="16291"/>
                      <a:pt x="4126" y="16303"/>
                    </a:cubicBezTo>
                    <a:lnTo>
                      <a:pt x="6376" y="16303"/>
                    </a:lnTo>
                    <a:lnTo>
                      <a:pt x="6376" y="20643"/>
                    </a:lnTo>
                    <a:cubicBezTo>
                      <a:pt x="6376" y="21171"/>
                      <a:pt x="7211" y="21600"/>
                      <a:pt x="8241" y="21600"/>
                    </a:cubicBezTo>
                    <a:cubicBezTo>
                      <a:pt x="9271" y="21600"/>
                      <a:pt x="10106" y="21171"/>
                      <a:pt x="10106" y="20643"/>
                    </a:cubicBezTo>
                    <a:lnTo>
                      <a:pt x="10106" y="16303"/>
                    </a:lnTo>
                    <a:lnTo>
                      <a:pt x="11102" y="16303"/>
                    </a:lnTo>
                    <a:lnTo>
                      <a:pt x="11102" y="20643"/>
                    </a:lnTo>
                    <a:cubicBezTo>
                      <a:pt x="11102" y="21171"/>
                      <a:pt x="11937" y="21600"/>
                      <a:pt x="12967" y="21600"/>
                    </a:cubicBezTo>
                    <a:cubicBezTo>
                      <a:pt x="13997" y="21600"/>
                      <a:pt x="14832" y="21171"/>
                      <a:pt x="14832" y="20643"/>
                    </a:cubicBezTo>
                    <a:lnTo>
                      <a:pt x="14832" y="16303"/>
                    </a:lnTo>
                    <a:lnTo>
                      <a:pt x="17082" y="16303"/>
                    </a:lnTo>
                    <a:cubicBezTo>
                      <a:pt x="17434" y="16291"/>
                      <a:pt x="17759" y="16203"/>
                      <a:pt x="17974" y="16060"/>
                    </a:cubicBezTo>
                    <a:cubicBezTo>
                      <a:pt x="18211" y="15901"/>
                      <a:pt x="18288" y="15694"/>
                      <a:pt x="18182" y="15502"/>
                    </a:cubicBezTo>
                    <a:lnTo>
                      <a:pt x="17229" y="12769"/>
                    </a:lnTo>
                    <a:lnTo>
                      <a:pt x="17980" y="13296"/>
                    </a:lnTo>
                    <a:cubicBezTo>
                      <a:pt x="18596" y="13687"/>
                      <a:pt x="19703" y="13758"/>
                      <a:pt x="20488" y="13457"/>
                    </a:cubicBezTo>
                    <a:cubicBezTo>
                      <a:pt x="21178" y="13193"/>
                      <a:pt x="21404" y="12714"/>
                      <a:pt x="21025" y="12317"/>
                    </a:cubicBezTo>
                    <a:lnTo>
                      <a:pt x="16200" y="6656"/>
                    </a:lnTo>
                    <a:cubicBezTo>
                      <a:pt x="16030" y="6458"/>
                      <a:pt x="15737" y="6295"/>
                      <a:pt x="15367" y="6191"/>
                    </a:cubicBezTo>
                    <a:cubicBezTo>
                      <a:pt x="15064" y="6105"/>
                      <a:pt x="14722" y="6063"/>
                      <a:pt x="14376" y="6070"/>
                    </a:cubicBezTo>
                    <a:lnTo>
                      <a:pt x="10919" y="6070"/>
                    </a:lnTo>
                    <a:lnTo>
                      <a:pt x="10289" y="6070"/>
                    </a:lnTo>
                    <a:lnTo>
                      <a:pt x="6832" y="607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41" name="Text Box 3"/>
              <p:cNvSpPr txBox="1"/>
              <p:nvPr/>
            </p:nvSpPr>
            <p:spPr bwMode="auto">
              <a:xfrm>
                <a:off x="10535816" y="8694669"/>
                <a:ext cx="1666290" cy="706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b="1" dirty="0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48%</a:t>
                </a:r>
                <a:endParaRPr lang="x-none" altLang="x-none" sz="4000" b="1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  <p:sp>
            <p:nvSpPr>
              <p:cNvPr id="42" name="Text Box 3"/>
              <p:cNvSpPr txBox="1"/>
              <p:nvPr/>
            </p:nvSpPr>
            <p:spPr bwMode="auto">
              <a:xfrm>
                <a:off x="12181894" y="8694669"/>
                <a:ext cx="1666290" cy="706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b="1" smtClean="0">
                    <a:solidFill>
                      <a:schemeClr val="bg2"/>
                    </a:solidFill>
                    <a:latin typeface="Roboto" charset="0"/>
                    <a:ea typeface="Roboto" charset="0"/>
                    <a:cs typeface="Roboto" charset="0"/>
                    <a:sym typeface="Poppins Medium" charset="0"/>
                  </a:rPr>
                  <a:t>52%</a:t>
                </a:r>
                <a:endParaRPr lang="x-none" altLang="x-none" sz="4000" b="1" dirty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endParaRPr>
              </a:p>
            </p:txBody>
          </p:sp>
        </p:grpSp>
        <p:sp>
          <p:nvSpPr>
            <p:cNvPr id="44" name="Text Box 3"/>
            <p:cNvSpPr txBox="1"/>
            <p:nvPr/>
          </p:nvSpPr>
          <p:spPr bwMode="auto">
            <a:xfrm>
              <a:off x="10089394" y="5849888"/>
              <a:ext cx="4313635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000" dirty="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Analysis</a:t>
              </a:r>
              <a:endParaRPr lang="en-US" altLang="x-none" sz="40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endParaRPr>
            </a:p>
            <a:p>
              <a:pPr algn="ctr" eaLnBrk="1">
                <a:defRPr/>
              </a:pPr>
              <a:r>
                <a:rPr lang="en-US" altLang="x-none" sz="4000" dirty="0" smtClean="0">
                  <a:solidFill>
                    <a:schemeClr val="bg2"/>
                  </a:solidFill>
                  <a:latin typeface="Roboto Light" charset="0"/>
                  <a:ea typeface="Roboto Light" charset="0"/>
                  <a:cs typeface="Roboto Light" charset="0"/>
                  <a:sym typeface="Poppins Medium" charset="0"/>
                </a:rPr>
                <a:t>Project </a:t>
              </a:r>
              <a:r>
                <a:rPr lang="ru-RU" altLang="x-none" sz="40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2018</a:t>
              </a:r>
              <a:endParaRPr lang="x-none" altLang="x-none" sz="40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371466" y="4594957"/>
            <a:ext cx="5547951" cy="6925079"/>
            <a:chOff x="17371466" y="4407151"/>
            <a:chExt cx="5547951" cy="6925079"/>
          </a:xfrm>
        </p:grpSpPr>
        <p:grpSp>
          <p:nvGrpSpPr>
            <p:cNvPr id="11" name="Group 10"/>
            <p:cNvGrpSpPr/>
            <p:nvPr/>
          </p:nvGrpSpPr>
          <p:grpSpPr>
            <a:xfrm>
              <a:off x="17371466" y="6925747"/>
              <a:ext cx="5547951" cy="1887887"/>
              <a:chOff x="16997724" y="3277851"/>
              <a:chExt cx="5547951" cy="188788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7396483" y="3277851"/>
                <a:ext cx="5149192" cy="1887887"/>
                <a:chOff x="16419340" y="2934072"/>
                <a:chExt cx="5149192" cy="188788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6419340" y="3621630"/>
                  <a:ext cx="514919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consur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do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eiusmod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temr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47" name="Text Box 3"/>
                <p:cNvSpPr txBox="1"/>
                <p:nvPr/>
              </p:nvSpPr>
              <p:spPr bwMode="auto">
                <a:xfrm>
                  <a:off x="16454908" y="2934072"/>
                  <a:ext cx="3888431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Text information </a:t>
                  </a: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+5%</a:t>
                  </a:r>
                  <a:endParaRPr lang="x-none" altLang="x-none" sz="2800" dirty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 bwMode="auto">
              <a:xfrm>
                <a:off x="16997724" y="3520473"/>
                <a:ext cx="306844" cy="306844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371466" y="4407151"/>
              <a:ext cx="5547951" cy="1887887"/>
              <a:chOff x="16997724" y="3277851"/>
              <a:chExt cx="5547951" cy="188788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7396483" y="3277851"/>
                <a:ext cx="5149192" cy="1887887"/>
                <a:chOff x="16419340" y="2934072"/>
                <a:chExt cx="5149192" cy="188788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6419340" y="3621630"/>
                  <a:ext cx="514919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consur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do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eiusmod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temr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55" name="Text Box 3"/>
                <p:cNvSpPr txBox="1"/>
                <p:nvPr/>
              </p:nvSpPr>
              <p:spPr bwMode="auto">
                <a:xfrm>
                  <a:off x="16454908" y="2934072"/>
                  <a:ext cx="3888431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Text information </a:t>
                  </a: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+14%</a:t>
                  </a:r>
                  <a:endParaRPr lang="x-none" altLang="x-none" sz="2800" dirty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53" name="Oval 52"/>
              <p:cNvSpPr/>
              <p:nvPr/>
            </p:nvSpPr>
            <p:spPr bwMode="auto">
              <a:xfrm>
                <a:off x="16997724" y="3520473"/>
                <a:ext cx="306844" cy="306844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371466" y="9444343"/>
              <a:ext cx="5547951" cy="1887887"/>
              <a:chOff x="16997724" y="3277851"/>
              <a:chExt cx="5547951" cy="188788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396483" y="3277851"/>
                <a:ext cx="5149192" cy="1887887"/>
                <a:chOff x="16419340" y="2934072"/>
                <a:chExt cx="5149192" cy="1887887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6419340" y="3621630"/>
                  <a:ext cx="514919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consur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do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eiusmod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temr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60" name="Text Box 3"/>
                <p:cNvSpPr txBox="1"/>
                <p:nvPr/>
              </p:nvSpPr>
              <p:spPr bwMode="auto">
                <a:xfrm>
                  <a:off x="16454908" y="2934072"/>
                  <a:ext cx="3888431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Text information </a:t>
                  </a: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+87%</a:t>
                  </a:r>
                  <a:endParaRPr lang="x-none" altLang="x-none" sz="2800" dirty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58" name="Oval 57"/>
              <p:cNvSpPr/>
              <p:nvPr/>
            </p:nvSpPr>
            <p:spPr bwMode="auto">
              <a:xfrm>
                <a:off x="16997724" y="3520473"/>
                <a:ext cx="306844" cy="30684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889000" y="4594957"/>
            <a:ext cx="5547951" cy="6925079"/>
            <a:chOff x="17371466" y="4407151"/>
            <a:chExt cx="5547951" cy="6925079"/>
          </a:xfrm>
        </p:grpSpPr>
        <p:grpSp>
          <p:nvGrpSpPr>
            <p:cNvPr id="63" name="Group 62"/>
            <p:cNvGrpSpPr/>
            <p:nvPr/>
          </p:nvGrpSpPr>
          <p:grpSpPr>
            <a:xfrm>
              <a:off x="17371466" y="6925747"/>
              <a:ext cx="5547951" cy="1887887"/>
              <a:chOff x="16997724" y="3277851"/>
              <a:chExt cx="5547951" cy="1887887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7396483" y="3277851"/>
                <a:ext cx="5149192" cy="1887887"/>
                <a:chOff x="16419340" y="2934072"/>
                <a:chExt cx="5149192" cy="1887887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6419340" y="3621630"/>
                  <a:ext cx="514919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consur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do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eiusmod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temr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79" name="Text Box 3"/>
                <p:cNvSpPr txBox="1"/>
                <p:nvPr/>
              </p:nvSpPr>
              <p:spPr bwMode="auto">
                <a:xfrm>
                  <a:off x="16454908" y="2934072"/>
                  <a:ext cx="3888431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Text information </a:t>
                  </a: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+5%</a:t>
                  </a:r>
                  <a:endParaRPr lang="x-none" altLang="x-none" sz="2800" dirty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77" name="Oval 76"/>
              <p:cNvSpPr/>
              <p:nvPr/>
            </p:nvSpPr>
            <p:spPr bwMode="auto">
              <a:xfrm>
                <a:off x="16997724" y="3520473"/>
                <a:ext cx="306844" cy="306844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7371466" y="4407151"/>
              <a:ext cx="5547951" cy="1887887"/>
              <a:chOff x="16997724" y="3277851"/>
              <a:chExt cx="5547951" cy="188788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7396483" y="3277851"/>
                <a:ext cx="5149192" cy="1887887"/>
                <a:chOff x="16419340" y="2934072"/>
                <a:chExt cx="5149192" cy="188788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6419340" y="3621630"/>
                  <a:ext cx="514919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consur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do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eiusmod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temr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75" name="Text Box 3"/>
                <p:cNvSpPr txBox="1"/>
                <p:nvPr/>
              </p:nvSpPr>
              <p:spPr bwMode="auto">
                <a:xfrm>
                  <a:off x="16454908" y="2934072"/>
                  <a:ext cx="3888431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Text information </a:t>
                  </a: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+14%</a:t>
                  </a:r>
                  <a:endParaRPr lang="x-none" altLang="x-none" sz="2800" dirty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73" name="Oval 72"/>
              <p:cNvSpPr/>
              <p:nvPr/>
            </p:nvSpPr>
            <p:spPr bwMode="auto">
              <a:xfrm>
                <a:off x="16997724" y="3520473"/>
                <a:ext cx="306844" cy="306844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7371466" y="9444343"/>
              <a:ext cx="5547951" cy="1887887"/>
              <a:chOff x="16997724" y="3277851"/>
              <a:chExt cx="5547951" cy="188788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7396483" y="3277851"/>
                <a:ext cx="5149192" cy="1887887"/>
                <a:chOff x="16419340" y="2934072"/>
                <a:chExt cx="5149192" cy="188788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6419340" y="3621630"/>
                  <a:ext cx="514919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consur</a:t>
                  </a:r>
                  <a:r>
                    <a:rPr lang="en-US" sz="2400" dirty="0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adipiscing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elit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sed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do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eiusmod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 </a:t>
                  </a:r>
                  <a:r>
                    <a:rPr lang="en-US" sz="2400" dirty="0" err="1" smtClean="0">
                      <a:solidFill>
                        <a:schemeClr val="bg1"/>
                      </a:solidFill>
                      <a:latin typeface="Roboto" charset="0"/>
                      <a:ea typeface="Roboto" charset="0"/>
                      <a:cs typeface="Roboto" charset="0"/>
                    </a:rPr>
                    <a:t>temr</a:t>
                  </a:r>
                  <a:endParaRPr lang="en-US" sz="2400" dirty="0">
                    <a:solidFill>
                      <a:schemeClr val="bg1"/>
                    </a:solidFill>
                    <a:latin typeface="Roboto" charset="0"/>
                    <a:ea typeface="Roboto" charset="0"/>
                    <a:cs typeface="Roboto" charset="0"/>
                  </a:endParaRPr>
                </a:p>
              </p:txBody>
            </p:sp>
            <p:sp>
              <p:nvSpPr>
                <p:cNvPr id="71" name="Text Box 3"/>
                <p:cNvSpPr txBox="1"/>
                <p:nvPr/>
              </p:nvSpPr>
              <p:spPr bwMode="auto">
                <a:xfrm>
                  <a:off x="16454908" y="2934072"/>
                  <a:ext cx="3888431" cy="792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50000"/>
                    </a:lnSpc>
                    <a:defRPr/>
                  </a:pP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" charset="0"/>
                      <a:ea typeface="Roboto" charset="0"/>
                      <a:cs typeface="Roboto" charset="0"/>
                      <a:sym typeface="Poppins Medium" charset="0"/>
                    </a:rPr>
                    <a:t>Text information </a:t>
                  </a:r>
                  <a:r>
                    <a:rPr lang="en-US" altLang="x-none" sz="2800" dirty="0" smtClean="0">
                      <a:solidFill>
                        <a:schemeClr val="bg2"/>
                      </a:solidFill>
                      <a:latin typeface="Roboto Medium" charset="0"/>
                      <a:ea typeface="Roboto Medium" charset="0"/>
                      <a:cs typeface="Roboto Medium" charset="0"/>
                      <a:sym typeface="Poppins Medium" charset="0"/>
                    </a:rPr>
                    <a:t>+87%</a:t>
                  </a:r>
                  <a:endParaRPr lang="x-none" altLang="x-none" sz="2800" dirty="0">
                    <a:solidFill>
                      <a:schemeClr val="bg2"/>
                    </a:solidFill>
                    <a:latin typeface="Roboto Medium" charset="0"/>
                    <a:ea typeface="Roboto Medium" charset="0"/>
                    <a:cs typeface="Roboto Medium" charset="0"/>
                    <a:sym typeface="Poppins Medium" charset="0"/>
                  </a:endParaRPr>
                </a:p>
              </p:txBody>
            </p:sp>
          </p:grpSp>
          <p:sp>
            <p:nvSpPr>
              <p:cNvPr id="67" name="Oval 66"/>
              <p:cNvSpPr/>
              <p:nvPr/>
            </p:nvSpPr>
            <p:spPr bwMode="auto">
              <a:xfrm>
                <a:off x="16997724" y="3520473"/>
                <a:ext cx="306844" cy="306844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/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Roboto" charset="0"/>
                <a:ea typeface="Roboto" charset="0"/>
                <a:cs typeface="Roboto" charset="0"/>
              </a:rPr>
            </a:fld>
            <a:endParaRPr lang="x-none" altLang="x-none" smtClean="0">
              <a:solidFill>
                <a:srgbClr val="9B9A9C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 Box 3"/>
          <p:cNvSpPr txBox="1"/>
          <p:nvPr/>
        </p:nvSpPr>
        <p:spPr bwMode="auto">
          <a:xfrm>
            <a:off x="5999312" y="2403040"/>
            <a:ext cx="9432925" cy="287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800" dirty="0" smtClean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  <a:sym typeface="Poppins Medium" charset="0"/>
              </a:rPr>
              <a:t>Brian Dennis</a:t>
            </a:r>
            <a:endParaRPr lang="en-US" altLang="x-none" sz="880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  <a:sym typeface="Poppins Medium" charset="0"/>
            </a:endParaRPr>
          </a:p>
          <a:p>
            <a:pPr eaLnBrk="1">
              <a:defRPr/>
            </a:pPr>
            <a:r>
              <a:rPr lang="en-US" altLang="x-none" sz="4800" dirty="0">
                <a:solidFill>
                  <a:schemeClr val="bg2"/>
                </a:solidFill>
                <a:latin typeface="Roboto Medium" charset="0"/>
                <a:ea typeface="Roboto Medium" charset="0"/>
                <a:cs typeface="Roboto Medium" charset="0"/>
                <a:sym typeface="Poppins Medium" charset="0"/>
              </a:rPr>
              <a:t>brian_dennis</a:t>
            </a:r>
            <a:endParaRPr lang="en-US" altLang="x-none" sz="4800" dirty="0">
              <a:solidFill>
                <a:schemeClr val="bg2"/>
              </a:solidFill>
              <a:latin typeface="Roboto Medium" charset="0"/>
              <a:ea typeface="Roboto Medium" charset="0"/>
              <a:cs typeface="Roboto Medium" charset="0"/>
              <a:sym typeface="Poppins Medium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66864" y="2033464"/>
            <a:ext cx="3033850" cy="3033850"/>
          </a:xfrm>
          <a:prstGeom prst="ellipse">
            <a:avLst/>
          </a:prstGeom>
          <a:solidFill>
            <a:schemeClr val="tx1"/>
          </a:solidFill>
          <a:ln w="76200" cap="flat" cmpd="sng" algn="ctr">
            <a:gradFill flip="none" rotWithShape="1">
              <a:gsLst>
                <a:gs pos="0">
                  <a:schemeClr val="accent1"/>
                </a:gs>
                <a:gs pos="23000">
                  <a:schemeClr val="accent2"/>
                </a:gs>
                <a:gs pos="5500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192402" y="2259284"/>
            <a:ext cx="2582774" cy="2582210"/>
          </a:xfrm>
          <a:prstGeom prst="ellipse">
            <a:avLst/>
          </a:prstGeom>
          <a:solidFill>
            <a:schemeClr val="tx2"/>
          </a:solidFill>
          <a:effectLst/>
        </p:spPr>
      </p:sp>
      <p:grpSp>
        <p:nvGrpSpPr>
          <p:cNvPr id="4" name="Group 3"/>
          <p:cNvGrpSpPr/>
          <p:nvPr/>
        </p:nvGrpSpPr>
        <p:grpSpPr>
          <a:xfrm>
            <a:off x="1966864" y="5568213"/>
            <a:ext cx="11521280" cy="5256584"/>
            <a:chOff x="1966864" y="5568213"/>
            <a:chExt cx="11521280" cy="5256584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1966864" y="5928253"/>
              <a:ext cx="11521280" cy="4896544"/>
            </a:xfrm>
            <a:prstGeom prst="roundRect">
              <a:avLst>
                <a:gd name="adj" fmla="val 4217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58952" y="6648333"/>
              <a:ext cx="1013407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consectetur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do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eiusmod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tempor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incididunt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et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magna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ad minim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exercitation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ullamco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laboris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nisi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ex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aute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irue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dolor in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reprehenderit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in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voluptate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velit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esse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cillum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dolore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eu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fugiat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nulla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pariatur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Excepteur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sint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occaecat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cupidatat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non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proident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in culpa qui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officia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deserunt</a:t>
              </a:r>
              <a:r>
                <a:rPr lang="en-US" sz="24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voluptatem</a:t>
              </a:r>
              <a:endParaRPr lang="en-US" sz="2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3" name="Triangle 12"/>
            <p:cNvSpPr/>
            <p:nvPr/>
          </p:nvSpPr>
          <p:spPr bwMode="auto">
            <a:xfrm>
              <a:off x="2902968" y="5568213"/>
              <a:ext cx="1080120" cy="684000"/>
            </a:xfrm>
            <a:prstGeom prst="triangl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160713" y="2399861"/>
            <a:ext cx="6536343" cy="9071862"/>
            <a:chOff x="15160713" y="2399861"/>
            <a:chExt cx="6536343" cy="9071862"/>
          </a:xfrm>
        </p:grpSpPr>
        <p:sp>
          <p:nvSpPr>
            <p:cNvPr id="23" name="Text Box 3"/>
            <p:cNvSpPr txBox="1"/>
            <p:nvPr/>
          </p:nvSpPr>
          <p:spPr bwMode="auto">
            <a:xfrm>
              <a:off x="15187571" y="2399861"/>
              <a:ext cx="4000255" cy="732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Since</a:t>
              </a:r>
              <a:endParaRPr lang="ru-RU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Followers</a:t>
              </a:r>
              <a:endParaRPr lang="en-US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Total posts</a:t>
              </a:r>
              <a:endParaRPr lang="en-US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Average Involvement*</a:t>
              </a:r>
              <a:endParaRPr lang="en-US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Maximum likes*</a:t>
              </a:r>
              <a:endParaRPr lang="en-US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Average likes*</a:t>
              </a:r>
              <a:endParaRPr lang="en-US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Cost/ 1 publication</a:t>
              </a:r>
              <a:endParaRPr lang="en-US" altLang="x-none" sz="2800" dirty="0" smtClean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2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Thematic tags</a:t>
              </a:r>
              <a:endParaRPr lang="x-none" altLang="x-none" sz="28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187571" y="3365309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5187571" y="4221094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5187571" y="5076879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5187571" y="5932664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5187571" y="6788449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5187571" y="7644234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5187571" y="8500019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5187571" y="10824797"/>
              <a:ext cx="6509484" cy="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Text Box 3"/>
            <p:cNvSpPr txBox="1"/>
            <p:nvPr/>
          </p:nvSpPr>
          <p:spPr bwMode="auto">
            <a:xfrm>
              <a:off x="19896856" y="2399862"/>
              <a:ext cx="1800200" cy="6366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2015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15,870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890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65%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3,450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730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  <a:p>
              <a:pPr eaLnBrk="1">
                <a:lnSpc>
                  <a:spcPct val="200000"/>
                </a:lnSpc>
                <a:defRPr/>
              </a:pP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US $250</a:t>
              </a:r>
              <a:endParaRPr lang="en-US" altLang="x-none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60713" y="10887973"/>
              <a:ext cx="6536342" cy="583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smtClean="0">
                  <a:solidFill>
                    <a:schemeClr val="bg1">
                      <a:lumMod val="40000"/>
                      <a:lumOff val="60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*last year</a:t>
              </a:r>
              <a:endPara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4" name="Text Box 3"/>
            <p:cNvSpPr txBox="1"/>
            <p:nvPr/>
          </p:nvSpPr>
          <p:spPr bwMode="auto">
            <a:xfrm>
              <a:off x="15187571" y="9355804"/>
              <a:ext cx="6509484" cy="1532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2800" u="sng" dirty="0" smtClean="0">
                  <a:solidFill>
                    <a:schemeClr val="accent3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politics</a:t>
              </a: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, </a:t>
              </a:r>
              <a:r>
                <a:rPr lang="en-US" altLang="x-none" sz="2800" u="sng" dirty="0" smtClean="0">
                  <a:solidFill>
                    <a:schemeClr val="accent3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travel</a:t>
              </a: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, </a:t>
              </a:r>
              <a:r>
                <a:rPr lang="en-US" altLang="x-none" sz="2800" u="sng" dirty="0" err="1" smtClean="0">
                  <a:solidFill>
                    <a:schemeClr val="accent5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business</a:t>
              </a: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, </a:t>
              </a:r>
              <a:r>
                <a:rPr lang="en-US" altLang="x-none" sz="2800" u="sng" dirty="0" err="1" smtClean="0">
                  <a:solidFill>
                    <a:schemeClr val="accent5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food</a:t>
              </a: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, </a:t>
              </a:r>
              <a:r>
                <a:rPr lang="en-US" altLang="x-none" sz="2800" u="sng" dirty="0" err="1" smtClean="0">
                  <a:solidFill>
                    <a:schemeClr val="accent5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bitmama</a:t>
              </a: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, </a:t>
              </a:r>
              <a:r>
                <a:rPr lang="en-US" altLang="x-none" sz="2800" u="sng" dirty="0" smtClean="0">
                  <a:solidFill>
                    <a:schemeClr val="accent5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facebook</a:t>
              </a:r>
              <a:r>
                <a:rPr lang="en-US" altLang="x-none" sz="28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, </a:t>
              </a:r>
              <a:r>
                <a:rPr lang="en-US" altLang="x-none" sz="2800" u="sng" dirty="0" err="1" smtClean="0">
                  <a:solidFill>
                    <a:schemeClr val="accent5"/>
                  </a:solidFill>
                  <a:latin typeface="Roboto" charset="0"/>
                  <a:ea typeface="Roboto" charset="0"/>
                  <a:cs typeface="Roboto" charset="0"/>
                  <a:sym typeface="Poppins Medium" charset="0"/>
                </a:rPr>
                <a:t>bitcoin</a:t>
              </a:r>
              <a:endParaRPr lang="en-US" altLang="x-none" sz="2800" u="sng" dirty="0" smtClean="0">
                <a:solidFill>
                  <a:schemeClr val="accent5"/>
                </a:solidFill>
                <a:latin typeface="Roboto" charset="0"/>
                <a:ea typeface="Roboto" charset="0"/>
                <a:cs typeface="Roboto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Social Network - Instagram">
      <a:dk1>
        <a:srgbClr val="000100"/>
      </a:dk1>
      <a:lt1>
        <a:srgbClr val="FEFFFF"/>
      </a:lt1>
      <a:dk2>
        <a:srgbClr val="697987"/>
      </a:dk2>
      <a:lt2>
        <a:srgbClr val="F1F2F1"/>
      </a:lt2>
      <a:accent1>
        <a:srgbClr val="F4A05A"/>
      </a:accent1>
      <a:accent2>
        <a:srgbClr val="EB6646"/>
      </a:accent2>
      <a:accent3>
        <a:srgbClr val="EB0752"/>
      </a:accent3>
      <a:accent4>
        <a:srgbClr val="7B11A8"/>
      </a:accent4>
      <a:accent5>
        <a:srgbClr val="333ADC"/>
      </a:accent5>
      <a:accent6>
        <a:srgbClr val="0872D1"/>
      </a:accent6>
      <a:hlink>
        <a:srgbClr val="079ADA"/>
      </a:hlink>
      <a:folHlink>
        <a:srgbClr val="0872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9928</Words>
  <Application>WPS Writer</Application>
  <PresentationFormat>Custom</PresentationFormat>
  <Paragraphs>410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SimSun</vt:lpstr>
      <vt:lpstr>Wingdings</vt:lpstr>
      <vt:lpstr>Poppins</vt:lpstr>
      <vt:lpstr>苹方-简</vt:lpstr>
      <vt:lpstr>Poppins Medium</vt:lpstr>
      <vt:lpstr>Raleway</vt:lpstr>
      <vt:lpstr>Open Sans Semibold</vt:lpstr>
      <vt:lpstr>Open Sans</vt:lpstr>
      <vt:lpstr>Arial</vt:lpstr>
      <vt:lpstr>Helvetica Neue Medium</vt:lpstr>
      <vt:lpstr>Roboto Light</vt:lpstr>
      <vt:lpstr>Roboto</vt:lpstr>
      <vt:lpstr>Helvetica Neue</vt:lpstr>
      <vt:lpstr>Roboto Medium</vt:lpstr>
      <vt:lpstr>Microsoft YaHei</vt:lpstr>
      <vt:lpstr>汉仪旗黑</vt:lpstr>
      <vt:lpstr>Arial Unicode MS</vt:lpstr>
      <vt:lpstr>宋体-简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UghagwuOluchukwu</cp:lastModifiedBy>
  <cp:revision>387</cp:revision>
  <dcterms:created xsi:type="dcterms:W3CDTF">2023-05-30T01:14:01Z</dcterms:created>
  <dcterms:modified xsi:type="dcterms:W3CDTF">2023-05-30T01:14:01Z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