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4" r:id="rId2"/>
    <p:sldId id="272" r:id="rId3"/>
    <p:sldId id="267" r:id="rId4"/>
    <p:sldId id="275" r:id="rId5"/>
    <p:sldId id="269" r:id="rId6"/>
    <p:sldId id="276" r:id="rId7"/>
    <p:sldId id="270" r:id="rId8"/>
    <p:sldId id="282" r:id="rId9"/>
    <p:sldId id="271" r:id="rId10"/>
    <p:sldId id="281" r:id="rId11"/>
    <p:sldId id="257" r:id="rId12"/>
    <p:sldId id="280" r:id="rId13"/>
    <p:sldId id="278" r:id="rId14"/>
    <p:sldId id="27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zinne mina" userId="5f694874a5e93f19" providerId="LiveId" clId="{383089D5-F345-4F39-9844-2C3F33535E09}"/>
    <pc:docChg chg="custSel modSld">
      <pc:chgData name="ezinne mina" userId="5f694874a5e93f19" providerId="LiveId" clId="{383089D5-F345-4F39-9844-2C3F33535E09}" dt="2024-05-20T16:38:16.161" v="323" actId="14100"/>
      <pc:docMkLst>
        <pc:docMk/>
      </pc:docMkLst>
      <pc:sldChg chg="modSp">
        <pc:chgData name="ezinne mina" userId="5f694874a5e93f19" providerId="LiveId" clId="{383089D5-F345-4F39-9844-2C3F33535E09}" dt="2024-05-20T15:47:40.944" v="3" actId="14100"/>
        <pc:sldMkLst>
          <pc:docMk/>
          <pc:sldMk cId="1401453655" sldId="257"/>
        </pc:sldMkLst>
        <pc:spChg chg="mod">
          <ac:chgData name="ezinne mina" userId="5f694874a5e93f19" providerId="LiveId" clId="{383089D5-F345-4F39-9844-2C3F33535E09}" dt="2024-05-20T15:47:40.944" v="3" actId="14100"/>
          <ac:spMkLst>
            <pc:docMk/>
            <pc:sldMk cId="1401453655" sldId="257"/>
            <ac:spMk id="4" creationId="{92E10C6E-A786-4F20-9B1D-408BC982AAFD}"/>
          </ac:spMkLst>
        </pc:spChg>
      </pc:sldChg>
      <pc:sldChg chg="modSp mod">
        <pc:chgData name="ezinne mina" userId="5f694874a5e93f19" providerId="LiveId" clId="{383089D5-F345-4F39-9844-2C3F33535E09}" dt="2024-05-20T15:49:27.075" v="10" actId="20577"/>
        <pc:sldMkLst>
          <pc:docMk/>
          <pc:sldMk cId="1236825826" sldId="279"/>
        </pc:sldMkLst>
        <pc:spChg chg="mod">
          <ac:chgData name="ezinne mina" userId="5f694874a5e93f19" providerId="LiveId" clId="{383089D5-F345-4F39-9844-2C3F33535E09}" dt="2024-05-20T15:49:27.075" v="10" actId="20577"/>
          <ac:spMkLst>
            <pc:docMk/>
            <pc:sldMk cId="1236825826" sldId="279"/>
            <ac:spMk id="3" creationId="{0DA2B8D0-77F3-4C4C-8F80-0B74BBA4FCB4}"/>
          </ac:spMkLst>
        </pc:spChg>
      </pc:sldChg>
      <pc:sldChg chg="modSp mod">
        <pc:chgData name="ezinne mina" userId="5f694874a5e93f19" providerId="LiveId" clId="{383089D5-F345-4F39-9844-2C3F33535E09}" dt="2024-05-20T16:38:16.161" v="323" actId="14100"/>
        <pc:sldMkLst>
          <pc:docMk/>
          <pc:sldMk cId="64832851" sldId="280"/>
        </pc:sldMkLst>
        <pc:spChg chg="mod">
          <ac:chgData name="ezinne mina" userId="5f694874a5e93f19" providerId="LiveId" clId="{383089D5-F345-4F39-9844-2C3F33535E09}" dt="2024-05-20T16:38:16.161" v="323" actId="14100"/>
          <ac:spMkLst>
            <pc:docMk/>
            <pc:sldMk cId="64832851" sldId="280"/>
            <ac:spMk id="3" creationId="{280794DD-0D38-4527-AC82-E89432784499}"/>
          </ac:spMkLst>
        </pc:spChg>
      </pc:sldChg>
      <pc:sldChg chg="addSp delSp modSp mod">
        <pc:chgData name="ezinne mina" userId="5f694874a5e93f19" providerId="LiveId" clId="{383089D5-F345-4F39-9844-2C3F33535E09}" dt="2024-05-20T16:31:14.714" v="19" actId="14100"/>
        <pc:sldMkLst>
          <pc:docMk/>
          <pc:sldMk cId="828769130" sldId="281"/>
        </pc:sldMkLst>
        <pc:picChg chg="add del mod">
          <ac:chgData name="ezinne mina" userId="5f694874a5e93f19" providerId="LiveId" clId="{383089D5-F345-4F39-9844-2C3F33535E09}" dt="2024-05-20T16:29:02.257" v="15" actId="478"/>
          <ac:picMkLst>
            <pc:docMk/>
            <pc:sldMk cId="828769130" sldId="281"/>
            <ac:picMk id="4" creationId="{7215B326-C8F9-41D3-97FA-712FDB49F0BA}"/>
          </ac:picMkLst>
        </pc:picChg>
        <pc:picChg chg="add mod">
          <ac:chgData name="ezinne mina" userId="5f694874a5e93f19" providerId="LiveId" clId="{383089D5-F345-4F39-9844-2C3F33535E09}" dt="2024-05-20T16:31:14.714" v="19" actId="14100"/>
          <ac:picMkLst>
            <pc:docMk/>
            <pc:sldMk cId="828769130" sldId="281"/>
            <ac:picMk id="8" creationId="{FB3EAE0F-9EE5-40D1-983D-79930ED843E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EAC4C-1827-4D59-B0AB-B903004767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8247D-9247-4996-A696-E24B7F6C21F5}">
      <dgm:prSet custT="1"/>
      <dgm:spPr/>
      <dgm:t>
        <a:bodyPr/>
        <a:lstStyle/>
        <a:p>
          <a:r>
            <a:rPr lang="en-US" sz="1800" b="1" dirty="0"/>
            <a:t>Data Engineering</a:t>
          </a:r>
        </a:p>
      </dgm:t>
    </dgm:pt>
    <dgm:pt modelId="{BAE3368F-B61D-4AAA-8A66-2D4DFBDE07F0}" type="parTrans" cxnId="{2C2C4E51-90EC-49B7-980A-319700E0B6F3}">
      <dgm:prSet/>
      <dgm:spPr/>
      <dgm:t>
        <a:bodyPr/>
        <a:lstStyle/>
        <a:p>
          <a:endParaRPr lang="en-US"/>
        </a:p>
      </dgm:t>
    </dgm:pt>
    <dgm:pt modelId="{9D7F63A8-6623-4A67-83FF-3617AAC3AFA4}" type="sibTrans" cxnId="{2C2C4E51-90EC-49B7-980A-319700E0B6F3}">
      <dgm:prSet/>
      <dgm:spPr/>
      <dgm:t>
        <a:bodyPr/>
        <a:lstStyle/>
        <a:p>
          <a:endParaRPr lang="en-US"/>
        </a:p>
      </dgm:t>
    </dgm:pt>
    <dgm:pt modelId="{F4C513D1-42CC-4EAE-84CC-50B50A490AF4}">
      <dgm:prSet/>
      <dgm:spPr/>
      <dgm:t>
        <a:bodyPr/>
        <a:lstStyle/>
        <a:p>
          <a:r>
            <a:rPr lang="en-US"/>
            <a:t>Choice</a:t>
          </a:r>
        </a:p>
        <a:p>
          <a:r>
            <a:rPr lang="en-US"/>
            <a:t>Ugwuede</a:t>
          </a:r>
          <a:endParaRPr lang="en-US" dirty="0"/>
        </a:p>
      </dgm:t>
    </dgm:pt>
    <dgm:pt modelId="{1ED09668-E334-41D5-9A94-FB5B608A7CA1}" type="parTrans" cxnId="{7722D195-A7CA-437A-A863-F3402D9A09E3}">
      <dgm:prSet/>
      <dgm:spPr/>
      <dgm:t>
        <a:bodyPr/>
        <a:lstStyle/>
        <a:p>
          <a:endParaRPr lang="en-US"/>
        </a:p>
      </dgm:t>
    </dgm:pt>
    <dgm:pt modelId="{68E63D4F-4807-41FF-9964-7438FACCF535}" type="sibTrans" cxnId="{7722D195-A7CA-437A-A863-F3402D9A09E3}">
      <dgm:prSet/>
      <dgm:spPr/>
      <dgm:t>
        <a:bodyPr/>
        <a:lstStyle/>
        <a:p>
          <a:endParaRPr lang="en-US"/>
        </a:p>
      </dgm:t>
    </dgm:pt>
    <dgm:pt modelId="{EB09B2DB-CA73-4AA7-A0D2-466AFC713CED}">
      <dgm:prSet/>
      <dgm:spPr/>
      <dgm:t>
        <a:bodyPr/>
        <a:lstStyle/>
        <a:p>
          <a:r>
            <a:rPr lang="en-US" dirty="0"/>
            <a:t>Adeoti Olatunde</a:t>
          </a:r>
        </a:p>
      </dgm:t>
    </dgm:pt>
    <dgm:pt modelId="{0CF6F0DF-FBA4-4100-AAA9-12E41E9624E7}" type="parTrans" cxnId="{BA7A745B-E893-4879-80B5-D5E6224A856B}">
      <dgm:prSet/>
      <dgm:spPr/>
      <dgm:t>
        <a:bodyPr/>
        <a:lstStyle/>
        <a:p>
          <a:endParaRPr lang="en-US"/>
        </a:p>
      </dgm:t>
    </dgm:pt>
    <dgm:pt modelId="{5D222C0D-1FEA-4C95-8837-5D6399F24701}" type="sibTrans" cxnId="{BA7A745B-E893-4879-80B5-D5E6224A856B}">
      <dgm:prSet/>
      <dgm:spPr/>
      <dgm:t>
        <a:bodyPr/>
        <a:lstStyle/>
        <a:p>
          <a:endParaRPr lang="en-US"/>
        </a:p>
      </dgm:t>
    </dgm:pt>
    <dgm:pt modelId="{7E7371AD-9335-4DBD-BBC0-ECB6734311D8}">
      <dgm:prSet/>
      <dgm:spPr/>
      <dgm:t>
        <a:bodyPr/>
        <a:lstStyle/>
        <a:p>
          <a:r>
            <a:rPr lang="en-US" dirty="0"/>
            <a:t>Divin Kayeye</a:t>
          </a:r>
        </a:p>
      </dgm:t>
    </dgm:pt>
    <dgm:pt modelId="{F9F28FCE-DA43-4C63-ACDA-49C8852E90AA}" type="parTrans" cxnId="{DC0C23B0-7DB3-4662-B2C3-00B5661EE20D}">
      <dgm:prSet/>
      <dgm:spPr/>
      <dgm:t>
        <a:bodyPr/>
        <a:lstStyle/>
        <a:p>
          <a:endParaRPr lang="en-US"/>
        </a:p>
      </dgm:t>
    </dgm:pt>
    <dgm:pt modelId="{9098E67F-B83A-4FEC-8CDA-BC8EA5BD2290}" type="sibTrans" cxnId="{DC0C23B0-7DB3-4662-B2C3-00B5661EE20D}">
      <dgm:prSet/>
      <dgm:spPr/>
      <dgm:t>
        <a:bodyPr/>
        <a:lstStyle/>
        <a:p>
          <a:endParaRPr lang="en-US"/>
        </a:p>
      </dgm:t>
    </dgm:pt>
    <dgm:pt modelId="{53B7C773-F909-4409-B281-70B4474D539A}">
      <dgm:prSet custT="1"/>
      <dgm:spPr/>
      <dgm:t>
        <a:bodyPr/>
        <a:lstStyle/>
        <a:p>
          <a:r>
            <a:rPr lang="en-US" sz="1800" b="1" dirty="0"/>
            <a:t>Data Science</a:t>
          </a:r>
        </a:p>
      </dgm:t>
    </dgm:pt>
    <dgm:pt modelId="{CE8491B3-FC01-40B5-8F44-E4624931871C}" type="parTrans" cxnId="{7CB906F9-C681-42C6-A49E-62915A5E23E1}">
      <dgm:prSet/>
      <dgm:spPr/>
      <dgm:t>
        <a:bodyPr/>
        <a:lstStyle/>
        <a:p>
          <a:endParaRPr lang="en-US"/>
        </a:p>
      </dgm:t>
    </dgm:pt>
    <dgm:pt modelId="{43898A92-58DC-403E-B8F8-317FBAF7B20E}" type="sibTrans" cxnId="{7CB906F9-C681-42C6-A49E-62915A5E23E1}">
      <dgm:prSet/>
      <dgm:spPr/>
      <dgm:t>
        <a:bodyPr/>
        <a:lstStyle/>
        <a:p>
          <a:endParaRPr lang="en-US"/>
        </a:p>
      </dgm:t>
    </dgm:pt>
    <dgm:pt modelId="{DFCE58A0-93A8-41B4-8893-05036AF36D21}">
      <dgm:prSet/>
      <dgm:spPr/>
      <dgm:t>
        <a:bodyPr/>
        <a:lstStyle/>
        <a:p>
          <a:r>
            <a:rPr lang="en-US" dirty="0"/>
            <a:t>Gbadeyanka Taofeek</a:t>
          </a:r>
        </a:p>
      </dgm:t>
    </dgm:pt>
    <dgm:pt modelId="{4120406E-DC94-45A2-BD6D-72C71DCB80E4}" type="parTrans" cxnId="{58AD8353-8632-4607-B736-EC99F413CBA9}">
      <dgm:prSet/>
      <dgm:spPr/>
      <dgm:t>
        <a:bodyPr/>
        <a:lstStyle/>
        <a:p>
          <a:endParaRPr lang="en-US"/>
        </a:p>
      </dgm:t>
    </dgm:pt>
    <dgm:pt modelId="{4C52E727-BDEB-4BCB-A62A-AE51C945AC05}" type="sibTrans" cxnId="{58AD8353-8632-4607-B736-EC99F413CBA9}">
      <dgm:prSet/>
      <dgm:spPr/>
      <dgm:t>
        <a:bodyPr/>
        <a:lstStyle/>
        <a:p>
          <a:endParaRPr lang="en-US"/>
        </a:p>
      </dgm:t>
    </dgm:pt>
    <dgm:pt modelId="{B4CE23C8-6AAA-496A-923F-A3EB57A0AD68}">
      <dgm:prSet/>
      <dgm:spPr/>
      <dgm:t>
        <a:bodyPr/>
        <a:lstStyle/>
        <a:p>
          <a:r>
            <a:rPr lang="en-US" dirty="0"/>
            <a:t>Isaac Lukasa</a:t>
          </a:r>
        </a:p>
      </dgm:t>
    </dgm:pt>
    <dgm:pt modelId="{11B3E970-F91E-4540-9A17-EDA5A77D1984}" type="parTrans" cxnId="{F066F9F8-B3BC-4586-AE2A-3326D97252B1}">
      <dgm:prSet/>
      <dgm:spPr/>
      <dgm:t>
        <a:bodyPr/>
        <a:lstStyle/>
        <a:p>
          <a:endParaRPr lang="en-US"/>
        </a:p>
      </dgm:t>
    </dgm:pt>
    <dgm:pt modelId="{ECA6A77B-A2C8-4AEE-ACCE-5C86E8BB0ACD}" type="sibTrans" cxnId="{F066F9F8-B3BC-4586-AE2A-3326D97252B1}">
      <dgm:prSet/>
      <dgm:spPr/>
      <dgm:t>
        <a:bodyPr/>
        <a:lstStyle/>
        <a:p>
          <a:endParaRPr lang="en-US"/>
        </a:p>
      </dgm:t>
    </dgm:pt>
    <dgm:pt modelId="{84AF5961-0D04-43B2-90C3-B2EB89B32903}">
      <dgm:prSet custT="1"/>
      <dgm:spPr/>
      <dgm:t>
        <a:bodyPr/>
        <a:lstStyle/>
        <a:p>
          <a:r>
            <a:rPr lang="en-US" sz="1800" b="1" dirty="0"/>
            <a:t>Data Analysis</a:t>
          </a:r>
        </a:p>
      </dgm:t>
    </dgm:pt>
    <dgm:pt modelId="{FE623D91-BD14-40D4-A538-2F6F4370B434}" type="parTrans" cxnId="{C1787B86-A420-4C84-B235-6BC3E20A8C36}">
      <dgm:prSet/>
      <dgm:spPr/>
      <dgm:t>
        <a:bodyPr/>
        <a:lstStyle/>
        <a:p>
          <a:endParaRPr lang="en-US"/>
        </a:p>
      </dgm:t>
    </dgm:pt>
    <dgm:pt modelId="{252465BF-9C25-49DF-A479-CB8703B50FC9}" type="sibTrans" cxnId="{C1787B86-A420-4C84-B235-6BC3E20A8C36}">
      <dgm:prSet/>
      <dgm:spPr/>
      <dgm:t>
        <a:bodyPr/>
        <a:lstStyle/>
        <a:p>
          <a:endParaRPr lang="en-US"/>
        </a:p>
      </dgm:t>
    </dgm:pt>
    <dgm:pt modelId="{4FE75E06-88AE-4EBF-A522-A277097AEB2E}">
      <dgm:prSet/>
      <dgm:spPr/>
      <dgm:t>
        <a:bodyPr/>
        <a:lstStyle/>
        <a:p>
          <a:r>
            <a:rPr lang="en-US" dirty="0"/>
            <a:t>Mina-</a:t>
          </a:r>
          <a:r>
            <a:rPr lang="en-US" dirty="0" err="1"/>
            <a:t>Ogie</a:t>
          </a:r>
          <a:r>
            <a:rPr lang="en-US" dirty="0"/>
            <a:t> Ezinne</a:t>
          </a:r>
        </a:p>
      </dgm:t>
    </dgm:pt>
    <dgm:pt modelId="{78A9F90E-5AF6-4D8A-86E1-C46CFC48C5F6}" type="parTrans" cxnId="{D3989072-FF6B-4F52-84EB-785BCD3AC91B}">
      <dgm:prSet/>
      <dgm:spPr/>
      <dgm:t>
        <a:bodyPr/>
        <a:lstStyle/>
        <a:p>
          <a:endParaRPr lang="en-US"/>
        </a:p>
      </dgm:t>
    </dgm:pt>
    <dgm:pt modelId="{015CDEB3-76CD-4646-81F1-2FC9EB9AB620}" type="sibTrans" cxnId="{D3989072-FF6B-4F52-84EB-785BCD3AC91B}">
      <dgm:prSet/>
      <dgm:spPr/>
      <dgm:t>
        <a:bodyPr/>
        <a:lstStyle/>
        <a:p>
          <a:endParaRPr lang="en-US"/>
        </a:p>
      </dgm:t>
    </dgm:pt>
    <dgm:pt modelId="{D4A8BC6B-6651-48EC-AE9B-2AA7E6FC68A9}">
      <dgm:prSet/>
      <dgm:spPr/>
      <dgm:t>
        <a:bodyPr/>
        <a:lstStyle/>
        <a:p>
          <a:r>
            <a:rPr lang="en-US" dirty="0"/>
            <a:t>Kuponiyi Boluwatife</a:t>
          </a:r>
        </a:p>
      </dgm:t>
    </dgm:pt>
    <dgm:pt modelId="{C8A597E8-994C-41EE-BC8D-CF284FFBD64F}" type="parTrans" cxnId="{60221712-8266-4D5C-BD60-30382CEE12BF}">
      <dgm:prSet/>
      <dgm:spPr/>
      <dgm:t>
        <a:bodyPr/>
        <a:lstStyle/>
        <a:p>
          <a:endParaRPr lang="en-US"/>
        </a:p>
      </dgm:t>
    </dgm:pt>
    <dgm:pt modelId="{24A1ED4E-020A-44E3-B476-2C014C0111B8}" type="sibTrans" cxnId="{60221712-8266-4D5C-BD60-30382CEE12BF}">
      <dgm:prSet/>
      <dgm:spPr/>
      <dgm:t>
        <a:bodyPr/>
        <a:lstStyle/>
        <a:p>
          <a:endParaRPr lang="en-US"/>
        </a:p>
      </dgm:t>
    </dgm:pt>
    <dgm:pt modelId="{2D4E6F53-089B-4CEB-BF09-7A33C54D233F}">
      <dgm:prSet/>
      <dgm:spPr/>
      <dgm:t>
        <a:bodyPr/>
        <a:lstStyle/>
        <a:p>
          <a:r>
            <a:rPr lang="en-US" dirty="0"/>
            <a:t>Odigie Alvin</a:t>
          </a:r>
        </a:p>
      </dgm:t>
    </dgm:pt>
    <dgm:pt modelId="{3A5B8C49-B6E9-4F84-92B5-D12FF0C7539B}" type="parTrans" cxnId="{858B4E46-242D-440E-B20F-17AAD077F955}">
      <dgm:prSet/>
      <dgm:spPr/>
      <dgm:t>
        <a:bodyPr/>
        <a:lstStyle/>
        <a:p>
          <a:endParaRPr lang="en-US"/>
        </a:p>
      </dgm:t>
    </dgm:pt>
    <dgm:pt modelId="{2869A233-6234-4DB6-8B7C-5357821D7E7B}" type="sibTrans" cxnId="{858B4E46-242D-440E-B20F-17AAD077F955}">
      <dgm:prSet/>
      <dgm:spPr/>
      <dgm:t>
        <a:bodyPr/>
        <a:lstStyle/>
        <a:p>
          <a:endParaRPr lang="en-US"/>
        </a:p>
      </dgm:t>
    </dgm:pt>
    <dgm:pt modelId="{5196EAD1-BE2B-419B-A91A-A688CA79A3E1}" type="pres">
      <dgm:prSet presAssocID="{509EAC4C-1827-4D59-B0AB-B903004767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38198-2BDC-4021-9BC9-EA6A5CECF684}" type="pres">
      <dgm:prSet presAssocID="{5A38247D-9247-4996-A696-E24B7F6C21F5}" presName="hierRoot1" presStyleCnt="0">
        <dgm:presLayoutVars>
          <dgm:hierBranch val="init"/>
        </dgm:presLayoutVars>
      </dgm:prSet>
      <dgm:spPr/>
    </dgm:pt>
    <dgm:pt modelId="{A7025E2A-F28B-4466-AB6C-13A9656EDC04}" type="pres">
      <dgm:prSet presAssocID="{5A38247D-9247-4996-A696-E24B7F6C21F5}" presName="rootComposite1" presStyleCnt="0"/>
      <dgm:spPr/>
    </dgm:pt>
    <dgm:pt modelId="{F9FC9779-B93A-4778-B8CD-82E30D9072F7}" type="pres">
      <dgm:prSet presAssocID="{5A38247D-9247-4996-A696-E24B7F6C21F5}" presName="rootText1" presStyleLbl="node0" presStyleIdx="0" presStyleCnt="3" custScaleX="162144" custScaleY="160289">
        <dgm:presLayoutVars>
          <dgm:chPref val="3"/>
        </dgm:presLayoutVars>
      </dgm:prSet>
      <dgm:spPr/>
    </dgm:pt>
    <dgm:pt modelId="{0E66C93C-0648-41E2-8CF7-56C03ACFA606}" type="pres">
      <dgm:prSet presAssocID="{5A38247D-9247-4996-A696-E24B7F6C21F5}" presName="rootConnector1" presStyleLbl="node1" presStyleIdx="0" presStyleCnt="0"/>
      <dgm:spPr/>
    </dgm:pt>
    <dgm:pt modelId="{2AF0C5A4-0A7D-4D26-B12C-6AAF5FB3B4AE}" type="pres">
      <dgm:prSet presAssocID="{5A38247D-9247-4996-A696-E24B7F6C21F5}" presName="hierChild2" presStyleCnt="0"/>
      <dgm:spPr/>
    </dgm:pt>
    <dgm:pt modelId="{E0D3EBE4-206D-4899-A2C9-9D4413532A63}" type="pres">
      <dgm:prSet presAssocID="{1ED09668-E334-41D5-9A94-FB5B608A7CA1}" presName="Name37" presStyleLbl="parChTrans1D2" presStyleIdx="0" presStyleCnt="8"/>
      <dgm:spPr/>
    </dgm:pt>
    <dgm:pt modelId="{005E6986-E6DF-4921-AB4B-42BAFAAB00B8}" type="pres">
      <dgm:prSet presAssocID="{F4C513D1-42CC-4EAE-84CC-50B50A490AF4}" presName="hierRoot2" presStyleCnt="0">
        <dgm:presLayoutVars>
          <dgm:hierBranch val="init"/>
        </dgm:presLayoutVars>
      </dgm:prSet>
      <dgm:spPr/>
    </dgm:pt>
    <dgm:pt modelId="{58863DB6-2354-4B68-BB69-E5484B5374F3}" type="pres">
      <dgm:prSet presAssocID="{F4C513D1-42CC-4EAE-84CC-50B50A490AF4}" presName="rootComposite" presStyleCnt="0"/>
      <dgm:spPr/>
    </dgm:pt>
    <dgm:pt modelId="{0F76EC78-6D3D-462C-AFE4-46E17234B9FD}" type="pres">
      <dgm:prSet presAssocID="{F4C513D1-42CC-4EAE-84CC-50B50A490AF4}" presName="rootText" presStyleLbl="node2" presStyleIdx="0" presStyleCnt="8">
        <dgm:presLayoutVars>
          <dgm:chPref val="3"/>
        </dgm:presLayoutVars>
      </dgm:prSet>
      <dgm:spPr/>
    </dgm:pt>
    <dgm:pt modelId="{85F4F585-50E6-416B-B332-AD0C7EBD62EB}" type="pres">
      <dgm:prSet presAssocID="{F4C513D1-42CC-4EAE-84CC-50B50A490AF4}" presName="rootConnector" presStyleLbl="node2" presStyleIdx="0" presStyleCnt="8"/>
      <dgm:spPr/>
    </dgm:pt>
    <dgm:pt modelId="{14EF5270-4ACB-44B4-AEB2-C8140694D7E9}" type="pres">
      <dgm:prSet presAssocID="{F4C513D1-42CC-4EAE-84CC-50B50A490AF4}" presName="hierChild4" presStyleCnt="0"/>
      <dgm:spPr/>
    </dgm:pt>
    <dgm:pt modelId="{15269CCD-5868-4953-A1A4-B79948455F4C}" type="pres">
      <dgm:prSet presAssocID="{F4C513D1-42CC-4EAE-84CC-50B50A490AF4}" presName="hierChild5" presStyleCnt="0"/>
      <dgm:spPr/>
    </dgm:pt>
    <dgm:pt modelId="{7F65CD2A-A0C0-4927-A8F0-541ABC6B1FFD}" type="pres">
      <dgm:prSet presAssocID="{0CF6F0DF-FBA4-4100-AAA9-12E41E9624E7}" presName="Name37" presStyleLbl="parChTrans1D2" presStyleIdx="1" presStyleCnt="8"/>
      <dgm:spPr/>
    </dgm:pt>
    <dgm:pt modelId="{2911BDD1-376C-4CA7-AE97-D3039823DB6D}" type="pres">
      <dgm:prSet presAssocID="{EB09B2DB-CA73-4AA7-A0D2-466AFC713CED}" presName="hierRoot2" presStyleCnt="0">
        <dgm:presLayoutVars>
          <dgm:hierBranch val="init"/>
        </dgm:presLayoutVars>
      </dgm:prSet>
      <dgm:spPr/>
    </dgm:pt>
    <dgm:pt modelId="{12830458-263F-488D-9992-65CE952A6B2D}" type="pres">
      <dgm:prSet presAssocID="{EB09B2DB-CA73-4AA7-A0D2-466AFC713CED}" presName="rootComposite" presStyleCnt="0"/>
      <dgm:spPr/>
    </dgm:pt>
    <dgm:pt modelId="{4B78D334-F523-4968-8B87-BDC51E395B30}" type="pres">
      <dgm:prSet presAssocID="{EB09B2DB-CA73-4AA7-A0D2-466AFC713CED}" presName="rootText" presStyleLbl="node2" presStyleIdx="1" presStyleCnt="8">
        <dgm:presLayoutVars>
          <dgm:chPref val="3"/>
        </dgm:presLayoutVars>
      </dgm:prSet>
      <dgm:spPr/>
    </dgm:pt>
    <dgm:pt modelId="{451905DF-B61E-4720-B875-8B8E4B00440D}" type="pres">
      <dgm:prSet presAssocID="{EB09B2DB-CA73-4AA7-A0D2-466AFC713CED}" presName="rootConnector" presStyleLbl="node2" presStyleIdx="1" presStyleCnt="8"/>
      <dgm:spPr/>
    </dgm:pt>
    <dgm:pt modelId="{49A3F43D-5ECB-47B0-8EE7-30744C85B296}" type="pres">
      <dgm:prSet presAssocID="{EB09B2DB-CA73-4AA7-A0D2-466AFC713CED}" presName="hierChild4" presStyleCnt="0"/>
      <dgm:spPr/>
    </dgm:pt>
    <dgm:pt modelId="{43AA65ED-1187-4ED2-84F8-7F5FB78603CB}" type="pres">
      <dgm:prSet presAssocID="{EB09B2DB-CA73-4AA7-A0D2-466AFC713CED}" presName="hierChild5" presStyleCnt="0"/>
      <dgm:spPr/>
    </dgm:pt>
    <dgm:pt modelId="{13E53B75-D09D-421E-B5C9-F6D92EAA3518}" type="pres">
      <dgm:prSet presAssocID="{F9F28FCE-DA43-4C63-ACDA-49C8852E90AA}" presName="Name37" presStyleLbl="parChTrans1D2" presStyleIdx="2" presStyleCnt="8"/>
      <dgm:spPr/>
    </dgm:pt>
    <dgm:pt modelId="{571B5AC7-28AA-4262-80EC-CD4B2D9C4561}" type="pres">
      <dgm:prSet presAssocID="{7E7371AD-9335-4DBD-BBC0-ECB6734311D8}" presName="hierRoot2" presStyleCnt="0">
        <dgm:presLayoutVars>
          <dgm:hierBranch val="init"/>
        </dgm:presLayoutVars>
      </dgm:prSet>
      <dgm:spPr/>
    </dgm:pt>
    <dgm:pt modelId="{F10DA223-A1A2-406E-9BC8-B08D0B13F5C9}" type="pres">
      <dgm:prSet presAssocID="{7E7371AD-9335-4DBD-BBC0-ECB6734311D8}" presName="rootComposite" presStyleCnt="0"/>
      <dgm:spPr/>
    </dgm:pt>
    <dgm:pt modelId="{94AF5CD9-E7AC-4CCE-9172-D1BA7E03D052}" type="pres">
      <dgm:prSet presAssocID="{7E7371AD-9335-4DBD-BBC0-ECB6734311D8}" presName="rootText" presStyleLbl="node2" presStyleIdx="2" presStyleCnt="8">
        <dgm:presLayoutVars>
          <dgm:chPref val="3"/>
        </dgm:presLayoutVars>
      </dgm:prSet>
      <dgm:spPr/>
    </dgm:pt>
    <dgm:pt modelId="{FC7A228F-47B1-4BD4-9D32-AD3D435D2D2F}" type="pres">
      <dgm:prSet presAssocID="{7E7371AD-9335-4DBD-BBC0-ECB6734311D8}" presName="rootConnector" presStyleLbl="node2" presStyleIdx="2" presStyleCnt="8"/>
      <dgm:spPr/>
    </dgm:pt>
    <dgm:pt modelId="{F5A465D7-D42C-494A-B747-DDEDFE3BE0BA}" type="pres">
      <dgm:prSet presAssocID="{7E7371AD-9335-4DBD-BBC0-ECB6734311D8}" presName="hierChild4" presStyleCnt="0"/>
      <dgm:spPr/>
    </dgm:pt>
    <dgm:pt modelId="{44796AA4-1955-4067-AFCB-78FCC761A4F1}" type="pres">
      <dgm:prSet presAssocID="{7E7371AD-9335-4DBD-BBC0-ECB6734311D8}" presName="hierChild5" presStyleCnt="0"/>
      <dgm:spPr/>
    </dgm:pt>
    <dgm:pt modelId="{81BC3763-29A9-4624-BF03-BA2244C6CC21}" type="pres">
      <dgm:prSet presAssocID="{5A38247D-9247-4996-A696-E24B7F6C21F5}" presName="hierChild3" presStyleCnt="0"/>
      <dgm:spPr/>
    </dgm:pt>
    <dgm:pt modelId="{5DFFFEE3-9198-4AAE-A9C0-29CE3AB38E56}" type="pres">
      <dgm:prSet presAssocID="{53B7C773-F909-4409-B281-70B4474D539A}" presName="hierRoot1" presStyleCnt="0">
        <dgm:presLayoutVars>
          <dgm:hierBranch val="init"/>
        </dgm:presLayoutVars>
      </dgm:prSet>
      <dgm:spPr/>
    </dgm:pt>
    <dgm:pt modelId="{4BA5FA5F-F8C7-4794-8AC8-97017CAA00FC}" type="pres">
      <dgm:prSet presAssocID="{53B7C773-F909-4409-B281-70B4474D539A}" presName="rootComposite1" presStyleCnt="0"/>
      <dgm:spPr/>
    </dgm:pt>
    <dgm:pt modelId="{D1D9F9AD-4489-48E8-B0DB-34A543D82054}" type="pres">
      <dgm:prSet presAssocID="{53B7C773-F909-4409-B281-70B4474D539A}" presName="rootText1" presStyleLbl="node0" presStyleIdx="1" presStyleCnt="3" custScaleX="186888" custScaleY="154145" custLinFactNeighborX="10115" custLinFactNeighborY="2550">
        <dgm:presLayoutVars>
          <dgm:chPref val="3"/>
        </dgm:presLayoutVars>
      </dgm:prSet>
      <dgm:spPr/>
    </dgm:pt>
    <dgm:pt modelId="{967DAB6B-E515-4673-93BC-E0D59A6F7323}" type="pres">
      <dgm:prSet presAssocID="{53B7C773-F909-4409-B281-70B4474D539A}" presName="rootConnector1" presStyleLbl="node1" presStyleIdx="0" presStyleCnt="0"/>
      <dgm:spPr/>
    </dgm:pt>
    <dgm:pt modelId="{9CE3657A-75FD-46F1-A8CC-E18B44B35D4B}" type="pres">
      <dgm:prSet presAssocID="{53B7C773-F909-4409-B281-70B4474D539A}" presName="hierChild2" presStyleCnt="0"/>
      <dgm:spPr/>
    </dgm:pt>
    <dgm:pt modelId="{ADF973FC-816A-471E-BDFF-63B38E79055B}" type="pres">
      <dgm:prSet presAssocID="{4120406E-DC94-45A2-BD6D-72C71DCB80E4}" presName="Name37" presStyleLbl="parChTrans1D2" presStyleIdx="3" presStyleCnt="8"/>
      <dgm:spPr/>
    </dgm:pt>
    <dgm:pt modelId="{A38C5251-CC77-46D0-B066-8DF5CCB30DEF}" type="pres">
      <dgm:prSet presAssocID="{DFCE58A0-93A8-41B4-8893-05036AF36D21}" presName="hierRoot2" presStyleCnt="0">
        <dgm:presLayoutVars>
          <dgm:hierBranch val="init"/>
        </dgm:presLayoutVars>
      </dgm:prSet>
      <dgm:spPr/>
    </dgm:pt>
    <dgm:pt modelId="{78BD607A-686B-4FDF-A674-817BEC2D42CF}" type="pres">
      <dgm:prSet presAssocID="{DFCE58A0-93A8-41B4-8893-05036AF36D21}" presName="rootComposite" presStyleCnt="0"/>
      <dgm:spPr/>
    </dgm:pt>
    <dgm:pt modelId="{CEB3EAE8-3D11-4754-8529-011C942C9040}" type="pres">
      <dgm:prSet presAssocID="{DFCE58A0-93A8-41B4-8893-05036AF36D21}" presName="rootText" presStyleLbl="node2" presStyleIdx="3" presStyleCnt="8" custLinFactNeighborX="7861" custLinFactNeighborY="10204">
        <dgm:presLayoutVars>
          <dgm:chPref val="3"/>
        </dgm:presLayoutVars>
      </dgm:prSet>
      <dgm:spPr/>
    </dgm:pt>
    <dgm:pt modelId="{55496B6B-40E8-4813-A217-D179D18FE0E3}" type="pres">
      <dgm:prSet presAssocID="{DFCE58A0-93A8-41B4-8893-05036AF36D21}" presName="rootConnector" presStyleLbl="node2" presStyleIdx="3" presStyleCnt="8"/>
      <dgm:spPr/>
    </dgm:pt>
    <dgm:pt modelId="{83B579E1-F5B7-4371-84E3-463C32D6D0F0}" type="pres">
      <dgm:prSet presAssocID="{DFCE58A0-93A8-41B4-8893-05036AF36D21}" presName="hierChild4" presStyleCnt="0"/>
      <dgm:spPr/>
    </dgm:pt>
    <dgm:pt modelId="{25D30044-6A33-4469-ADE9-1C3B8AD07EC3}" type="pres">
      <dgm:prSet presAssocID="{DFCE58A0-93A8-41B4-8893-05036AF36D21}" presName="hierChild5" presStyleCnt="0"/>
      <dgm:spPr/>
    </dgm:pt>
    <dgm:pt modelId="{24FA3A4C-1DAE-4F85-8A32-BD8BB0814E6E}" type="pres">
      <dgm:prSet presAssocID="{11B3E970-F91E-4540-9A17-EDA5A77D1984}" presName="Name37" presStyleLbl="parChTrans1D2" presStyleIdx="4" presStyleCnt="8"/>
      <dgm:spPr/>
    </dgm:pt>
    <dgm:pt modelId="{4365F149-833B-4CD4-B3A4-93318DC60212}" type="pres">
      <dgm:prSet presAssocID="{B4CE23C8-6AAA-496A-923F-A3EB57A0AD68}" presName="hierRoot2" presStyleCnt="0">
        <dgm:presLayoutVars>
          <dgm:hierBranch val="init"/>
        </dgm:presLayoutVars>
      </dgm:prSet>
      <dgm:spPr/>
    </dgm:pt>
    <dgm:pt modelId="{837B54E7-2C5E-4166-A724-90B2AFFDFE5C}" type="pres">
      <dgm:prSet presAssocID="{B4CE23C8-6AAA-496A-923F-A3EB57A0AD68}" presName="rootComposite" presStyleCnt="0"/>
      <dgm:spPr/>
    </dgm:pt>
    <dgm:pt modelId="{3F4CAE02-64A5-46C2-9D8D-DF561543300D}" type="pres">
      <dgm:prSet presAssocID="{B4CE23C8-6AAA-496A-923F-A3EB57A0AD68}" presName="rootText" presStyleLbl="node2" presStyleIdx="4" presStyleCnt="8" custLinFactNeighborX="11479" custLinFactNeighborY="10204">
        <dgm:presLayoutVars>
          <dgm:chPref val="3"/>
        </dgm:presLayoutVars>
      </dgm:prSet>
      <dgm:spPr/>
    </dgm:pt>
    <dgm:pt modelId="{65883E29-FFF2-4B41-9446-CD3722A7C609}" type="pres">
      <dgm:prSet presAssocID="{B4CE23C8-6AAA-496A-923F-A3EB57A0AD68}" presName="rootConnector" presStyleLbl="node2" presStyleIdx="4" presStyleCnt="8"/>
      <dgm:spPr/>
    </dgm:pt>
    <dgm:pt modelId="{F39CDFDA-6CA4-496C-B069-251F1C49EB73}" type="pres">
      <dgm:prSet presAssocID="{B4CE23C8-6AAA-496A-923F-A3EB57A0AD68}" presName="hierChild4" presStyleCnt="0"/>
      <dgm:spPr/>
    </dgm:pt>
    <dgm:pt modelId="{B5A0CE33-42AB-45AB-83CD-6C8E7832BE54}" type="pres">
      <dgm:prSet presAssocID="{B4CE23C8-6AAA-496A-923F-A3EB57A0AD68}" presName="hierChild5" presStyleCnt="0"/>
      <dgm:spPr/>
    </dgm:pt>
    <dgm:pt modelId="{06A4D39A-8486-4BC2-A7F9-5E387AD1BCAF}" type="pres">
      <dgm:prSet presAssocID="{53B7C773-F909-4409-B281-70B4474D539A}" presName="hierChild3" presStyleCnt="0"/>
      <dgm:spPr/>
    </dgm:pt>
    <dgm:pt modelId="{DEA50A28-CB4D-4035-8C58-14655F2EC554}" type="pres">
      <dgm:prSet presAssocID="{84AF5961-0D04-43B2-90C3-B2EB89B32903}" presName="hierRoot1" presStyleCnt="0">
        <dgm:presLayoutVars>
          <dgm:hierBranch val="init"/>
        </dgm:presLayoutVars>
      </dgm:prSet>
      <dgm:spPr/>
    </dgm:pt>
    <dgm:pt modelId="{7E10A85B-A2ED-4D10-AD6B-174E663CC30C}" type="pres">
      <dgm:prSet presAssocID="{84AF5961-0D04-43B2-90C3-B2EB89B32903}" presName="rootComposite1" presStyleCnt="0"/>
      <dgm:spPr/>
    </dgm:pt>
    <dgm:pt modelId="{86120695-6FE9-40AC-B9C2-7D213201A8F8}" type="pres">
      <dgm:prSet presAssocID="{84AF5961-0D04-43B2-90C3-B2EB89B32903}" presName="rootText1" presStyleLbl="node0" presStyleIdx="2" presStyleCnt="3" custScaleX="175778" custScaleY="154311">
        <dgm:presLayoutVars>
          <dgm:chPref val="3"/>
        </dgm:presLayoutVars>
      </dgm:prSet>
      <dgm:spPr/>
    </dgm:pt>
    <dgm:pt modelId="{E4C33AFA-F8A2-4663-89D7-291F31798BB2}" type="pres">
      <dgm:prSet presAssocID="{84AF5961-0D04-43B2-90C3-B2EB89B32903}" presName="rootConnector1" presStyleLbl="node1" presStyleIdx="0" presStyleCnt="0"/>
      <dgm:spPr/>
    </dgm:pt>
    <dgm:pt modelId="{A2E97D7D-7C20-4DD1-B84B-CE867F8395D8}" type="pres">
      <dgm:prSet presAssocID="{84AF5961-0D04-43B2-90C3-B2EB89B32903}" presName="hierChild2" presStyleCnt="0"/>
      <dgm:spPr/>
    </dgm:pt>
    <dgm:pt modelId="{E14195DB-A28C-449D-8ED4-BF26FD4E981C}" type="pres">
      <dgm:prSet presAssocID="{78A9F90E-5AF6-4D8A-86E1-C46CFC48C5F6}" presName="Name37" presStyleLbl="parChTrans1D2" presStyleIdx="5" presStyleCnt="8"/>
      <dgm:spPr/>
    </dgm:pt>
    <dgm:pt modelId="{8B8CEEC0-3DC5-48DE-B692-E42C6A940E61}" type="pres">
      <dgm:prSet presAssocID="{4FE75E06-88AE-4EBF-A522-A277097AEB2E}" presName="hierRoot2" presStyleCnt="0">
        <dgm:presLayoutVars>
          <dgm:hierBranch val="init"/>
        </dgm:presLayoutVars>
      </dgm:prSet>
      <dgm:spPr/>
    </dgm:pt>
    <dgm:pt modelId="{4FE8EC42-7456-4CDE-BEDE-2058302A90AA}" type="pres">
      <dgm:prSet presAssocID="{4FE75E06-88AE-4EBF-A522-A277097AEB2E}" presName="rootComposite" presStyleCnt="0"/>
      <dgm:spPr/>
    </dgm:pt>
    <dgm:pt modelId="{02E8DEC8-5D33-4192-9F63-B8A771B7302A}" type="pres">
      <dgm:prSet presAssocID="{4FE75E06-88AE-4EBF-A522-A277097AEB2E}" presName="rootText" presStyleLbl="node2" presStyleIdx="5" presStyleCnt="8" custLinFactNeighborX="1275" custLinFactNeighborY="12755">
        <dgm:presLayoutVars>
          <dgm:chPref val="3"/>
        </dgm:presLayoutVars>
      </dgm:prSet>
      <dgm:spPr/>
    </dgm:pt>
    <dgm:pt modelId="{1633283F-D45F-4E6B-9995-C8A27D3E63DC}" type="pres">
      <dgm:prSet presAssocID="{4FE75E06-88AE-4EBF-A522-A277097AEB2E}" presName="rootConnector" presStyleLbl="node2" presStyleIdx="5" presStyleCnt="8"/>
      <dgm:spPr/>
    </dgm:pt>
    <dgm:pt modelId="{CEF11902-7FA4-42D1-BC9D-9D5F6FC45B38}" type="pres">
      <dgm:prSet presAssocID="{4FE75E06-88AE-4EBF-A522-A277097AEB2E}" presName="hierChild4" presStyleCnt="0"/>
      <dgm:spPr/>
    </dgm:pt>
    <dgm:pt modelId="{63A135B9-EE9C-407E-AACC-F4778D1B6F91}" type="pres">
      <dgm:prSet presAssocID="{4FE75E06-88AE-4EBF-A522-A277097AEB2E}" presName="hierChild5" presStyleCnt="0"/>
      <dgm:spPr/>
    </dgm:pt>
    <dgm:pt modelId="{A3E02031-684D-4937-BBBE-633C22615603}" type="pres">
      <dgm:prSet presAssocID="{C8A597E8-994C-41EE-BC8D-CF284FFBD64F}" presName="Name37" presStyleLbl="parChTrans1D2" presStyleIdx="6" presStyleCnt="8"/>
      <dgm:spPr/>
    </dgm:pt>
    <dgm:pt modelId="{9B007554-4E70-4006-937F-29A5C516969F}" type="pres">
      <dgm:prSet presAssocID="{D4A8BC6B-6651-48EC-AE9B-2AA7E6FC68A9}" presName="hierRoot2" presStyleCnt="0">
        <dgm:presLayoutVars>
          <dgm:hierBranch val="init"/>
        </dgm:presLayoutVars>
      </dgm:prSet>
      <dgm:spPr/>
    </dgm:pt>
    <dgm:pt modelId="{654CA0A9-7C61-4519-A2F0-4C52640D5929}" type="pres">
      <dgm:prSet presAssocID="{D4A8BC6B-6651-48EC-AE9B-2AA7E6FC68A9}" presName="rootComposite" presStyleCnt="0"/>
      <dgm:spPr/>
    </dgm:pt>
    <dgm:pt modelId="{6E2F49F0-D090-424E-9593-A95E157B7B51}" type="pres">
      <dgm:prSet presAssocID="{D4A8BC6B-6651-48EC-AE9B-2AA7E6FC68A9}" presName="rootText" presStyleLbl="node2" presStyleIdx="6" presStyleCnt="8" custLinFactNeighborY="12754">
        <dgm:presLayoutVars>
          <dgm:chPref val="3"/>
        </dgm:presLayoutVars>
      </dgm:prSet>
      <dgm:spPr/>
    </dgm:pt>
    <dgm:pt modelId="{8508979A-CABA-446B-9008-F15786349B12}" type="pres">
      <dgm:prSet presAssocID="{D4A8BC6B-6651-48EC-AE9B-2AA7E6FC68A9}" presName="rootConnector" presStyleLbl="node2" presStyleIdx="6" presStyleCnt="8"/>
      <dgm:spPr/>
    </dgm:pt>
    <dgm:pt modelId="{86F88F75-E845-4910-8DD2-A346CFB0EC8C}" type="pres">
      <dgm:prSet presAssocID="{D4A8BC6B-6651-48EC-AE9B-2AA7E6FC68A9}" presName="hierChild4" presStyleCnt="0"/>
      <dgm:spPr/>
    </dgm:pt>
    <dgm:pt modelId="{C51B9BC3-7A05-422D-908C-090235FE191C}" type="pres">
      <dgm:prSet presAssocID="{D4A8BC6B-6651-48EC-AE9B-2AA7E6FC68A9}" presName="hierChild5" presStyleCnt="0"/>
      <dgm:spPr/>
    </dgm:pt>
    <dgm:pt modelId="{503693EA-67A4-429F-9A5A-FC004835C5B8}" type="pres">
      <dgm:prSet presAssocID="{3A5B8C49-B6E9-4F84-92B5-D12FF0C7539B}" presName="Name37" presStyleLbl="parChTrans1D2" presStyleIdx="7" presStyleCnt="8"/>
      <dgm:spPr/>
    </dgm:pt>
    <dgm:pt modelId="{2D716DCD-4ED1-4B99-BAFF-CBDA348427D7}" type="pres">
      <dgm:prSet presAssocID="{2D4E6F53-089B-4CEB-BF09-7A33C54D233F}" presName="hierRoot2" presStyleCnt="0">
        <dgm:presLayoutVars>
          <dgm:hierBranch val="init"/>
        </dgm:presLayoutVars>
      </dgm:prSet>
      <dgm:spPr/>
    </dgm:pt>
    <dgm:pt modelId="{F753E627-7DE2-4CF8-B505-8B7AA4D9A4B2}" type="pres">
      <dgm:prSet presAssocID="{2D4E6F53-089B-4CEB-BF09-7A33C54D233F}" presName="rootComposite" presStyleCnt="0"/>
      <dgm:spPr/>
    </dgm:pt>
    <dgm:pt modelId="{4CDC9977-7FFA-4170-A814-47E5B723574B}" type="pres">
      <dgm:prSet presAssocID="{2D4E6F53-089B-4CEB-BF09-7A33C54D233F}" presName="rootText" presStyleLbl="node2" presStyleIdx="7" presStyleCnt="8" custLinFactNeighborX="-1275" custLinFactNeighborY="12754">
        <dgm:presLayoutVars>
          <dgm:chPref val="3"/>
        </dgm:presLayoutVars>
      </dgm:prSet>
      <dgm:spPr/>
    </dgm:pt>
    <dgm:pt modelId="{27EDB7D3-C4C4-4248-8535-6C55B45ACCCE}" type="pres">
      <dgm:prSet presAssocID="{2D4E6F53-089B-4CEB-BF09-7A33C54D233F}" presName="rootConnector" presStyleLbl="node2" presStyleIdx="7" presStyleCnt="8"/>
      <dgm:spPr/>
    </dgm:pt>
    <dgm:pt modelId="{34FBEE0E-6500-47BB-9FFF-7BB7275F8FEA}" type="pres">
      <dgm:prSet presAssocID="{2D4E6F53-089B-4CEB-BF09-7A33C54D233F}" presName="hierChild4" presStyleCnt="0"/>
      <dgm:spPr/>
    </dgm:pt>
    <dgm:pt modelId="{431EE004-FAE5-49F8-B86E-2F893D0EEBD5}" type="pres">
      <dgm:prSet presAssocID="{2D4E6F53-089B-4CEB-BF09-7A33C54D233F}" presName="hierChild5" presStyleCnt="0"/>
      <dgm:spPr/>
    </dgm:pt>
    <dgm:pt modelId="{6F8322FF-F0A7-4E34-9907-95EBDE03C908}" type="pres">
      <dgm:prSet presAssocID="{84AF5961-0D04-43B2-90C3-B2EB89B32903}" presName="hierChild3" presStyleCnt="0"/>
      <dgm:spPr/>
    </dgm:pt>
  </dgm:ptLst>
  <dgm:cxnLst>
    <dgm:cxn modelId="{D836EC02-836D-4681-90AD-C1E1645B019F}" type="presOf" srcId="{EB09B2DB-CA73-4AA7-A0D2-466AFC713CED}" destId="{451905DF-B61E-4720-B875-8B8E4B00440D}" srcOrd="1" destOrd="0" presId="urn:microsoft.com/office/officeart/2005/8/layout/orgChart1"/>
    <dgm:cxn modelId="{0319EB04-2E04-4DCB-8666-3302B7444A4E}" type="presOf" srcId="{53B7C773-F909-4409-B281-70B4474D539A}" destId="{967DAB6B-E515-4673-93BC-E0D59A6F7323}" srcOrd="1" destOrd="0" presId="urn:microsoft.com/office/officeart/2005/8/layout/orgChart1"/>
    <dgm:cxn modelId="{6A679308-BA78-49FE-BE26-EF3ECD0EEE66}" type="presOf" srcId="{4FE75E06-88AE-4EBF-A522-A277097AEB2E}" destId="{1633283F-D45F-4E6B-9995-C8A27D3E63DC}" srcOrd="1" destOrd="0" presId="urn:microsoft.com/office/officeart/2005/8/layout/orgChart1"/>
    <dgm:cxn modelId="{9CDE1E0F-DB36-47C0-B9E0-B85B16FB4BAD}" type="presOf" srcId="{4120406E-DC94-45A2-BD6D-72C71DCB80E4}" destId="{ADF973FC-816A-471E-BDFF-63B38E79055B}" srcOrd="0" destOrd="0" presId="urn:microsoft.com/office/officeart/2005/8/layout/orgChart1"/>
    <dgm:cxn modelId="{8C7D4E0F-CC61-4150-8590-DECA09570A77}" type="presOf" srcId="{F4C513D1-42CC-4EAE-84CC-50B50A490AF4}" destId="{0F76EC78-6D3D-462C-AFE4-46E17234B9FD}" srcOrd="0" destOrd="0" presId="urn:microsoft.com/office/officeart/2005/8/layout/orgChart1"/>
    <dgm:cxn modelId="{60221712-8266-4D5C-BD60-30382CEE12BF}" srcId="{84AF5961-0D04-43B2-90C3-B2EB89B32903}" destId="{D4A8BC6B-6651-48EC-AE9B-2AA7E6FC68A9}" srcOrd="1" destOrd="0" parTransId="{C8A597E8-994C-41EE-BC8D-CF284FFBD64F}" sibTransId="{24A1ED4E-020A-44E3-B476-2C014C0111B8}"/>
    <dgm:cxn modelId="{065B9914-7D19-4829-AD66-77C00A954AA7}" type="presOf" srcId="{2D4E6F53-089B-4CEB-BF09-7A33C54D233F}" destId="{4CDC9977-7FFA-4170-A814-47E5B723574B}" srcOrd="0" destOrd="0" presId="urn:microsoft.com/office/officeart/2005/8/layout/orgChart1"/>
    <dgm:cxn modelId="{46EED714-D286-4724-BC20-4A73E85D1C22}" type="presOf" srcId="{5A38247D-9247-4996-A696-E24B7F6C21F5}" destId="{F9FC9779-B93A-4778-B8CD-82E30D9072F7}" srcOrd="0" destOrd="0" presId="urn:microsoft.com/office/officeart/2005/8/layout/orgChart1"/>
    <dgm:cxn modelId="{A2F9F824-A1A9-409E-9871-7046D2C69786}" type="presOf" srcId="{DFCE58A0-93A8-41B4-8893-05036AF36D21}" destId="{CEB3EAE8-3D11-4754-8529-011C942C9040}" srcOrd="0" destOrd="0" presId="urn:microsoft.com/office/officeart/2005/8/layout/orgChart1"/>
    <dgm:cxn modelId="{C2440F29-40E9-42CE-88C3-C056C372495B}" type="presOf" srcId="{509EAC4C-1827-4D59-B0AB-B90300476748}" destId="{5196EAD1-BE2B-419B-A91A-A688CA79A3E1}" srcOrd="0" destOrd="0" presId="urn:microsoft.com/office/officeart/2005/8/layout/orgChart1"/>
    <dgm:cxn modelId="{B412CE2B-E5A3-4B72-9EAE-51B7AA626CFE}" type="presOf" srcId="{0CF6F0DF-FBA4-4100-AAA9-12E41E9624E7}" destId="{7F65CD2A-A0C0-4927-A8F0-541ABC6B1FFD}" srcOrd="0" destOrd="0" presId="urn:microsoft.com/office/officeart/2005/8/layout/orgChart1"/>
    <dgm:cxn modelId="{BA7A745B-E893-4879-80B5-D5E6224A856B}" srcId="{5A38247D-9247-4996-A696-E24B7F6C21F5}" destId="{EB09B2DB-CA73-4AA7-A0D2-466AFC713CED}" srcOrd="1" destOrd="0" parTransId="{0CF6F0DF-FBA4-4100-AAA9-12E41E9624E7}" sibTransId="{5D222C0D-1FEA-4C95-8837-5D6399F24701}"/>
    <dgm:cxn modelId="{9A717043-C7C4-42DE-8FDE-B896D549551F}" type="presOf" srcId="{F4C513D1-42CC-4EAE-84CC-50B50A490AF4}" destId="{85F4F585-50E6-416B-B332-AD0C7EBD62EB}" srcOrd="1" destOrd="0" presId="urn:microsoft.com/office/officeart/2005/8/layout/orgChart1"/>
    <dgm:cxn modelId="{858B4E46-242D-440E-B20F-17AAD077F955}" srcId="{84AF5961-0D04-43B2-90C3-B2EB89B32903}" destId="{2D4E6F53-089B-4CEB-BF09-7A33C54D233F}" srcOrd="2" destOrd="0" parTransId="{3A5B8C49-B6E9-4F84-92B5-D12FF0C7539B}" sibTransId="{2869A233-6234-4DB6-8B7C-5357821D7E7B}"/>
    <dgm:cxn modelId="{09785249-E254-40E3-8719-52AB02B1A9D9}" type="presOf" srcId="{1ED09668-E334-41D5-9A94-FB5B608A7CA1}" destId="{E0D3EBE4-206D-4899-A2C9-9D4413532A63}" srcOrd="0" destOrd="0" presId="urn:microsoft.com/office/officeart/2005/8/layout/orgChart1"/>
    <dgm:cxn modelId="{2C2C4E51-90EC-49B7-980A-319700E0B6F3}" srcId="{509EAC4C-1827-4D59-B0AB-B90300476748}" destId="{5A38247D-9247-4996-A696-E24B7F6C21F5}" srcOrd="0" destOrd="0" parTransId="{BAE3368F-B61D-4AAA-8A66-2D4DFBDE07F0}" sibTransId="{9D7F63A8-6623-4A67-83FF-3617AAC3AFA4}"/>
    <dgm:cxn modelId="{D3989072-FF6B-4F52-84EB-785BCD3AC91B}" srcId="{84AF5961-0D04-43B2-90C3-B2EB89B32903}" destId="{4FE75E06-88AE-4EBF-A522-A277097AEB2E}" srcOrd="0" destOrd="0" parTransId="{78A9F90E-5AF6-4D8A-86E1-C46CFC48C5F6}" sibTransId="{015CDEB3-76CD-4646-81F1-2FC9EB9AB620}"/>
    <dgm:cxn modelId="{58AD8353-8632-4607-B736-EC99F413CBA9}" srcId="{53B7C773-F909-4409-B281-70B4474D539A}" destId="{DFCE58A0-93A8-41B4-8893-05036AF36D21}" srcOrd="0" destOrd="0" parTransId="{4120406E-DC94-45A2-BD6D-72C71DCB80E4}" sibTransId="{4C52E727-BDEB-4BCB-A62A-AE51C945AC05}"/>
    <dgm:cxn modelId="{E7410D54-4094-4A7C-8008-C7AB85CFC5FF}" type="presOf" srcId="{11B3E970-F91E-4540-9A17-EDA5A77D1984}" destId="{24FA3A4C-1DAE-4F85-8A32-BD8BB0814E6E}" srcOrd="0" destOrd="0" presId="urn:microsoft.com/office/officeart/2005/8/layout/orgChart1"/>
    <dgm:cxn modelId="{C1787B86-A420-4C84-B235-6BC3E20A8C36}" srcId="{509EAC4C-1827-4D59-B0AB-B90300476748}" destId="{84AF5961-0D04-43B2-90C3-B2EB89B32903}" srcOrd="2" destOrd="0" parTransId="{FE623D91-BD14-40D4-A538-2F6F4370B434}" sibTransId="{252465BF-9C25-49DF-A479-CB8703B50FC9}"/>
    <dgm:cxn modelId="{4F86968A-F25D-4837-B732-7B52CD6EF6A2}" type="presOf" srcId="{C8A597E8-994C-41EE-BC8D-CF284FFBD64F}" destId="{A3E02031-684D-4937-BBBE-633C22615603}" srcOrd="0" destOrd="0" presId="urn:microsoft.com/office/officeart/2005/8/layout/orgChart1"/>
    <dgm:cxn modelId="{8B546990-7774-48CC-9DAD-EF5616C5CD9D}" type="presOf" srcId="{7E7371AD-9335-4DBD-BBC0-ECB6734311D8}" destId="{FC7A228F-47B1-4BD4-9D32-AD3D435D2D2F}" srcOrd="1" destOrd="0" presId="urn:microsoft.com/office/officeart/2005/8/layout/orgChart1"/>
    <dgm:cxn modelId="{C245C095-1E20-42F5-8D29-FFFFA44A4650}" type="presOf" srcId="{D4A8BC6B-6651-48EC-AE9B-2AA7E6FC68A9}" destId="{6E2F49F0-D090-424E-9593-A95E157B7B51}" srcOrd="0" destOrd="0" presId="urn:microsoft.com/office/officeart/2005/8/layout/orgChart1"/>
    <dgm:cxn modelId="{7722D195-A7CA-437A-A863-F3402D9A09E3}" srcId="{5A38247D-9247-4996-A696-E24B7F6C21F5}" destId="{F4C513D1-42CC-4EAE-84CC-50B50A490AF4}" srcOrd="0" destOrd="0" parTransId="{1ED09668-E334-41D5-9A94-FB5B608A7CA1}" sibTransId="{68E63D4F-4807-41FF-9964-7438FACCF535}"/>
    <dgm:cxn modelId="{0AFF5497-2CB7-4A7B-86ED-1968E06C727D}" type="presOf" srcId="{4FE75E06-88AE-4EBF-A522-A277097AEB2E}" destId="{02E8DEC8-5D33-4192-9F63-B8A771B7302A}" srcOrd="0" destOrd="0" presId="urn:microsoft.com/office/officeart/2005/8/layout/orgChart1"/>
    <dgm:cxn modelId="{310B1DA0-74D7-4FD4-97A1-0A55100FE806}" type="presOf" srcId="{53B7C773-F909-4409-B281-70B4474D539A}" destId="{D1D9F9AD-4489-48E8-B0DB-34A543D82054}" srcOrd="0" destOrd="0" presId="urn:microsoft.com/office/officeart/2005/8/layout/orgChart1"/>
    <dgm:cxn modelId="{A32A9FAA-1266-45A2-8105-B48F2CCCFE72}" type="presOf" srcId="{DFCE58A0-93A8-41B4-8893-05036AF36D21}" destId="{55496B6B-40E8-4813-A217-D179D18FE0E3}" srcOrd="1" destOrd="0" presId="urn:microsoft.com/office/officeart/2005/8/layout/orgChart1"/>
    <dgm:cxn modelId="{DC0C23B0-7DB3-4662-B2C3-00B5661EE20D}" srcId="{5A38247D-9247-4996-A696-E24B7F6C21F5}" destId="{7E7371AD-9335-4DBD-BBC0-ECB6734311D8}" srcOrd="2" destOrd="0" parTransId="{F9F28FCE-DA43-4C63-ACDA-49C8852E90AA}" sibTransId="{9098E67F-B83A-4FEC-8CDA-BC8EA5BD2290}"/>
    <dgm:cxn modelId="{AD7F18B1-4402-44C4-8221-D3AEE08165FD}" type="presOf" srcId="{3A5B8C49-B6E9-4F84-92B5-D12FF0C7539B}" destId="{503693EA-67A4-429F-9A5A-FC004835C5B8}" srcOrd="0" destOrd="0" presId="urn:microsoft.com/office/officeart/2005/8/layout/orgChart1"/>
    <dgm:cxn modelId="{6045E9B7-7365-4F3F-AFEC-F41FFA1EFA34}" type="presOf" srcId="{84AF5961-0D04-43B2-90C3-B2EB89B32903}" destId="{86120695-6FE9-40AC-B9C2-7D213201A8F8}" srcOrd="0" destOrd="0" presId="urn:microsoft.com/office/officeart/2005/8/layout/orgChart1"/>
    <dgm:cxn modelId="{552D67B9-4251-4875-9C06-0BC085FE7584}" type="presOf" srcId="{84AF5961-0D04-43B2-90C3-B2EB89B32903}" destId="{E4C33AFA-F8A2-4663-89D7-291F31798BB2}" srcOrd="1" destOrd="0" presId="urn:microsoft.com/office/officeart/2005/8/layout/orgChart1"/>
    <dgm:cxn modelId="{A845EAC5-F6A1-4B13-99D3-6259A7340A1A}" type="presOf" srcId="{D4A8BC6B-6651-48EC-AE9B-2AA7E6FC68A9}" destId="{8508979A-CABA-446B-9008-F15786349B12}" srcOrd="1" destOrd="0" presId="urn:microsoft.com/office/officeart/2005/8/layout/orgChart1"/>
    <dgm:cxn modelId="{889B88CA-BF69-4EB7-A7D5-F729A6C9C461}" type="presOf" srcId="{5A38247D-9247-4996-A696-E24B7F6C21F5}" destId="{0E66C93C-0648-41E2-8CF7-56C03ACFA606}" srcOrd="1" destOrd="0" presId="urn:microsoft.com/office/officeart/2005/8/layout/orgChart1"/>
    <dgm:cxn modelId="{13DB8ECC-355A-4B59-AD34-288A3A3F2636}" type="presOf" srcId="{2D4E6F53-089B-4CEB-BF09-7A33C54D233F}" destId="{27EDB7D3-C4C4-4248-8535-6C55B45ACCCE}" srcOrd="1" destOrd="0" presId="urn:microsoft.com/office/officeart/2005/8/layout/orgChart1"/>
    <dgm:cxn modelId="{DB391CD3-5B04-4CB2-B701-24B3DA3A2348}" type="presOf" srcId="{EB09B2DB-CA73-4AA7-A0D2-466AFC713CED}" destId="{4B78D334-F523-4968-8B87-BDC51E395B30}" srcOrd="0" destOrd="0" presId="urn:microsoft.com/office/officeart/2005/8/layout/orgChart1"/>
    <dgm:cxn modelId="{B9C566E0-BF11-42F5-B926-1F7A050996C0}" type="presOf" srcId="{F9F28FCE-DA43-4C63-ACDA-49C8852E90AA}" destId="{13E53B75-D09D-421E-B5C9-F6D92EAA3518}" srcOrd="0" destOrd="0" presId="urn:microsoft.com/office/officeart/2005/8/layout/orgChart1"/>
    <dgm:cxn modelId="{CBEAB0ED-0E63-4203-9837-0C1A646AD0F0}" type="presOf" srcId="{7E7371AD-9335-4DBD-BBC0-ECB6734311D8}" destId="{94AF5CD9-E7AC-4CCE-9172-D1BA7E03D052}" srcOrd="0" destOrd="0" presId="urn:microsoft.com/office/officeart/2005/8/layout/orgChart1"/>
    <dgm:cxn modelId="{DB4B11F5-0415-477D-820F-4AF83B3B208F}" type="presOf" srcId="{78A9F90E-5AF6-4D8A-86E1-C46CFC48C5F6}" destId="{E14195DB-A28C-449D-8ED4-BF26FD4E981C}" srcOrd="0" destOrd="0" presId="urn:microsoft.com/office/officeart/2005/8/layout/orgChart1"/>
    <dgm:cxn modelId="{C4683EF6-5806-425A-B6ED-7847B8F46132}" type="presOf" srcId="{B4CE23C8-6AAA-496A-923F-A3EB57A0AD68}" destId="{65883E29-FFF2-4B41-9446-CD3722A7C609}" srcOrd="1" destOrd="0" presId="urn:microsoft.com/office/officeart/2005/8/layout/orgChart1"/>
    <dgm:cxn modelId="{F066F9F8-B3BC-4586-AE2A-3326D97252B1}" srcId="{53B7C773-F909-4409-B281-70B4474D539A}" destId="{B4CE23C8-6AAA-496A-923F-A3EB57A0AD68}" srcOrd="1" destOrd="0" parTransId="{11B3E970-F91E-4540-9A17-EDA5A77D1984}" sibTransId="{ECA6A77B-A2C8-4AEE-ACCE-5C86E8BB0ACD}"/>
    <dgm:cxn modelId="{7CB906F9-C681-42C6-A49E-62915A5E23E1}" srcId="{509EAC4C-1827-4D59-B0AB-B90300476748}" destId="{53B7C773-F909-4409-B281-70B4474D539A}" srcOrd="1" destOrd="0" parTransId="{CE8491B3-FC01-40B5-8F44-E4624931871C}" sibTransId="{43898A92-58DC-403E-B8F8-317FBAF7B20E}"/>
    <dgm:cxn modelId="{9C68EAFC-B154-4A7A-B5A6-0B26DD7C8999}" type="presOf" srcId="{B4CE23C8-6AAA-496A-923F-A3EB57A0AD68}" destId="{3F4CAE02-64A5-46C2-9D8D-DF561543300D}" srcOrd="0" destOrd="0" presId="urn:microsoft.com/office/officeart/2005/8/layout/orgChart1"/>
    <dgm:cxn modelId="{AC528086-A7F0-4998-9FA3-D8A2E1D8FD35}" type="presParOf" srcId="{5196EAD1-BE2B-419B-A91A-A688CA79A3E1}" destId="{8B838198-2BDC-4021-9BC9-EA6A5CECF684}" srcOrd="0" destOrd="0" presId="urn:microsoft.com/office/officeart/2005/8/layout/orgChart1"/>
    <dgm:cxn modelId="{09CFA8E7-9585-45CA-9780-CA5FFC787275}" type="presParOf" srcId="{8B838198-2BDC-4021-9BC9-EA6A5CECF684}" destId="{A7025E2A-F28B-4466-AB6C-13A9656EDC04}" srcOrd="0" destOrd="0" presId="urn:microsoft.com/office/officeart/2005/8/layout/orgChart1"/>
    <dgm:cxn modelId="{57E5D740-52B5-4C81-A0C7-07870BA84932}" type="presParOf" srcId="{A7025E2A-F28B-4466-AB6C-13A9656EDC04}" destId="{F9FC9779-B93A-4778-B8CD-82E30D9072F7}" srcOrd="0" destOrd="0" presId="urn:microsoft.com/office/officeart/2005/8/layout/orgChart1"/>
    <dgm:cxn modelId="{660EBAB6-4FFD-4981-A6D8-CFA7941CD787}" type="presParOf" srcId="{A7025E2A-F28B-4466-AB6C-13A9656EDC04}" destId="{0E66C93C-0648-41E2-8CF7-56C03ACFA606}" srcOrd="1" destOrd="0" presId="urn:microsoft.com/office/officeart/2005/8/layout/orgChart1"/>
    <dgm:cxn modelId="{867D2BE3-9047-4A81-824A-FC2DB7487C21}" type="presParOf" srcId="{8B838198-2BDC-4021-9BC9-EA6A5CECF684}" destId="{2AF0C5A4-0A7D-4D26-B12C-6AAF5FB3B4AE}" srcOrd="1" destOrd="0" presId="urn:microsoft.com/office/officeart/2005/8/layout/orgChart1"/>
    <dgm:cxn modelId="{3CB3270E-A2CA-4FF2-AE5D-1F8377C2D3E2}" type="presParOf" srcId="{2AF0C5A4-0A7D-4D26-B12C-6AAF5FB3B4AE}" destId="{E0D3EBE4-206D-4899-A2C9-9D4413532A63}" srcOrd="0" destOrd="0" presId="urn:microsoft.com/office/officeart/2005/8/layout/orgChart1"/>
    <dgm:cxn modelId="{1EC0F6DB-5439-40DE-B7CC-C2E98FA4DDE9}" type="presParOf" srcId="{2AF0C5A4-0A7D-4D26-B12C-6AAF5FB3B4AE}" destId="{005E6986-E6DF-4921-AB4B-42BAFAAB00B8}" srcOrd="1" destOrd="0" presId="urn:microsoft.com/office/officeart/2005/8/layout/orgChart1"/>
    <dgm:cxn modelId="{23105EAF-9DF7-4B9D-AC0A-421D133C5FF9}" type="presParOf" srcId="{005E6986-E6DF-4921-AB4B-42BAFAAB00B8}" destId="{58863DB6-2354-4B68-BB69-E5484B5374F3}" srcOrd="0" destOrd="0" presId="urn:microsoft.com/office/officeart/2005/8/layout/orgChart1"/>
    <dgm:cxn modelId="{53D276BD-E1B1-4657-B960-5F0B6074BA3A}" type="presParOf" srcId="{58863DB6-2354-4B68-BB69-E5484B5374F3}" destId="{0F76EC78-6D3D-462C-AFE4-46E17234B9FD}" srcOrd="0" destOrd="0" presId="urn:microsoft.com/office/officeart/2005/8/layout/orgChart1"/>
    <dgm:cxn modelId="{9CF66D68-9C15-4F5B-B256-E50FD0F866C0}" type="presParOf" srcId="{58863DB6-2354-4B68-BB69-E5484B5374F3}" destId="{85F4F585-50E6-416B-B332-AD0C7EBD62EB}" srcOrd="1" destOrd="0" presId="urn:microsoft.com/office/officeart/2005/8/layout/orgChart1"/>
    <dgm:cxn modelId="{D178F1A4-E576-4CB3-BEE2-45FE2E373746}" type="presParOf" srcId="{005E6986-E6DF-4921-AB4B-42BAFAAB00B8}" destId="{14EF5270-4ACB-44B4-AEB2-C8140694D7E9}" srcOrd="1" destOrd="0" presId="urn:microsoft.com/office/officeart/2005/8/layout/orgChart1"/>
    <dgm:cxn modelId="{12292A61-4A7E-4A97-9AB1-A68658C31F2E}" type="presParOf" srcId="{005E6986-E6DF-4921-AB4B-42BAFAAB00B8}" destId="{15269CCD-5868-4953-A1A4-B79948455F4C}" srcOrd="2" destOrd="0" presId="urn:microsoft.com/office/officeart/2005/8/layout/orgChart1"/>
    <dgm:cxn modelId="{E40FE8F8-F39F-4DD8-AE03-23F2FCE1EDC0}" type="presParOf" srcId="{2AF0C5A4-0A7D-4D26-B12C-6AAF5FB3B4AE}" destId="{7F65CD2A-A0C0-4927-A8F0-541ABC6B1FFD}" srcOrd="2" destOrd="0" presId="urn:microsoft.com/office/officeart/2005/8/layout/orgChart1"/>
    <dgm:cxn modelId="{66D4003E-A108-41D5-92F7-78B6DC7C30A3}" type="presParOf" srcId="{2AF0C5A4-0A7D-4D26-B12C-6AAF5FB3B4AE}" destId="{2911BDD1-376C-4CA7-AE97-D3039823DB6D}" srcOrd="3" destOrd="0" presId="urn:microsoft.com/office/officeart/2005/8/layout/orgChart1"/>
    <dgm:cxn modelId="{C884C4F3-AE32-42DC-AE90-78F5E9A78822}" type="presParOf" srcId="{2911BDD1-376C-4CA7-AE97-D3039823DB6D}" destId="{12830458-263F-488D-9992-65CE952A6B2D}" srcOrd="0" destOrd="0" presId="urn:microsoft.com/office/officeart/2005/8/layout/orgChart1"/>
    <dgm:cxn modelId="{EA3DA1BB-3CC5-4A20-BAF7-A2430A495E45}" type="presParOf" srcId="{12830458-263F-488D-9992-65CE952A6B2D}" destId="{4B78D334-F523-4968-8B87-BDC51E395B30}" srcOrd="0" destOrd="0" presId="urn:microsoft.com/office/officeart/2005/8/layout/orgChart1"/>
    <dgm:cxn modelId="{55410B1E-79C4-4ECE-B0E3-760D193575B0}" type="presParOf" srcId="{12830458-263F-488D-9992-65CE952A6B2D}" destId="{451905DF-B61E-4720-B875-8B8E4B00440D}" srcOrd="1" destOrd="0" presId="urn:microsoft.com/office/officeart/2005/8/layout/orgChart1"/>
    <dgm:cxn modelId="{8D84ACF3-09F0-439F-B373-F6D094819F27}" type="presParOf" srcId="{2911BDD1-376C-4CA7-AE97-D3039823DB6D}" destId="{49A3F43D-5ECB-47B0-8EE7-30744C85B296}" srcOrd="1" destOrd="0" presId="urn:microsoft.com/office/officeart/2005/8/layout/orgChart1"/>
    <dgm:cxn modelId="{BACC4518-53EE-44B8-A415-A78103FA9ABB}" type="presParOf" srcId="{2911BDD1-376C-4CA7-AE97-D3039823DB6D}" destId="{43AA65ED-1187-4ED2-84F8-7F5FB78603CB}" srcOrd="2" destOrd="0" presId="urn:microsoft.com/office/officeart/2005/8/layout/orgChart1"/>
    <dgm:cxn modelId="{2D65ABA6-0414-4BFC-9876-EDDA225C5B44}" type="presParOf" srcId="{2AF0C5A4-0A7D-4D26-B12C-6AAF5FB3B4AE}" destId="{13E53B75-D09D-421E-B5C9-F6D92EAA3518}" srcOrd="4" destOrd="0" presId="urn:microsoft.com/office/officeart/2005/8/layout/orgChart1"/>
    <dgm:cxn modelId="{F464F7E7-B898-426F-A894-6A3EE8B781F5}" type="presParOf" srcId="{2AF0C5A4-0A7D-4D26-B12C-6AAF5FB3B4AE}" destId="{571B5AC7-28AA-4262-80EC-CD4B2D9C4561}" srcOrd="5" destOrd="0" presId="urn:microsoft.com/office/officeart/2005/8/layout/orgChart1"/>
    <dgm:cxn modelId="{2A6AFB5D-A5B6-45CE-A962-2324610A684F}" type="presParOf" srcId="{571B5AC7-28AA-4262-80EC-CD4B2D9C4561}" destId="{F10DA223-A1A2-406E-9BC8-B08D0B13F5C9}" srcOrd="0" destOrd="0" presId="urn:microsoft.com/office/officeart/2005/8/layout/orgChart1"/>
    <dgm:cxn modelId="{9079E510-3189-447F-A051-38E2095333EA}" type="presParOf" srcId="{F10DA223-A1A2-406E-9BC8-B08D0B13F5C9}" destId="{94AF5CD9-E7AC-4CCE-9172-D1BA7E03D052}" srcOrd="0" destOrd="0" presId="urn:microsoft.com/office/officeart/2005/8/layout/orgChart1"/>
    <dgm:cxn modelId="{7E4D4BBD-D363-42FD-B231-7DC62354952C}" type="presParOf" srcId="{F10DA223-A1A2-406E-9BC8-B08D0B13F5C9}" destId="{FC7A228F-47B1-4BD4-9D32-AD3D435D2D2F}" srcOrd="1" destOrd="0" presId="urn:microsoft.com/office/officeart/2005/8/layout/orgChart1"/>
    <dgm:cxn modelId="{AE94779E-F444-4BF0-BF5F-773DEBBA0563}" type="presParOf" srcId="{571B5AC7-28AA-4262-80EC-CD4B2D9C4561}" destId="{F5A465D7-D42C-494A-B747-DDEDFE3BE0BA}" srcOrd="1" destOrd="0" presId="urn:microsoft.com/office/officeart/2005/8/layout/orgChart1"/>
    <dgm:cxn modelId="{D956604C-5F90-4E66-AD3A-79251FB6F3CD}" type="presParOf" srcId="{571B5AC7-28AA-4262-80EC-CD4B2D9C4561}" destId="{44796AA4-1955-4067-AFCB-78FCC761A4F1}" srcOrd="2" destOrd="0" presId="urn:microsoft.com/office/officeart/2005/8/layout/orgChart1"/>
    <dgm:cxn modelId="{0FFA522E-0939-4126-8226-F2770AA85861}" type="presParOf" srcId="{8B838198-2BDC-4021-9BC9-EA6A5CECF684}" destId="{81BC3763-29A9-4624-BF03-BA2244C6CC21}" srcOrd="2" destOrd="0" presId="urn:microsoft.com/office/officeart/2005/8/layout/orgChart1"/>
    <dgm:cxn modelId="{5BA6300A-586A-4D49-9C53-FA1AB33F43F6}" type="presParOf" srcId="{5196EAD1-BE2B-419B-A91A-A688CA79A3E1}" destId="{5DFFFEE3-9198-4AAE-A9C0-29CE3AB38E56}" srcOrd="1" destOrd="0" presId="urn:microsoft.com/office/officeart/2005/8/layout/orgChart1"/>
    <dgm:cxn modelId="{43893C5B-77E3-4D24-93B1-5B65A667523E}" type="presParOf" srcId="{5DFFFEE3-9198-4AAE-A9C0-29CE3AB38E56}" destId="{4BA5FA5F-F8C7-4794-8AC8-97017CAA00FC}" srcOrd="0" destOrd="0" presId="urn:microsoft.com/office/officeart/2005/8/layout/orgChart1"/>
    <dgm:cxn modelId="{BE7AA0D6-73F2-43F9-9DFF-8E50AEB71FDA}" type="presParOf" srcId="{4BA5FA5F-F8C7-4794-8AC8-97017CAA00FC}" destId="{D1D9F9AD-4489-48E8-B0DB-34A543D82054}" srcOrd="0" destOrd="0" presId="urn:microsoft.com/office/officeart/2005/8/layout/orgChart1"/>
    <dgm:cxn modelId="{3CFFA670-2340-49F9-921F-88407C98DA4F}" type="presParOf" srcId="{4BA5FA5F-F8C7-4794-8AC8-97017CAA00FC}" destId="{967DAB6B-E515-4673-93BC-E0D59A6F7323}" srcOrd="1" destOrd="0" presId="urn:microsoft.com/office/officeart/2005/8/layout/orgChart1"/>
    <dgm:cxn modelId="{6694E14A-3307-4F66-B48B-1645E6606C23}" type="presParOf" srcId="{5DFFFEE3-9198-4AAE-A9C0-29CE3AB38E56}" destId="{9CE3657A-75FD-46F1-A8CC-E18B44B35D4B}" srcOrd="1" destOrd="0" presId="urn:microsoft.com/office/officeart/2005/8/layout/orgChart1"/>
    <dgm:cxn modelId="{0F8C2CCC-FFE3-4A21-8922-2FAB715245DD}" type="presParOf" srcId="{9CE3657A-75FD-46F1-A8CC-E18B44B35D4B}" destId="{ADF973FC-816A-471E-BDFF-63B38E79055B}" srcOrd="0" destOrd="0" presId="urn:microsoft.com/office/officeart/2005/8/layout/orgChart1"/>
    <dgm:cxn modelId="{18589FF9-B6EA-42D2-92EE-8E0226A58D64}" type="presParOf" srcId="{9CE3657A-75FD-46F1-A8CC-E18B44B35D4B}" destId="{A38C5251-CC77-46D0-B066-8DF5CCB30DEF}" srcOrd="1" destOrd="0" presId="urn:microsoft.com/office/officeart/2005/8/layout/orgChart1"/>
    <dgm:cxn modelId="{A36D547C-B55E-4788-B65F-8C9485135DF7}" type="presParOf" srcId="{A38C5251-CC77-46D0-B066-8DF5CCB30DEF}" destId="{78BD607A-686B-4FDF-A674-817BEC2D42CF}" srcOrd="0" destOrd="0" presId="urn:microsoft.com/office/officeart/2005/8/layout/orgChart1"/>
    <dgm:cxn modelId="{E454DCF5-8BE9-48B0-8ABF-710D573392FB}" type="presParOf" srcId="{78BD607A-686B-4FDF-A674-817BEC2D42CF}" destId="{CEB3EAE8-3D11-4754-8529-011C942C9040}" srcOrd="0" destOrd="0" presId="urn:microsoft.com/office/officeart/2005/8/layout/orgChart1"/>
    <dgm:cxn modelId="{9CC454DF-F037-4B1D-A0CA-3B06A215B368}" type="presParOf" srcId="{78BD607A-686B-4FDF-A674-817BEC2D42CF}" destId="{55496B6B-40E8-4813-A217-D179D18FE0E3}" srcOrd="1" destOrd="0" presId="urn:microsoft.com/office/officeart/2005/8/layout/orgChart1"/>
    <dgm:cxn modelId="{51C1E627-B74C-4FA5-B38D-82BB93AD5ADE}" type="presParOf" srcId="{A38C5251-CC77-46D0-B066-8DF5CCB30DEF}" destId="{83B579E1-F5B7-4371-84E3-463C32D6D0F0}" srcOrd="1" destOrd="0" presId="urn:microsoft.com/office/officeart/2005/8/layout/orgChart1"/>
    <dgm:cxn modelId="{2631A61A-6684-4B27-8924-BD748465805C}" type="presParOf" srcId="{A38C5251-CC77-46D0-B066-8DF5CCB30DEF}" destId="{25D30044-6A33-4469-ADE9-1C3B8AD07EC3}" srcOrd="2" destOrd="0" presId="urn:microsoft.com/office/officeart/2005/8/layout/orgChart1"/>
    <dgm:cxn modelId="{E0BB2170-DC2D-46F1-85AC-4C8276E5D8E0}" type="presParOf" srcId="{9CE3657A-75FD-46F1-A8CC-E18B44B35D4B}" destId="{24FA3A4C-1DAE-4F85-8A32-BD8BB0814E6E}" srcOrd="2" destOrd="0" presId="urn:microsoft.com/office/officeart/2005/8/layout/orgChart1"/>
    <dgm:cxn modelId="{B2DA0D22-5A67-495C-9B6C-84AB8585C7CF}" type="presParOf" srcId="{9CE3657A-75FD-46F1-A8CC-E18B44B35D4B}" destId="{4365F149-833B-4CD4-B3A4-93318DC60212}" srcOrd="3" destOrd="0" presId="urn:microsoft.com/office/officeart/2005/8/layout/orgChart1"/>
    <dgm:cxn modelId="{069F88AA-83C5-46BB-BC58-022036E1A2D5}" type="presParOf" srcId="{4365F149-833B-4CD4-B3A4-93318DC60212}" destId="{837B54E7-2C5E-4166-A724-90B2AFFDFE5C}" srcOrd="0" destOrd="0" presId="urn:microsoft.com/office/officeart/2005/8/layout/orgChart1"/>
    <dgm:cxn modelId="{F40F1551-C963-4B16-8AF4-D4D5A9AF0C9A}" type="presParOf" srcId="{837B54E7-2C5E-4166-A724-90B2AFFDFE5C}" destId="{3F4CAE02-64A5-46C2-9D8D-DF561543300D}" srcOrd="0" destOrd="0" presId="urn:microsoft.com/office/officeart/2005/8/layout/orgChart1"/>
    <dgm:cxn modelId="{0742BD98-5CEC-4ACD-9475-FAB41EAD15D2}" type="presParOf" srcId="{837B54E7-2C5E-4166-A724-90B2AFFDFE5C}" destId="{65883E29-FFF2-4B41-9446-CD3722A7C609}" srcOrd="1" destOrd="0" presId="urn:microsoft.com/office/officeart/2005/8/layout/orgChart1"/>
    <dgm:cxn modelId="{41DA0A33-AF20-40B9-A5C8-9A42DCC47295}" type="presParOf" srcId="{4365F149-833B-4CD4-B3A4-93318DC60212}" destId="{F39CDFDA-6CA4-496C-B069-251F1C49EB73}" srcOrd="1" destOrd="0" presId="urn:microsoft.com/office/officeart/2005/8/layout/orgChart1"/>
    <dgm:cxn modelId="{6972D4EB-9A82-4CCE-BC8B-5EF88FD4D50F}" type="presParOf" srcId="{4365F149-833B-4CD4-B3A4-93318DC60212}" destId="{B5A0CE33-42AB-45AB-83CD-6C8E7832BE54}" srcOrd="2" destOrd="0" presId="urn:microsoft.com/office/officeart/2005/8/layout/orgChart1"/>
    <dgm:cxn modelId="{0F2FBA9C-359D-4806-9D5C-ACCF252FB60D}" type="presParOf" srcId="{5DFFFEE3-9198-4AAE-A9C0-29CE3AB38E56}" destId="{06A4D39A-8486-4BC2-A7F9-5E387AD1BCAF}" srcOrd="2" destOrd="0" presId="urn:microsoft.com/office/officeart/2005/8/layout/orgChart1"/>
    <dgm:cxn modelId="{CA363F7C-A6E3-446C-A1E7-BB551D8031E3}" type="presParOf" srcId="{5196EAD1-BE2B-419B-A91A-A688CA79A3E1}" destId="{DEA50A28-CB4D-4035-8C58-14655F2EC554}" srcOrd="2" destOrd="0" presId="urn:microsoft.com/office/officeart/2005/8/layout/orgChart1"/>
    <dgm:cxn modelId="{015D4686-2951-4D24-A834-386349506C3A}" type="presParOf" srcId="{DEA50A28-CB4D-4035-8C58-14655F2EC554}" destId="{7E10A85B-A2ED-4D10-AD6B-174E663CC30C}" srcOrd="0" destOrd="0" presId="urn:microsoft.com/office/officeart/2005/8/layout/orgChart1"/>
    <dgm:cxn modelId="{A4112A66-68A5-4033-B8EC-BAAAAD34415C}" type="presParOf" srcId="{7E10A85B-A2ED-4D10-AD6B-174E663CC30C}" destId="{86120695-6FE9-40AC-B9C2-7D213201A8F8}" srcOrd="0" destOrd="0" presId="urn:microsoft.com/office/officeart/2005/8/layout/orgChart1"/>
    <dgm:cxn modelId="{2A7C9862-AD30-458E-893A-1EC4868D0E35}" type="presParOf" srcId="{7E10A85B-A2ED-4D10-AD6B-174E663CC30C}" destId="{E4C33AFA-F8A2-4663-89D7-291F31798BB2}" srcOrd="1" destOrd="0" presId="urn:microsoft.com/office/officeart/2005/8/layout/orgChart1"/>
    <dgm:cxn modelId="{DDECA8C8-F595-4CE4-AC9F-5768020238E6}" type="presParOf" srcId="{DEA50A28-CB4D-4035-8C58-14655F2EC554}" destId="{A2E97D7D-7C20-4DD1-B84B-CE867F8395D8}" srcOrd="1" destOrd="0" presId="urn:microsoft.com/office/officeart/2005/8/layout/orgChart1"/>
    <dgm:cxn modelId="{43FA014F-069E-4C1C-90D0-96B7F5070846}" type="presParOf" srcId="{A2E97D7D-7C20-4DD1-B84B-CE867F8395D8}" destId="{E14195DB-A28C-449D-8ED4-BF26FD4E981C}" srcOrd="0" destOrd="0" presId="urn:microsoft.com/office/officeart/2005/8/layout/orgChart1"/>
    <dgm:cxn modelId="{31572C9E-CA33-479D-B6B1-2334C7729A33}" type="presParOf" srcId="{A2E97D7D-7C20-4DD1-B84B-CE867F8395D8}" destId="{8B8CEEC0-3DC5-48DE-B692-E42C6A940E61}" srcOrd="1" destOrd="0" presId="urn:microsoft.com/office/officeart/2005/8/layout/orgChart1"/>
    <dgm:cxn modelId="{2EDB1906-E78E-48D4-A713-AC5DBB7DA193}" type="presParOf" srcId="{8B8CEEC0-3DC5-48DE-B692-E42C6A940E61}" destId="{4FE8EC42-7456-4CDE-BEDE-2058302A90AA}" srcOrd="0" destOrd="0" presId="urn:microsoft.com/office/officeart/2005/8/layout/orgChart1"/>
    <dgm:cxn modelId="{C59B3DA8-1549-4BFE-BC68-3726F5D8F3D9}" type="presParOf" srcId="{4FE8EC42-7456-4CDE-BEDE-2058302A90AA}" destId="{02E8DEC8-5D33-4192-9F63-B8A771B7302A}" srcOrd="0" destOrd="0" presId="urn:microsoft.com/office/officeart/2005/8/layout/orgChart1"/>
    <dgm:cxn modelId="{1F4CCBC1-8DAD-4205-A565-85398AEC094A}" type="presParOf" srcId="{4FE8EC42-7456-4CDE-BEDE-2058302A90AA}" destId="{1633283F-D45F-4E6B-9995-C8A27D3E63DC}" srcOrd="1" destOrd="0" presId="urn:microsoft.com/office/officeart/2005/8/layout/orgChart1"/>
    <dgm:cxn modelId="{493CFDB4-A956-40B1-89A3-8CEFC9215BC9}" type="presParOf" srcId="{8B8CEEC0-3DC5-48DE-B692-E42C6A940E61}" destId="{CEF11902-7FA4-42D1-BC9D-9D5F6FC45B38}" srcOrd="1" destOrd="0" presId="urn:microsoft.com/office/officeart/2005/8/layout/orgChart1"/>
    <dgm:cxn modelId="{B976B9E3-DDAC-41D2-BAEA-3802F2171741}" type="presParOf" srcId="{8B8CEEC0-3DC5-48DE-B692-E42C6A940E61}" destId="{63A135B9-EE9C-407E-AACC-F4778D1B6F91}" srcOrd="2" destOrd="0" presId="urn:microsoft.com/office/officeart/2005/8/layout/orgChart1"/>
    <dgm:cxn modelId="{FDC7545E-E565-4D68-A3EB-06D4C4DB147E}" type="presParOf" srcId="{A2E97D7D-7C20-4DD1-B84B-CE867F8395D8}" destId="{A3E02031-684D-4937-BBBE-633C22615603}" srcOrd="2" destOrd="0" presId="urn:microsoft.com/office/officeart/2005/8/layout/orgChart1"/>
    <dgm:cxn modelId="{C58A0B9E-884A-4F66-BA2D-14E5727FB682}" type="presParOf" srcId="{A2E97D7D-7C20-4DD1-B84B-CE867F8395D8}" destId="{9B007554-4E70-4006-937F-29A5C516969F}" srcOrd="3" destOrd="0" presId="urn:microsoft.com/office/officeart/2005/8/layout/orgChart1"/>
    <dgm:cxn modelId="{796027F5-40CC-47D3-991D-71435BFB3761}" type="presParOf" srcId="{9B007554-4E70-4006-937F-29A5C516969F}" destId="{654CA0A9-7C61-4519-A2F0-4C52640D5929}" srcOrd="0" destOrd="0" presId="urn:microsoft.com/office/officeart/2005/8/layout/orgChart1"/>
    <dgm:cxn modelId="{0270227F-5DB1-4672-A046-22100B78AD0F}" type="presParOf" srcId="{654CA0A9-7C61-4519-A2F0-4C52640D5929}" destId="{6E2F49F0-D090-424E-9593-A95E157B7B51}" srcOrd="0" destOrd="0" presId="urn:microsoft.com/office/officeart/2005/8/layout/orgChart1"/>
    <dgm:cxn modelId="{7821A6BD-C90C-493F-B63C-2CBB2FBE6A1E}" type="presParOf" srcId="{654CA0A9-7C61-4519-A2F0-4C52640D5929}" destId="{8508979A-CABA-446B-9008-F15786349B12}" srcOrd="1" destOrd="0" presId="urn:microsoft.com/office/officeart/2005/8/layout/orgChart1"/>
    <dgm:cxn modelId="{807ACA6A-F385-4711-930B-8F546505B9B5}" type="presParOf" srcId="{9B007554-4E70-4006-937F-29A5C516969F}" destId="{86F88F75-E845-4910-8DD2-A346CFB0EC8C}" srcOrd="1" destOrd="0" presId="urn:microsoft.com/office/officeart/2005/8/layout/orgChart1"/>
    <dgm:cxn modelId="{CF075CF0-4139-4A83-B711-1738390322DF}" type="presParOf" srcId="{9B007554-4E70-4006-937F-29A5C516969F}" destId="{C51B9BC3-7A05-422D-908C-090235FE191C}" srcOrd="2" destOrd="0" presId="urn:microsoft.com/office/officeart/2005/8/layout/orgChart1"/>
    <dgm:cxn modelId="{148280A6-12DF-409E-9DD2-3868A55D1FDF}" type="presParOf" srcId="{A2E97D7D-7C20-4DD1-B84B-CE867F8395D8}" destId="{503693EA-67A4-429F-9A5A-FC004835C5B8}" srcOrd="4" destOrd="0" presId="urn:microsoft.com/office/officeart/2005/8/layout/orgChart1"/>
    <dgm:cxn modelId="{C8D9FCA5-CDDB-475F-A902-B8FD2D8DED41}" type="presParOf" srcId="{A2E97D7D-7C20-4DD1-B84B-CE867F8395D8}" destId="{2D716DCD-4ED1-4B99-BAFF-CBDA348427D7}" srcOrd="5" destOrd="0" presId="urn:microsoft.com/office/officeart/2005/8/layout/orgChart1"/>
    <dgm:cxn modelId="{C5A65BCA-8A52-4AF5-AE0C-54B797266A33}" type="presParOf" srcId="{2D716DCD-4ED1-4B99-BAFF-CBDA348427D7}" destId="{F753E627-7DE2-4CF8-B505-8B7AA4D9A4B2}" srcOrd="0" destOrd="0" presId="urn:microsoft.com/office/officeart/2005/8/layout/orgChart1"/>
    <dgm:cxn modelId="{B9A3C209-84C0-4D47-9C91-4FE9813869B0}" type="presParOf" srcId="{F753E627-7DE2-4CF8-B505-8B7AA4D9A4B2}" destId="{4CDC9977-7FFA-4170-A814-47E5B723574B}" srcOrd="0" destOrd="0" presId="urn:microsoft.com/office/officeart/2005/8/layout/orgChart1"/>
    <dgm:cxn modelId="{9F43FCA8-5793-4D49-8E3C-4022C25102C7}" type="presParOf" srcId="{F753E627-7DE2-4CF8-B505-8B7AA4D9A4B2}" destId="{27EDB7D3-C4C4-4248-8535-6C55B45ACCCE}" srcOrd="1" destOrd="0" presId="urn:microsoft.com/office/officeart/2005/8/layout/orgChart1"/>
    <dgm:cxn modelId="{BF79BE1B-0A0C-4A15-97AF-E4C40A08A700}" type="presParOf" srcId="{2D716DCD-4ED1-4B99-BAFF-CBDA348427D7}" destId="{34FBEE0E-6500-47BB-9FFF-7BB7275F8FEA}" srcOrd="1" destOrd="0" presId="urn:microsoft.com/office/officeart/2005/8/layout/orgChart1"/>
    <dgm:cxn modelId="{13BF6182-FF42-4AA0-8990-FD66413E63A3}" type="presParOf" srcId="{2D716DCD-4ED1-4B99-BAFF-CBDA348427D7}" destId="{431EE004-FAE5-49F8-B86E-2F893D0EEBD5}" srcOrd="2" destOrd="0" presId="urn:microsoft.com/office/officeart/2005/8/layout/orgChart1"/>
    <dgm:cxn modelId="{FC3A79A8-8AB6-4D0C-80B2-8BF93F7EA4A4}" type="presParOf" srcId="{DEA50A28-CB4D-4035-8C58-14655F2EC554}" destId="{6F8322FF-F0A7-4E34-9907-95EBDE03C9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693EA-67A4-429F-9A5A-FC004835C5B8}">
      <dsp:nvSpPr>
        <dsp:cNvPr id="0" name=""/>
        <dsp:cNvSpPr/>
      </dsp:nvSpPr>
      <dsp:spPr>
        <a:xfrm>
          <a:off x="8774736" y="2084901"/>
          <a:ext cx="1353763" cy="309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32"/>
              </a:lnTo>
              <a:lnTo>
                <a:pt x="1353763" y="190832"/>
              </a:lnTo>
              <a:lnTo>
                <a:pt x="1353763" y="30955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02031-684D-4937-BBBE-633C22615603}">
      <dsp:nvSpPr>
        <dsp:cNvPr id="0" name=""/>
        <dsp:cNvSpPr/>
      </dsp:nvSpPr>
      <dsp:spPr>
        <a:xfrm>
          <a:off x="8729016" y="2084901"/>
          <a:ext cx="91440" cy="3095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55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195DB-A28C-449D-8ED4-BF26FD4E981C}">
      <dsp:nvSpPr>
        <dsp:cNvPr id="0" name=""/>
        <dsp:cNvSpPr/>
      </dsp:nvSpPr>
      <dsp:spPr>
        <a:xfrm>
          <a:off x="7420973" y="2084901"/>
          <a:ext cx="1353763" cy="309564"/>
        </a:xfrm>
        <a:custGeom>
          <a:avLst/>
          <a:gdLst/>
          <a:ahLst/>
          <a:cxnLst/>
          <a:rect l="0" t="0" r="0" b="0"/>
          <a:pathLst>
            <a:path>
              <a:moveTo>
                <a:pt x="1353763" y="0"/>
              </a:moveTo>
              <a:lnTo>
                <a:pt x="1353763" y="190838"/>
              </a:lnTo>
              <a:lnTo>
                <a:pt x="0" y="190838"/>
              </a:lnTo>
              <a:lnTo>
                <a:pt x="0" y="30956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A3A4C-1DAE-4F85-8A32-BD8BB0814E6E}">
      <dsp:nvSpPr>
        <dsp:cNvPr id="0" name=""/>
        <dsp:cNvSpPr/>
      </dsp:nvSpPr>
      <dsp:spPr>
        <a:xfrm>
          <a:off x="5468660" y="2098380"/>
          <a:ext cx="699513" cy="28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99"/>
              </a:lnTo>
              <a:lnTo>
                <a:pt x="699513" y="161999"/>
              </a:lnTo>
              <a:lnTo>
                <a:pt x="699513" y="2807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973FC-816A-471E-BDFF-63B38E79055B}">
      <dsp:nvSpPr>
        <dsp:cNvPr id="0" name=""/>
        <dsp:cNvSpPr/>
      </dsp:nvSpPr>
      <dsp:spPr>
        <a:xfrm>
          <a:off x="4759083" y="2098380"/>
          <a:ext cx="709576" cy="280725"/>
        </a:xfrm>
        <a:custGeom>
          <a:avLst/>
          <a:gdLst/>
          <a:ahLst/>
          <a:cxnLst/>
          <a:rect l="0" t="0" r="0" b="0"/>
          <a:pathLst>
            <a:path>
              <a:moveTo>
                <a:pt x="709576" y="0"/>
              </a:moveTo>
              <a:lnTo>
                <a:pt x="709576" y="161999"/>
              </a:lnTo>
              <a:lnTo>
                <a:pt x="0" y="161999"/>
              </a:lnTo>
              <a:lnTo>
                <a:pt x="0" y="2807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53B75-D09D-421E-B5C9-F6D92EAA3518}">
      <dsp:nvSpPr>
        <dsp:cNvPr id="0" name=""/>
        <dsp:cNvSpPr/>
      </dsp:nvSpPr>
      <dsp:spPr>
        <a:xfrm>
          <a:off x="1933837" y="2118699"/>
          <a:ext cx="1368179" cy="237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26"/>
              </a:lnTo>
              <a:lnTo>
                <a:pt x="1368179" y="118726"/>
              </a:lnTo>
              <a:lnTo>
                <a:pt x="1368179" y="2374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5CD2A-A0C0-4927-A8F0-541ABC6B1FFD}">
      <dsp:nvSpPr>
        <dsp:cNvPr id="0" name=""/>
        <dsp:cNvSpPr/>
      </dsp:nvSpPr>
      <dsp:spPr>
        <a:xfrm>
          <a:off x="1888117" y="2118699"/>
          <a:ext cx="91440" cy="2374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4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3EBE4-206D-4899-A2C9-9D4413532A63}">
      <dsp:nvSpPr>
        <dsp:cNvPr id="0" name=""/>
        <dsp:cNvSpPr/>
      </dsp:nvSpPr>
      <dsp:spPr>
        <a:xfrm>
          <a:off x="565657" y="2118699"/>
          <a:ext cx="1368179" cy="237452"/>
        </a:xfrm>
        <a:custGeom>
          <a:avLst/>
          <a:gdLst/>
          <a:ahLst/>
          <a:cxnLst/>
          <a:rect l="0" t="0" r="0" b="0"/>
          <a:pathLst>
            <a:path>
              <a:moveTo>
                <a:pt x="1368179" y="0"/>
              </a:moveTo>
              <a:lnTo>
                <a:pt x="1368179" y="118726"/>
              </a:lnTo>
              <a:lnTo>
                <a:pt x="0" y="118726"/>
              </a:lnTo>
              <a:lnTo>
                <a:pt x="0" y="2374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C9779-B93A-4778-B8CD-82E30D9072F7}">
      <dsp:nvSpPr>
        <dsp:cNvPr id="0" name=""/>
        <dsp:cNvSpPr/>
      </dsp:nvSpPr>
      <dsp:spPr>
        <a:xfrm>
          <a:off x="1017134" y="1212483"/>
          <a:ext cx="1833406" cy="906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Engineering</a:t>
          </a:r>
        </a:p>
      </dsp:txBody>
      <dsp:txXfrm>
        <a:off x="1017134" y="1212483"/>
        <a:ext cx="1833406" cy="906215"/>
      </dsp:txXfrm>
    </dsp:sp>
    <dsp:sp modelId="{0F76EC78-6D3D-462C-AFE4-46E17234B9FD}">
      <dsp:nvSpPr>
        <dsp:cNvPr id="0" name=""/>
        <dsp:cNvSpPr/>
      </dsp:nvSpPr>
      <dsp:spPr>
        <a:xfrm>
          <a:off x="294" y="2356151"/>
          <a:ext cx="1130727" cy="56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Choice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Ugwuede</a:t>
          </a:r>
          <a:endParaRPr lang="en-US" sz="1300" kern="1200" dirty="0"/>
        </a:p>
      </dsp:txBody>
      <dsp:txXfrm>
        <a:off x="294" y="2356151"/>
        <a:ext cx="1130727" cy="565363"/>
      </dsp:txXfrm>
    </dsp:sp>
    <dsp:sp modelId="{4B78D334-F523-4968-8B87-BDC51E395B30}">
      <dsp:nvSpPr>
        <dsp:cNvPr id="0" name=""/>
        <dsp:cNvSpPr/>
      </dsp:nvSpPr>
      <dsp:spPr>
        <a:xfrm>
          <a:off x="1368473" y="2356151"/>
          <a:ext cx="1130727" cy="56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Adeoti Olatunde</a:t>
          </a:r>
        </a:p>
      </dsp:txBody>
      <dsp:txXfrm>
        <a:off x="1368473" y="2356151"/>
        <a:ext cx="1130727" cy="565363"/>
      </dsp:txXfrm>
    </dsp:sp>
    <dsp:sp modelId="{94AF5CD9-E7AC-4CCE-9172-D1BA7E03D052}">
      <dsp:nvSpPr>
        <dsp:cNvPr id="0" name=""/>
        <dsp:cNvSpPr/>
      </dsp:nvSpPr>
      <dsp:spPr>
        <a:xfrm>
          <a:off x="2736653" y="2356151"/>
          <a:ext cx="1130727" cy="56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Divin Kayeye</a:t>
          </a:r>
        </a:p>
      </dsp:txBody>
      <dsp:txXfrm>
        <a:off x="2736653" y="2356151"/>
        <a:ext cx="1130727" cy="565363"/>
      </dsp:txXfrm>
    </dsp:sp>
    <dsp:sp modelId="{D1D9F9AD-4489-48E8-B0DB-34A543D82054}">
      <dsp:nvSpPr>
        <dsp:cNvPr id="0" name=""/>
        <dsp:cNvSpPr/>
      </dsp:nvSpPr>
      <dsp:spPr>
        <a:xfrm>
          <a:off x="4412063" y="1226900"/>
          <a:ext cx="2113193" cy="871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Science</a:t>
          </a:r>
        </a:p>
      </dsp:txBody>
      <dsp:txXfrm>
        <a:off x="4412063" y="1226900"/>
        <a:ext cx="2113193" cy="871479"/>
      </dsp:txXfrm>
    </dsp:sp>
    <dsp:sp modelId="{CEB3EAE8-3D11-4754-8529-011C942C9040}">
      <dsp:nvSpPr>
        <dsp:cNvPr id="0" name=""/>
        <dsp:cNvSpPr/>
      </dsp:nvSpPr>
      <dsp:spPr>
        <a:xfrm>
          <a:off x="4193719" y="2379105"/>
          <a:ext cx="1130727" cy="56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Gbadeyanka Taofeek</a:t>
          </a:r>
        </a:p>
      </dsp:txBody>
      <dsp:txXfrm>
        <a:off x="4193719" y="2379105"/>
        <a:ext cx="1130727" cy="565363"/>
      </dsp:txXfrm>
    </dsp:sp>
    <dsp:sp modelId="{3F4CAE02-64A5-46C2-9D8D-DF561543300D}">
      <dsp:nvSpPr>
        <dsp:cNvPr id="0" name=""/>
        <dsp:cNvSpPr/>
      </dsp:nvSpPr>
      <dsp:spPr>
        <a:xfrm>
          <a:off x="5602809" y="2379105"/>
          <a:ext cx="1130727" cy="56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Isaac Lukasa</a:t>
          </a:r>
        </a:p>
      </dsp:txBody>
      <dsp:txXfrm>
        <a:off x="5602809" y="2379105"/>
        <a:ext cx="1130727" cy="565363"/>
      </dsp:txXfrm>
    </dsp:sp>
    <dsp:sp modelId="{86120695-6FE9-40AC-B9C2-7D213201A8F8}">
      <dsp:nvSpPr>
        <dsp:cNvPr id="0" name=""/>
        <dsp:cNvSpPr/>
      </dsp:nvSpPr>
      <dsp:spPr>
        <a:xfrm>
          <a:off x="7780951" y="1212483"/>
          <a:ext cx="1987569" cy="872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Analysis</a:t>
          </a:r>
        </a:p>
      </dsp:txBody>
      <dsp:txXfrm>
        <a:off x="7780951" y="1212483"/>
        <a:ext cx="1987569" cy="872418"/>
      </dsp:txXfrm>
    </dsp:sp>
    <dsp:sp modelId="{02E8DEC8-5D33-4192-9F63-B8A771B7302A}">
      <dsp:nvSpPr>
        <dsp:cNvPr id="0" name=""/>
        <dsp:cNvSpPr/>
      </dsp:nvSpPr>
      <dsp:spPr>
        <a:xfrm>
          <a:off x="6855609" y="2394466"/>
          <a:ext cx="1130727" cy="56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Mina-</a:t>
          </a:r>
          <a:r>
            <a:rPr lang="en-US" sz="1300" kern="1200" dirty="0" err="1"/>
            <a:t>Ogie</a:t>
          </a:r>
          <a:r>
            <a:rPr lang="en-US" sz="1300" kern="1200" dirty="0"/>
            <a:t> Ezinne</a:t>
          </a:r>
        </a:p>
      </dsp:txBody>
      <dsp:txXfrm>
        <a:off x="6855609" y="2394466"/>
        <a:ext cx="1130727" cy="565363"/>
      </dsp:txXfrm>
    </dsp:sp>
    <dsp:sp modelId="{6E2F49F0-D090-424E-9593-A95E157B7B51}">
      <dsp:nvSpPr>
        <dsp:cNvPr id="0" name=""/>
        <dsp:cNvSpPr/>
      </dsp:nvSpPr>
      <dsp:spPr>
        <a:xfrm>
          <a:off x="8209372" y="2394460"/>
          <a:ext cx="1130727" cy="56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Kuponiyi Boluwatife</a:t>
          </a:r>
        </a:p>
      </dsp:txBody>
      <dsp:txXfrm>
        <a:off x="8209372" y="2394460"/>
        <a:ext cx="1130727" cy="565363"/>
      </dsp:txXfrm>
    </dsp:sp>
    <dsp:sp modelId="{4CDC9977-7FFA-4170-A814-47E5B723574B}">
      <dsp:nvSpPr>
        <dsp:cNvPr id="0" name=""/>
        <dsp:cNvSpPr/>
      </dsp:nvSpPr>
      <dsp:spPr>
        <a:xfrm>
          <a:off x="9563135" y="2394460"/>
          <a:ext cx="1130727" cy="56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Odigie Alvin</a:t>
          </a:r>
        </a:p>
      </dsp:txBody>
      <dsp:txXfrm>
        <a:off x="9563135" y="2394460"/>
        <a:ext cx="1130727" cy="565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6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11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4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8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3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3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9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B06A38-A8F1-41E6-BE78-3A7C265C5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1BF1C30-E257-44D1-AA77-15BD23F6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CE3207-C159-497F-A8A3-6D64B99F1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0363"/>
            <a:ext cx="12192000" cy="736836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661E1F-C7E5-46BA-86DA-28742C4B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55810"/>
              </p:ext>
            </p:extLst>
          </p:nvPr>
        </p:nvGraphicFramePr>
        <p:xfrm>
          <a:off x="0" y="11312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48093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0949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0558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7398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3153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54963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51240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824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97988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1548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628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812288-15DC-4A76-B976-85F3C09E7898}"/>
              </a:ext>
            </a:extLst>
          </p:cNvPr>
          <p:cNvSpPr txBox="1"/>
          <p:nvPr/>
        </p:nvSpPr>
        <p:spPr>
          <a:xfrm>
            <a:off x="224993" y="1602102"/>
            <a:ext cx="5453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Customer Segmentation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997D8-0BF3-438F-83C8-83ACEC9DD526}"/>
              </a:ext>
            </a:extLst>
          </p:cNvPr>
          <p:cNvSpPr txBox="1"/>
          <p:nvPr/>
        </p:nvSpPr>
        <p:spPr>
          <a:xfrm>
            <a:off x="8534400" y="603739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By: Data Planet</a:t>
            </a:r>
          </a:p>
        </p:txBody>
      </p:sp>
    </p:spTree>
    <p:extLst>
      <p:ext uri="{BB962C8B-B14F-4D97-AF65-F5344CB8AC3E}">
        <p14:creationId xmlns:p14="http://schemas.microsoft.com/office/powerpoint/2010/main" val="261671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1FAE-CEE2-40A5-9099-64377714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23"/>
            <a:ext cx="10515600" cy="1325563"/>
          </a:xfrm>
        </p:spPr>
        <p:txBody>
          <a:bodyPr/>
          <a:lstStyle/>
          <a:p>
            <a:r>
              <a:rPr lang="en-US" b="1" dirty="0"/>
              <a:t>Insight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50E75-97FA-0B99-A64A-8CFC01EBF3EC}"/>
              </a:ext>
            </a:extLst>
          </p:cNvPr>
          <p:cNvSpPr txBox="1"/>
          <p:nvPr/>
        </p:nvSpPr>
        <p:spPr>
          <a:xfrm>
            <a:off x="379322" y="2390503"/>
            <a:ext cx="11812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         CLUSTER 4                                                                                     PREDICTIVE ANALYIS CHART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E79739-3E4A-ACC3-3525-78608488318E}"/>
              </a:ext>
            </a:extLst>
          </p:cNvPr>
          <p:cNvCxnSpPr/>
          <p:nvPr/>
        </p:nvCxnSpPr>
        <p:spPr>
          <a:xfrm>
            <a:off x="6296297" y="2560320"/>
            <a:ext cx="0" cy="39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B4FEF1D-CFB0-9D4D-E741-96111EF21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7" y="2880261"/>
            <a:ext cx="2257740" cy="1648055"/>
          </a:xfrm>
          <a:prstGeom prst="rect">
            <a:avLst/>
          </a:prstGeom>
        </p:spPr>
      </p:pic>
      <p:pic>
        <p:nvPicPr>
          <p:cNvPr id="13" name="Content Placeholder 12" descr="A graph of blue squares&#10;&#10;Description automatically generated">
            <a:extLst>
              <a:ext uri="{FF2B5EF4-FFF2-40B4-BE49-F238E27FC236}">
                <a16:creationId xmlns:a16="http://schemas.microsoft.com/office/drawing/2014/main" id="{FCA528A2-2840-0BBC-E389-9ADA2EF63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7" y="5018073"/>
            <a:ext cx="2252431" cy="1531653"/>
          </a:xfrm>
        </p:spPr>
      </p:pic>
      <p:pic>
        <p:nvPicPr>
          <p:cNvPr id="16" name="Picture 15" descr="A diagram of a person riding a bike&#10;&#10;Description automatically generated">
            <a:extLst>
              <a:ext uri="{FF2B5EF4-FFF2-40B4-BE49-F238E27FC236}">
                <a16:creationId xmlns:a16="http://schemas.microsoft.com/office/drawing/2014/main" id="{D3559C17-D6F0-FB52-FD0C-C51B70840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17" y="3616903"/>
            <a:ext cx="2584362" cy="1822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3EAE0F-9EE5-40D1-983D-79930ED84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704" y="3104724"/>
            <a:ext cx="4471325" cy="27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6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B7FD-27F2-4A5D-8A0C-5AED1A9A3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171" y="0"/>
            <a:ext cx="11607538" cy="12914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Summary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E10C6E-A786-4F20-9B1D-408BC982AA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0133" y="1577696"/>
            <a:ext cx="10482606" cy="461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solidFill>
                  <a:schemeClr val="bg1"/>
                </a:solidFill>
              </a:rPr>
              <a:t>We identified 5 customer groups based on their demography and purchasing behavior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solidFill>
                  <a:schemeClr val="bg1"/>
                </a:solidFill>
              </a:rPr>
              <a:t>Cluster 0 and 4 are residents of Victoria and New South Wales (NSW).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solidFill>
                  <a:schemeClr val="bg1"/>
                </a:solidFill>
              </a:rPr>
              <a:t>Cluster 0 and 3 customers purchase Solex, Giant, OHM and Norco Bicycles the most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Cluster 1 accumulated $2.80M profit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Senior Adults made</a:t>
            </a:r>
            <a:r>
              <a:rPr lang="en-US" altLang="en-US" cap="none" dirty="0">
                <a:solidFill>
                  <a:schemeClr val="bg1"/>
                </a:solidFill>
              </a:rPr>
              <a:t> the most purchases in Cluster 2. Total amount of profit amounted to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cap="none" dirty="0">
                <a:solidFill>
                  <a:schemeClr val="bg1"/>
                </a:solidFill>
              </a:rPr>
              <a:t> $2.89M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solidFill>
                  <a:schemeClr val="bg1"/>
                </a:solidFill>
              </a:rPr>
              <a:t>Cluster 3 customers reside in New South Wales while Cluster 4 customers are resident in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cap="none" dirty="0">
                <a:solidFill>
                  <a:schemeClr val="bg1"/>
                </a:solidFill>
              </a:rPr>
              <a:t>both New South Wales and Victoria.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cap="none" dirty="0">
              <a:solidFill>
                <a:schemeClr val="bg1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145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94DD-0D38-4527-AC82-E8943278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2092751"/>
            <a:ext cx="10843787" cy="4308050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Spending Habits</a:t>
            </a:r>
          </a:p>
          <a:p>
            <a:pPr algn="just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predictive analysis shows that sales will likely follow the same pattern</a:t>
            </a:r>
            <a:r>
              <a:rPr lang="en-US" altLang="en-US" dirty="0">
                <a:solidFill>
                  <a:schemeClr val="tx1"/>
                </a:solidFill>
              </a:rPr>
              <a:t>, declining sales in the first quarter and sudden surge within the last quarter. Curating activities to promote bike usage within these down time can promote sales.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Brand Distribution by Age Group: Among the four unique brand names, Trek Bicycles appears to be the most popular brand among Young Adults, while Giant Bicycles is most popular among Senior Adults.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Purchases by Job Industry: Here, we learnt that Manufacturing and Financial Services has the highest number of purchases. These are the industry categories with the most purchases accruing almost half of the total profit.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Young Adult category has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83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253A-298E-48FB-A093-02FBA157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15" y="2337848"/>
            <a:ext cx="10680570" cy="4279770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Profit by Date: T</a:t>
            </a:r>
            <a:r>
              <a:rPr lang="en-US" altLang="en-US" dirty="0">
                <a:solidFill>
                  <a:schemeClr val="tx1"/>
                </a:solidFill>
              </a:rPr>
              <a:t>he month with the greatest profit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December. Between January to April, no profit was made.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Sales started </a:t>
            </a:r>
            <a:r>
              <a:rPr lang="en-US" altLang="en-US" dirty="0">
                <a:solidFill>
                  <a:schemeClr val="tx1"/>
                </a:solidFill>
              </a:rPr>
              <a:t>to pick up in May, and it progressed from $68,281.15 in May to $4,686,456.47 in December.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Geographic Distribution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Profit by State and Number of Purchases: New South Wales (NSW) is the state where the most profit was made which </a:t>
            </a:r>
            <a:r>
              <a:rPr lang="en-US" altLang="en-US" dirty="0">
                <a:solidFill>
                  <a:schemeClr val="tx1"/>
                </a:solidFill>
              </a:rPr>
              <a:t>amounted to $5.87M of the $11.04M total profit.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58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08E9-C08F-4116-84DF-0F186C96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17" y="838200"/>
            <a:ext cx="8761413" cy="706964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B8D0-77F3-4C4C-8F80-0B74BBA4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74490"/>
            <a:ext cx="6096000" cy="436457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From the insights we were able to get from the data; we can predict that Senior Adults and Adults will continue to make the most purchases because they earn the most and can afford to make these purchases.</a:t>
            </a:r>
          </a:p>
          <a:p>
            <a:r>
              <a:rPr lang="en-GB" dirty="0"/>
              <a:t>We would suggest offering catchy offers like free insurance for some months to customers that fall under the Young Professionals Category.</a:t>
            </a:r>
          </a:p>
          <a:p>
            <a:r>
              <a:rPr lang="en-GB" dirty="0"/>
              <a:t>Offering free customization services to the bikes they buy to give it a more personalized feel</a:t>
            </a:r>
          </a:p>
          <a:p>
            <a:r>
              <a:rPr lang="en-US" dirty="0"/>
              <a:t>Create engaging content for social media platforms. Partner with influencers to reach a wider audience</a:t>
            </a:r>
          </a:p>
          <a:p>
            <a:r>
              <a:rPr lang="en-US" dirty="0"/>
              <a:t>Sponsor local events and charities that young professionals care about. </a:t>
            </a:r>
          </a:p>
          <a:p>
            <a:endParaRPr lang="en-GB" dirty="0"/>
          </a:p>
        </p:txBody>
      </p:sp>
      <p:pic>
        <p:nvPicPr>
          <p:cNvPr id="5" name="Picture 4" descr="Two people shaking hands">
            <a:extLst>
              <a:ext uri="{FF2B5EF4-FFF2-40B4-BE49-F238E27FC236}">
                <a16:creationId xmlns:a16="http://schemas.microsoft.com/office/drawing/2014/main" id="{F3EE5FE6-6931-B4E8-98C8-DEE3511D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" y="2639444"/>
            <a:ext cx="5285542" cy="34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8CC2-13E4-4B69-8EE0-64FA0B02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119" y="-1338824"/>
            <a:ext cx="8825658" cy="2677648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5B4-29CC-4215-B872-7DF865FC8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10" y="2145016"/>
            <a:ext cx="8825658" cy="861420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we are Open to TAKE questions NOW.</a:t>
            </a:r>
          </a:p>
          <a:p>
            <a:endParaRPr lang="en-GB" sz="28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We will be happy to assist you on next steps to take. </a:t>
            </a:r>
            <a:endParaRPr lang="en-US" sz="28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9F03-83A2-448B-80C5-479A7D4B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502"/>
            <a:ext cx="10515600" cy="1103561"/>
          </a:xfrm>
        </p:spPr>
        <p:txBody>
          <a:bodyPr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61A8-F475-4F2B-A9FB-81FBA1486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24" y="2417976"/>
            <a:ext cx="11621054" cy="4440024"/>
          </a:xfrm>
        </p:spPr>
        <p:txBody>
          <a:bodyPr>
            <a:normAutofit/>
          </a:bodyPr>
          <a:lstStyle/>
          <a:p>
            <a:r>
              <a:rPr lang="en-US" spc="-19" dirty="0">
                <a:solidFill>
                  <a:srgbClr val="000000"/>
                </a:solidFill>
              </a:rPr>
              <a:t>Project Recap</a:t>
            </a:r>
          </a:p>
          <a:p>
            <a:endParaRPr lang="en-US" spc="-19" dirty="0">
              <a:solidFill>
                <a:srgbClr val="000000"/>
              </a:solidFill>
            </a:endParaRPr>
          </a:p>
          <a:p>
            <a:r>
              <a:rPr lang="en-US" spc="-19" dirty="0">
                <a:solidFill>
                  <a:srgbClr val="000000"/>
                </a:solidFill>
              </a:rPr>
              <a:t>Problem</a:t>
            </a:r>
          </a:p>
          <a:p>
            <a:endParaRPr lang="en-US" spc="-19" dirty="0">
              <a:solidFill>
                <a:srgbClr val="000000"/>
              </a:solidFill>
            </a:endParaRPr>
          </a:p>
          <a:p>
            <a:r>
              <a:rPr lang="en-US" spc="-19" dirty="0">
                <a:solidFill>
                  <a:srgbClr val="000000"/>
                </a:solidFill>
              </a:rPr>
              <a:t>Meet the Team</a:t>
            </a:r>
          </a:p>
          <a:p>
            <a:endParaRPr lang="en-US" spc="-19" dirty="0">
              <a:solidFill>
                <a:srgbClr val="000000"/>
              </a:solidFill>
            </a:endParaRPr>
          </a:p>
          <a:p>
            <a:r>
              <a:rPr lang="en-US" spc="-19" dirty="0">
                <a:solidFill>
                  <a:srgbClr val="000000"/>
                </a:solidFill>
              </a:rPr>
              <a:t>Process</a:t>
            </a:r>
          </a:p>
          <a:p>
            <a:endParaRPr lang="en-US" spc="-19" dirty="0">
              <a:solidFill>
                <a:srgbClr val="000000"/>
              </a:solidFill>
            </a:endParaRPr>
          </a:p>
          <a:p>
            <a:r>
              <a:rPr lang="en-US" spc="-19" dirty="0">
                <a:solidFill>
                  <a:srgbClr val="000000"/>
                </a:solidFill>
              </a:rPr>
              <a:t>Insights</a:t>
            </a:r>
          </a:p>
          <a:p>
            <a:endParaRPr lang="en-US" spc="-19" dirty="0">
              <a:solidFill>
                <a:srgbClr val="000000"/>
              </a:solidFill>
            </a:endParaRPr>
          </a:p>
          <a:p>
            <a:r>
              <a:rPr lang="en-US" spc="-19" dirty="0">
                <a:solidFill>
                  <a:srgbClr val="00000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411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028F7-5495-4485-9CBD-FB24B5290DF3}"/>
              </a:ext>
            </a:extLst>
          </p:cNvPr>
          <p:cNvSpPr txBox="1"/>
          <p:nvPr/>
        </p:nvSpPr>
        <p:spPr>
          <a:xfrm>
            <a:off x="858317" y="1815063"/>
            <a:ext cx="10515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b="1" i="0" dirty="0">
                <a:solidFill>
                  <a:srgbClr val="0D0D0D"/>
                </a:solidFill>
                <a:effectLst/>
              </a:rPr>
              <a:t>Company Overview:</a:t>
            </a:r>
            <a:endParaRPr lang="en-GB" sz="24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Prominent automobile manufacturer in Australia.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Experiencing significant decline in sales among young professionals</a:t>
            </a:r>
            <a:r>
              <a:rPr lang="en-GB" dirty="0">
                <a:solidFill>
                  <a:srgbClr val="0D0D0D"/>
                </a:solidFill>
              </a:rPr>
              <a:t> impacting overall revenue.</a:t>
            </a:r>
            <a:endParaRPr lang="en-GB" b="0" i="0" dirty="0">
              <a:solidFill>
                <a:srgbClr val="0D0D0D"/>
              </a:solidFill>
              <a:effectLst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GB" sz="2400" b="1" i="0" dirty="0">
                <a:solidFill>
                  <a:srgbClr val="0D0D0D"/>
                </a:solidFill>
                <a:effectLst/>
              </a:rPr>
              <a:t>Project Goal:</a:t>
            </a:r>
            <a:endParaRPr lang="en-GB" sz="24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Conduct customer segmentation analysis to identify key customer groups within the young professional segment.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</a:rPr>
              <a:t>Predict future purchasing</a:t>
            </a:r>
            <a:r>
              <a:rPr lang="en-US" dirty="0"/>
              <a:t> behaviors and devise personalized customer experiences to improve customer engagement and retention rates.</a:t>
            </a:r>
            <a:r>
              <a:rPr lang="en-GB" dirty="0">
                <a:solidFill>
                  <a:srgbClr val="0D0D0D"/>
                </a:solidFill>
              </a:rPr>
              <a:t> </a:t>
            </a:r>
            <a:endParaRPr lang="en-GB" b="0" i="0" dirty="0">
              <a:solidFill>
                <a:srgbClr val="0D0D0D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D18D73-6876-9189-4DC5-1AE4CE5981A7}"/>
              </a:ext>
            </a:extLst>
          </p:cNvPr>
          <p:cNvSpPr txBox="1">
            <a:spLocks/>
          </p:cNvSpPr>
          <p:nvPr/>
        </p:nvSpPr>
        <p:spPr>
          <a:xfrm>
            <a:off x="509450" y="711502"/>
            <a:ext cx="10515600" cy="1103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Project Recap</a:t>
            </a:r>
          </a:p>
        </p:txBody>
      </p:sp>
    </p:spTree>
    <p:extLst>
      <p:ext uri="{BB962C8B-B14F-4D97-AF65-F5344CB8AC3E}">
        <p14:creationId xmlns:p14="http://schemas.microsoft.com/office/powerpoint/2010/main" val="206398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8FF-85E8-43AC-93BE-3DBABDB7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69" y="59688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4C76-3B34-4106-B854-DDDEABD2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69" y="2638696"/>
            <a:ext cx="10008667" cy="3906429"/>
          </a:xfrm>
        </p:spPr>
        <p:txBody>
          <a:bodyPr>
            <a:noAutofit/>
          </a:bodyPr>
          <a:lstStyle/>
          <a:p>
            <a:pPr algn="just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Research indicates lack of personalized customer experiences.</a:t>
            </a:r>
          </a:p>
          <a:p>
            <a:pPr algn="just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Young professional segment specifically affected.</a:t>
            </a:r>
          </a:p>
          <a:p>
            <a:pPr algn="just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Comprehensive customer segmentation analysis needed</a:t>
            </a:r>
          </a:p>
          <a:p>
            <a:pPr algn="just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Identification of key customer groups based on demographics, purchasing habits, and preferences.</a:t>
            </a:r>
          </a:p>
          <a:p>
            <a:pPr algn="just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Analysis of past purchasing behaviours to predict future trends.</a:t>
            </a:r>
          </a:p>
        </p:txBody>
      </p:sp>
    </p:spTree>
    <p:extLst>
      <p:ext uri="{BB962C8B-B14F-4D97-AF65-F5344CB8AC3E}">
        <p14:creationId xmlns:p14="http://schemas.microsoft.com/office/powerpoint/2010/main" val="283816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7F9A-3215-4F23-9E80-1F348FA2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838200"/>
            <a:ext cx="10515600" cy="692494"/>
          </a:xfrm>
        </p:spPr>
        <p:txBody>
          <a:bodyPr>
            <a:normAutofit/>
          </a:bodyPr>
          <a:lstStyle/>
          <a:p>
            <a:r>
              <a:rPr lang="en-US" b="1" dirty="0"/>
              <a:t>Meet the team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0AA7A0-1F39-40A1-9464-F0AB9DDC9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358222"/>
              </p:ext>
            </p:extLst>
          </p:nvPr>
        </p:nvGraphicFramePr>
        <p:xfrm>
          <a:off x="707572" y="2369127"/>
          <a:ext cx="10708574" cy="41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18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5E56-D3D0-4308-83ED-750E0B86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16" y="869165"/>
            <a:ext cx="8761413" cy="706964"/>
          </a:xfrm>
        </p:spPr>
        <p:txBody>
          <a:bodyPr/>
          <a:lstStyle/>
          <a:p>
            <a:r>
              <a:rPr lang="en-US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1DB6-3CA2-4B42-84C9-E8E5BACB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16" y="2739164"/>
            <a:ext cx="10251089" cy="324967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Understanding the Data</a:t>
            </a:r>
          </a:p>
          <a:p>
            <a:pPr>
              <a:lnSpc>
                <a:spcPct val="200000"/>
              </a:lnSpc>
            </a:pPr>
            <a:r>
              <a:rPr lang="en-US" dirty="0"/>
              <a:t>Data Cleaning</a:t>
            </a:r>
          </a:p>
          <a:p>
            <a:pPr>
              <a:lnSpc>
                <a:spcPct val="200000"/>
              </a:lnSpc>
            </a:pPr>
            <a:r>
              <a:rPr lang="en-US" dirty="0"/>
              <a:t>Data Modelling/ Customer Segmentation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Data Analysis</a:t>
            </a:r>
          </a:p>
          <a:p>
            <a:pPr>
              <a:lnSpc>
                <a:spcPct val="200000"/>
              </a:lnSpc>
            </a:pPr>
            <a:r>
              <a:rPr lang="en-US" dirty="0"/>
              <a:t>Insights from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9A26-EC87-47C9-9DF3-7BF61AF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584"/>
            <a:ext cx="10515600" cy="994410"/>
          </a:xfrm>
        </p:spPr>
        <p:txBody>
          <a:bodyPr/>
          <a:lstStyle/>
          <a:p>
            <a:r>
              <a:rPr lang="en-US" b="1" dirty="0"/>
              <a:t>Insight</a:t>
            </a:r>
            <a:r>
              <a:rPr lang="en-US" dirty="0"/>
              <a:t> </a:t>
            </a:r>
          </a:p>
        </p:txBody>
      </p:sp>
      <p:pic>
        <p:nvPicPr>
          <p:cNvPr id="31" name="Content Placeholder 30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5C854DB4-27FB-2616-F373-E87254A73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38446"/>
            <a:ext cx="8020929" cy="4404510"/>
          </a:xfrm>
        </p:spPr>
      </p:pic>
    </p:spTree>
    <p:extLst>
      <p:ext uri="{BB962C8B-B14F-4D97-AF65-F5344CB8AC3E}">
        <p14:creationId xmlns:p14="http://schemas.microsoft.com/office/powerpoint/2010/main" val="12186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9A26-EC87-47C9-9DF3-7BF61AF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584"/>
            <a:ext cx="10515600" cy="994410"/>
          </a:xfrm>
        </p:spPr>
        <p:txBody>
          <a:bodyPr/>
          <a:lstStyle/>
          <a:p>
            <a:r>
              <a:rPr lang="en-US" b="1" dirty="0"/>
              <a:t>Insight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B92C1-A6EB-75F2-6CBC-9CB48DE8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021" y="2256425"/>
            <a:ext cx="10405674" cy="436945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CLUSTER 0                                                                 				 CLUSTER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profit&#10;&#10;Description automatically generated with medium confidence">
            <a:extLst>
              <a:ext uri="{FF2B5EF4-FFF2-40B4-BE49-F238E27FC236}">
                <a16:creationId xmlns:a16="http://schemas.microsoft.com/office/drawing/2014/main" id="{9B8793AB-2605-195B-91A2-4DB8AAA87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5" y="2733903"/>
            <a:ext cx="2530780" cy="1543265"/>
          </a:xfrm>
          <a:prstGeom prst="rect">
            <a:avLst/>
          </a:prstGeom>
        </p:spPr>
      </p:pic>
      <p:pic>
        <p:nvPicPr>
          <p:cNvPr id="8" name="Picture 7" descr="A graph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C4A2D3DD-C47E-56C7-EEA7-D5002FBC9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7" y="4581089"/>
            <a:ext cx="2532888" cy="1740871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B5F4F326-084B-E0B5-5739-EB36BD2AF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27" y="3429000"/>
            <a:ext cx="2596273" cy="1834591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9A17F8EC-BCFC-FB27-ACED-FFB4A6D89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10" y="2682338"/>
            <a:ext cx="2532888" cy="1782805"/>
          </a:xfrm>
          <a:prstGeom prst="rect">
            <a:avLst/>
          </a:prstGeom>
        </p:spPr>
      </p:pic>
      <p:pic>
        <p:nvPicPr>
          <p:cNvPr id="15" name="Picture 14" descr="A graph of blue squares&#10;&#10;Description automatically generated">
            <a:extLst>
              <a:ext uri="{FF2B5EF4-FFF2-40B4-BE49-F238E27FC236}">
                <a16:creationId xmlns:a16="http://schemas.microsoft.com/office/drawing/2014/main" id="{558E6094-72D1-CDD7-DF59-5B2E86105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51" y="4696116"/>
            <a:ext cx="2532747" cy="1698793"/>
          </a:xfrm>
          <a:prstGeom prst="rect">
            <a:avLst/>
          </a:prstGeom>
        </p:spPr>
      </p:pic>
      <p:pic>
        <p:nvPicPr>
          <p:cNvPr id="20" name="Picture 19" descr="A screen shot of a graph&#10;&#10;Description automatically generated">
            <a:extLst>
              <a:ext uri="{FF2B5EF4-FFF2-40B4-BE49-F238E27FC236}">
                <a16:creationId xmlns:a16="http://schemas.microsoft.com/office/drawing/2014/main" id="{6884771D-4AEF-B664-265F-19A1A2C75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42" y="3505535"/>
            <a:ext cx="2567238" cy="178280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331B4B-0218-0593-1CE7-B296B7CFF3A8}"/>
              </a:ext>
            </a:extLst>
          </p:cNvPr>
          <p:cNvCxnSpPr/>
          <p:nvPr/>
        </p:nvCxnSpPr>
        <p:spPr>
          <a:xfrm>
            <a:off x="6400800" y="2495006"/>
            <a:ext cx="0" cy="413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7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1FAE-CEE2-40A5-9099-64377714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23"/>
            <a:ext cx="10515600" cy="1325563"/>
          </a:xfrm>
        </p:spPr>
        <p:txBody>
          <a:bodyPr/>
          <a:lstStyle/>
          <a:p>
            <a:r>
              <a:rPr lang="en-US" b="1" dirty="0"/>
              <a:t>Insight 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D5964604-0118-E2AF-6E38-AC9878AAD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9" y="2903389"/>
            <a:ext cx="2419383" cy="1707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50E75-97FA-0B99-A64A-8CFC01EBF3EC}"/>
              </a:ext>
            </a:extLst>
          </p:cNvPr>
          <p:cNvSpPr txBox="1"/>
          <p:nvPr/>
        </p:nvSpPr>
        <p:spPr>
          <a:xfrm>
            <a:off x="379322" y="2390503"/>
            <a:ext cx="11812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         CLUSTER 2                                                                                      CLUSTER 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graph of blue squares&#10;&#10;Description automatically generated">
            <a:extLst>
              <a:ext uri="{FF2B5EF4-FFF2-40B4-BE49-F238E27FC236}">
                <a16:creationId xmlns:a16="http://schemas.microsoft.com/office/drawing/2014/main" id="{301B0E51-51E9-FDA8-C682-2D01EEAA9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0" y="4921231"/>
            <a:ext cx="2419382" cy="1600627"/>
          </a:xfrm>
          <a:prstGeom prst="rect">
            <a:avLst/>
          </a:prstGeom>
        </p:spPr>
      </p:pic>
      <p:pic>
        <p:nvPicPr>
          <p:cNvPr id="15" name="Picture 14" descr="A screen shot of a diagram&#10;&#10;Description automatically generated">
            <a:extLst>
              <a:ext uri="{FF2B5EF4-FFF2-40B4-BE49-F238E27FC236}">
                <a16:creationId xmlns:a16="http://schemas.microsoft.com/office/drawing/2014/main" id="{8F35076C-A776-63E8-F741-C43B35E8B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39" y="3713871"/>
            <a:ext cx="2850256" cy="193568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E79739-3E4A-ACC3-3525-78608488318E}"/>
              </a:ext>
            </a:extLst>
          </p:cNvPr>
          <p:cNvCxnSpPr/>
          <p:nvPr/>
        </p:nvCxnSpPr>
        <p:spPr>
          <a:xfrm>
            <a:off x="6296297" y="2560320"/>
            <a:ext cx="0" cy="39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C5D674EA-521F-A3EF-21D9-B5CCC52C2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67" y="2903389"/>
            <a:ext cx="2257740" cy="1657581"/>
          </a:xfrm>
          <a:prstGeom prst="rect">
            <a:avLst/>
          </a:prstGeom>
        </p:spPr>
      </p:pic>
      <p:pic>
        <p:nvPicPr>
          <p:cNvPr id="23" name="Picture 22" descr="A graph of blue squares&#10;&#10;Description automatically generated">
            <a:extLst>
              <a:ext uri="{FF2B5EF4-FFF2-40B4-BE49-F238E27FC236}">
                <a16:creationId xmlns:a16="http://schemas.microsoft.com/office/drawing/2014/main" id="{C340FA81-077F-9346-ACFC-E11BC0AD1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26" y="4921231"/>
            <a:ext cx="2436606" cy="1677046"/>
          </a:xfrm>
          <a:prstGeom prst="rect">
            <a:avLst/>
          </a:prstGeom>
        </p:spPr>
      </p:pic>
      <p:pic>
        <p:nvPicPr>
          <p:cNvPr id="25" name="Picture 24" descr="A screen shot of a graph&#10;&#10;Description automatically generated">
            <a:extLst>
              <a:ext uri="{FF2B5EF4-FFF2-40B4-BE49-F238E27FC236}">
                <a16:creationId xmlns:a16="http://schemas.microsoft.com/office/drawing/2014/main" id="{E6281CAC-58FB-EB77-4C6B-A7858C82B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60" y="3724351"/>
            <a:ext cx="2449647" cy="17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25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3365</TotalTime>
  <Words>614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Wingdings 3</vt:lpstr>
      <vt:lpstr>Ion Boardroom</vt:lpstr>
      <vt:lpstr>PowerPoint Presentation</vt:lpstr>
      <vt:lpstr>Agenda</vt:lpstr>
      <vt:lpstr>PowerPoint Presentation</vt:lpstr>
      <vt:lpstr> Problem</vt:lpstr>
      <vt:lpstr>Meet the team</vt:lpstr>
      <vt:lpstr>Process</vt:lpstr>
      <vt:lpstr>Insight </vt:lpstr>
      <vt:lpstr>Insight </vt:lpstr>
      <vt:lpstr>Insight </vt:lpstr>
      <vt:lpstr>Insight </vt:lpstr>
      <vt:lpstr>Summary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ezinne mina</dc:creator>
  <cp:lastModifiedBy>Boluwatife Kuponiyi</cp:lastModifiedBy>
  <cp:revision>29</cp:revision>
  <dcterms:created xsi:type="dcterms:W3CDTF">2024-05-05T20:04:04Z</dcterms:created>
  <dcterms:modified xsi:type="dcterms:W3CDTF">2024-05-21T08:40:01Z</dcterms:modified>
</cp:coreProperties>
</file>