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66b1edd0e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66b1edd0e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66b1edd0e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66b1edd0e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66b1edd0e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66b1edd0e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66b1edd0e_0_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66b1edd0e_0_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66b1edd0e_0_2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66b1edd0e_0_2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66b1edd0e_0_2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66b1edd0e_0_2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3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name="adj" fmla="val 28666"/>
              <a:gd name="vf" fmla="val 11547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721625" y="1447250"/>
            <a:ext cx="7277700" cy="26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Time Spent of Queue and Chat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92425" y="126025"/>
            <a:ext cx="88509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long are people waiting and does this change throughout the day? 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92425" y="1920450"/>
            <a:ext cx="8626800" cy="28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[Service User ID], [Day_Time_diff] As waiting_period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[dbo].[Join_Queue_Events$]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Where [Day_diff] =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Order by waiting_period Desc;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 </a:t>
            </a:r>
            <a:r>
              <a:rPr lang="en" sz="1889" b="1"/>
              <a:t>Analysis:</a:t>
            </a:r>
            <a:r>
              <a:rPr lang="en" b="1"/>
              <a:t>It Changes throughout the day. On same day, waiting varies from more than 8 hrs max to as low as 0 secs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16575" y="0"/>
            <a:ext cx="85806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 unsuccessful people make multiple attempts?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0" y="1843675"/>
            <a:ext cx="87750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Select [Service User ID], count(*) As attempts_count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From [dbo].[Join_Queue_Events$]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Group by [Service User ID]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Having count(*) &gt; 1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Order by attempts_count desc;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 sz="1764" b="1"/>
              <a:t>Analysis:</a:t>
            </a:r>
            <a:r>
              <a:rPr lang="en" b="1"/>
              <a:t>Yes, unsuccessful individuals try several times. Users made a minimum of 2 attempts and a maximum of 39 unsuccessful attempts.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76275" y="0"/>
            <a:ext cx="86823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</a:t>
            </a:r>
            <a:r>
              <a:rPr lang="en" sz="2600"/>
              <a:t> </a:t>
            </a:r>
            <a:r>
              <a:rPr lang="en"/>
              <a:t>demand and success patterns?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-10" y="1741350"/>
            <a:ext cx="8834700" cy="32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9">
                <a:latin typeface="Arial"/>
                <a:ea typeface="Arial"/>
                <a:cs typeface="Arial"/>
                <a:sym typeface="Arial"/>
              </a:rPr>
              <a:t>With T as (</a:t>
            </a:r>
            <a:endParaRPr sz="1809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9">
                <a:latin typeface="Arial"/>
                <a:ea typeface="Arial"/>
                <a:cs typeface="Arial"/>
                <a:sym typeface="Arial"/>
              </a:rPr>
              <a:t>	select count(distinct([Service User ID])) as demand from [dbo].[Join_Queue_Events$]      ),</a:t>
            </a:r>
            <a:endParaRPr sz="1809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9">
                <a:latin typeface="Arial"/>
                <a:ea typeface="Arial"/>
                <a:cs typeface="Arial"/>
                <a:sym typeface="Arial"/>
              </a:rPr>
              <a:t>	T1 as (</a:t>
            </a:r>
            <a:endParaRPr sz="1809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9">
                <a:latin typeface="Arial"/>
                <a:ea typeface="Arial"/>
                <a:cs typeface="Arial"/>
                <a:sym typeface="Arial"/>
              </a:rPr>
              <a:t>		select count(distinct([Service_User_ID])) as success</a:t>
            </a:r>
            <a:endParaRPr sz="1809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9">
                <a:latin typeface="Arial"/>
                <a:ea typeface="Arial"/>
                <a:cs typeface="Arial"/>
                <a:sym typeface="Arial"/>
              </a:rPr>
              <a:t>		from [dbo].[Chart_Start_Events$])</a:t>
            </a:r>
            <a:endParaRPr sz="1809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9">
                <a:latin typeface="Arial"/>
                <a:ea typeface="Arial"/>
                <a:cs typeface="Arial"/>
                <a:sym typeface="Arial"/>
              </a:rPr>
              <a:t>select success as success, demand as demand, (success *100) / demand  as Percent_success</a:t>
            </a:r>
            <a:endParaRPr sz="1809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9">
                <a:latin typeface="Arial"/>
                <a:ea typeface="Arial"/>
                <a:cs typeface="Arial"/>
                <a:sym typeface="Arial"/>
              </a:rPr>
              <a:t>from T, T1</a:t>
            </a:r>
            <a:endParaRPr sz="1809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Analysis: There were 2514 individual demands for a chat in the month, out of which 913 succeeded in joining the chat,  representing 36% chat joining success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6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6727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information and data would help with this analysis?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count([Service User ID]) as No_of_Users, [Day_on_Queue]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from [dbo].[Join_Queue_Events$]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group by  [Day_on_Queue]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Order by No_of_Users Desc;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58" b="1"/>
              <a:t>Analysis: The 13th of april had the highest users on Queue while 18th of April had the lowest users on queue with 1218 and 362 users respectively</a:t>
            </a:r>
            <a:endParaRPr sz="2058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6883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other information and data would help with this analysis?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0" y="1920450"/>
            <a:ext cx="8819100" cy="32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13"/>
              <a:t> Select count([Service_User_ID]) as No_on_Chat, [Day_on_chat]</a:t>
            </a:r>
            <a:endParaRPr sz="2613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13"/>
              <a:t>   from [dbo].[Chart_Start_Events$]</a:t>
            </a:r>
            <a:endParaRPr sz="2613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13"/>
              <a:t>   group by [Day_on_chat]</a:t>
            </a:r>
            <a:endParaRPr sz="2613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13"/>
              <a:t>   Order by No_on_Chat Desc;</a:t>
            </a:r>
            <a:endParaRPr sz="2613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345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65" b="1"/>
              <a:t>Analysis: The 14th of april had the highest users on Chat while 19th of April had the lowest users on queue with 568 and 97 users respectively</a:t>
            </a:r>
            <a:endParaRPr sz="2665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Analysis on Time Spent of Queue and Chat </vt:lpstr>
      <vt:lpstr> How long are people waiting and does this change throughout the day? </vt:lpstr>
      <vt:lpstr>Do unsuccessful people make multiple attempts?</vt:lpstr>
      <vt:lpstr>What are the demand and success patterns?</vt:lpstr>
      <vt:lpstr>What other information and data would help with this analysis?</vt:lpstr>
      <vt:lpstr>What other information and data would help with this analysis?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Time Spent of Queue and Chat</dc:title>
  <dc:creator>olu femi</dc:creator>
  <cp:lastModifiedBy>olu femi</cp:lastModifiedBy>
  <cp:revision>1</cp:revision>
  <dcterms:modified xsi:type="dcterms:W3CDTF">2022-12-12T15:01:06Z</dcterms:modified>
</cp:coreProperties>
</file>