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9" r:id="rId11"/>
    <p:sldId id="263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ubbock.areaconnect.com/zip2.htm?city=Lubbock&amp;qs=TX&amp;searchtype=bycity" TargetMode="External"/><Relationship Id="rId2" Type="http://schemas.openxmlformats.org/officeDocument/2006/relationships/hyperlink" Target="https://ci.lubbock.tx.us/departments/gis-data-services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geonames.org/postal-codes/US/TX/303/lubbock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793C-38F0-46EE-BAC1-CF0D18A20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A Recommender System for Car Salesman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F33F1-AD6E-4404-8A27-040E3FCC5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</a:t>
            </a:r>
          </a:p>
          <a:p>
            <a:r>
              <a:rPr lang="en-US" dirty="0"/>
              <a:t>December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2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4490-37D5-49BB-8CC6-F82D620B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95800F-EFE0-4A5C-B62D-A854D2B571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38" y="2508309"/>
            <a:ext cx="6781724" cy="3468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46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913-17EE-4701-85EC-FDB751EE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145B-2B77-4BDC-ABCE-1D3F7372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frequented area is neighborhood with zip code 79414. </a:t>
            </a:r>
          </a:p>
          <a:p>
            <a:r>
              <a:rPr lang="en-US" dirty="0"/>
              <a:t>Areas 79401 and 79402 closest to the University has the automotive shop </a:t>
            </a:r>
          </a:p>
          <a:p>
            <a:r>
              <a:rPr lang="en-US" dirty="0"/>
              <a:t>Analysis recommends that the car salesman can capitalize on these findings for car shops closer to the University</a:t>
            </a:r>
          </a:p>
        </p:txBody>
      </p:sp>
    </p:spTree>
    <p:extLst>
      <p:ext uri="{BB962C8B-B14F-4D97-AF65-F5344CB8AC3E}">
        <p14:creationId xmlns:p14="http://schemas.microsoft.com/office/powerpoint/2010/main" val="9646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913-17EE-4701-85EC-FDB751EE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145B-2B77-4BDC-ABCE-1D3F7372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Offers a unique selling proposition to market themselves to the students, parents and their families. </a:t>
            </a:r>
          </a:p>
          <a:p>
            <a:r>
              <a:rPr lang="en-US" dirty="0"/>
              <a:t>Avoid neighborhood 79403 which is majorly used for ranching and farming. </a:t>
            </a:r>
          </a:p>
          <a:p>
            <a:r>
              <a:rPr lang="en-US" dirty="0"/>
              <a:t>Neighborhoods  79490, 79430 and Ransom Canyon are sparsely populated and will not be advisable to set up car shops here. </a:t>
            </a:r>
          </a:p>
        </p:txBody>
      </p:sp>
    </p:spTree>
    <p:extLst>
      <p:ext uri="{BB962C8B-B14F-4D97-AF65-F5344CB8AC3E}">
        <p14:creationId xmlns:p14="http://schemas.microsoft.com/office/powerpoint/2010/main" val="415766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AD53-A251-4D2C-BFBD-39D8ADEE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60D1-26C7-472C-A80A-F24B4D18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shows the need for car shops </a:t>
            </a:r>
          </a:p>
          <a:p>
            <a:r>
              <a:rPr lang="en-US" dirty="0"/>
              <a:t>Salesmen who wish to invest their business should set up car shop in areas where they are highly visible and marketable. </a:t>
            </a:r>
          </a:p>
          <a:p>
            <a:r>
              <a:rPr lang="en-US" dirty="0"/>
              <a:t>The neighborhoods in cluster 0 are the most preferred to set up a car shop</a:t>
            </a:r>
          </a:p>
        </p:txBody>
      </p:sp>
    </p:spTree>
    <p:extLst>
      <p:ext uri="{BB962C8B-B14F-4D97-AF65-F5344CB8AC3E}">
        <p14:creationId xmlns:p14="http://schemas.microsoft.com/office/powerpoint/2010/main" val="267132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ipcode Map Lubbock, TX">
            <a:extLst>
              <a:ext uri="{FF2B5EF4-FFF2-40B4-BE49-F238E27FC236}">
                <a16:creationId xmlns:a16="http://schemas.microsoft.com/office/drawing/2014/main" id="{518883C7-FE34-499D-9A91-F457DCF40D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42" y="629174"/>
            <a:ext cx="8246378" cy="5415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7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C552-CAA8-4A7D-9001-8AE79193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553B-CB5F-433C-97FB-7A4518A7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Problem Description</a:t>
            </a:r>
          </a:p>
          <a:p>
            <a:r>
              <a:rPr lang="en-US" dirty="0"/>
              <a:t>There is a car salesman located in Dallas, Texas that is looking to expand his business to Lubbock, Texas. </a:t>
            </a:r>
          </a:p>
          <a:p>
            <a:r>
              <a:rPr lang="en-US" dirty="0"/>
              <a:t>The car salesman sells both brand new and used cars. The salesman wants to build a car shop in Lubbock which claims to have a budding student population. </a:t>
            </a:r>
          </a:p>
          <a:p>
            <a:r>
              <a:rPr lang="en-US" dirty="0"/>
              <a:t>The goal is to increase sales and improve business quality and processes.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2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2696-363C-4B36-ACFF-6F82A02E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Needed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22F3-EA5C-4B3D-8E5F-153823B0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geo-locational information about Lubbock, Texas can provide the salesman data needed to make his decision.</a:t>
            </a:r>
          </a:p>
          <a:p>
            <a:r>
              <a:rPr lang="en-US" u="sng" dirty="0">
                <a:hlinkClick r:id="rId2"/>
              </a:rPr>
              <a:t>city of Lubbock</a:t>
            </a:r>
            <a:r>
              <a:rPr lang="en-US" dirty="0"/>
              <a:t> – showing neighborhoods</a:t>
            </a:r>
          </a:p>
          <a:p>
            <a:r>
              <a:rPr lang="en-US" u="sng" dirty="0">
                <a:hlinkClick r:id="rId3"/>
              </a:rPr>
              <a:t>Lubbock area connect</a:t>
            </a:r>
            <a:r>
              <a:rPr lang="en-US" dirty="0"/>
              <a:t> – shows zip codes</a:t>
            </a:r>
          </a:p>
          <a:p>
            <a:r>
              <a:rPr lang="en-US" u="sng" dirty="0">
                <a:hlinkClick r:id="rId4"/>
              </a:rPr>
              <a:t>Geonames</a:t>
            </a:r>
            <a:r>
              <a:rPr lang="en-US" u="sng" dirty="0"/>
              <a:t> – showing latitude and longitude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47F34-00C5-4ACB-8E2C-ACC5C98CACA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430" y="3385345"/>
            <a:ext cx="4124325" cy="1962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11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D965-19DA-40C4-ACB1-25E069F2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Stakeholders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402E-45EC-4E8F-BFF0-C9CC3CF5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salesman</a:t>
            </a:r>
          </a:p>
          <a:p>
            <a:r>
              <a:rPr lang="en-US" dirty="0"/>
              <a:t>Parents/Students in Lubbock</a:t>
            </a:r>
          </a:p>
          <a:p>
            <a:r>
              <a:rPr lang="en-US" dirty="0"/>
              <a:t>City of Lubbock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0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2C1F-17AB-4545-87AC-000C24BF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9DBC-FA0A-4F77-BC62-0C88E49C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and extracted data from websites</a:t>
            </a:r>
          </a:p>
          <a:p>
            <a:r>
              <a:rPr lang="en-US" dirty="0"/>
              <a:t>Use Foursquare API </a:t>
            </a:r>
          </a:p>
          <a:p>
            <a:r>
              <a:rPr lang="en-US" dirty="0"/>
              <a:t>Group data by neighborhoods</a:t>
            </a:r>
          </a:p>
          <a:p>
            <a:r>
              <a:rPr lang="en-US" dirty="0"/>
              <a:t>Perform clustering using k-means algorithm</a:t>
            </a:r>
          </a:p>
          <a:p>
            <a:r>
              <a:rPr lang="en-US" dirty="0"/>
              <a:t>Visualize using folium map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70971-9539-476A-8D74-36308D5F0D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96" y="2429621"/>
            <a:ext cx="4437777" cy="2895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13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2C1F-17AB-4545-87AC-000C24BF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9DBC-FA0A-4F77-BC62-0C88E49C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and extracted data from websites</a:t>
            </a:r>
          </a:p>
          <a:p>
            <a:r>
              <a:rPr lang="en-US" dirty="0"/>
              <a:t>Use Foursquare API </a:t>
            </a:r>
          </a:p>
          <a:p>
            <a:r>
              <a:rPr lang="en-US" dirty="0"/>
              <a:t>Group data by neighborhoods</a:t>
            </a:r>
          </a:p>
          <a:p>
            <a:r>
              <a:rPr lang="en-US" dirty="0"/>
              <a:t>Perform clustering using k-means algorithm</a:t>
            </a:r>
          </a:p>
          <a:p>
            <a:r>
              <a:rPr lang="en-US" dirty="0"/>
              <a:t>Visualize using folium map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7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4490-37D5-49BB-8CC6-F82D620B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2129A1-0307-4600-BF52-E6DC518FF1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51" y="2466363"/>
            <a:ext cx="5570290" cy="3842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12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4490-37D5-49BB-8CC6-F82D620B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A0AD-C337-44E3-A8BD-6FCF49C4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0: Neighborhoods with a high occurrence of automotive shops</a:t>
            </a:r>
          </a:p>
          <a:p>
            <a:r>
              <a:rPr lang="en-US" dirty="0"/>
              <a:t>Cluster 1: Neighborhoods with some occurrence of automotive shops</a:t>
            </a:r>
          </a:p>
          <a:p>
            <a:r>
              <a:rPr lang="en-US" dirty="0"/>
              <a:t>Cluster 2: Neighborhoods with little occurrence of automotive shops</a:t>
            </a:r>
          </a:p>
          <a:p>
            <a:r>
              <a:rPr lang="en-US" dirty="0"/>
              <a:t>Cluster 3: Neighborhoods with very little occurrence of automotive shops</a:t>
            </a:r>
          </a:p>
          <a:p>
            <a:r>
              <a:rPr lang="en-US" dirty="0"/>
              <a:t>Cluster 4: Neighborhoods with no occurrence of automotive shops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</TotalTime>
  <Words>374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A Recommender System for Car Salesman</vt:lpstr>
      <vt:lpstr>PowerPoint Presentation</vt:lpstr>
      <vt:lpstr>Synopsis</vt:lpstr>
      <vt:lpstr>Data Needed </vt:lpstr>
      <vt:lpstr>Interested Stakeholders </vt:lpstr>
      <vt:lpstr>Methodology </vt:lpstr>
      <vt:lpstr>Methodology </vt:lpstr>
      <vt:lpstr>Results </vt:lpstr>
      <vt:lpstr>Results </vt:lpstr>
      <vt:lpstr>Results </vt:lpstr>
      <vt:lpstr>Discussion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Recommender System for Car Salesman</dc:title>
  <dc:creator>Oladimeji, Olufunke</dc:creator>
  <cp:lastModifiedBy>Oladimeji, Olufunke</cp:lastModifiedBy>
  <cp:revision>4</cp:revision>
  <dcterms:created xsi:type="dcterms:W3CDTF">2019-12-02T19:55:12Z</dcterms:created>
  <dcterms:modified xsi:type="dcterms:W3CDTF">2019-12-04T20:05:15Z</dcterms:modified>
</cp:coreProperties>
</file>