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type="screen16x9" cy="6858000" cx="12192000"/>
  <p:notesSz cx="6858000" cy="9144000"/>
  <p:defaultTex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2B3C5"/>
    <a:srgbClr val="FFBF53"/>
    <a:srgbClr val="6A3C7C"/>
    <a:srgbClr val="F07474"/>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SorterView">
  <p:normalViewPr showOutlineIcons="0">
    <p:restoredLeft sz="15620"/>
    <p:restoredTop sz="94660"/>
  </p:normalViewPr>
  <p:slideViewPr>
    <p:cSldViewPr showGuides="1" snapToGrid="0">
      <p:cViewPr>
        <p:scale>
          <a:sx n="66" d="100"/>
          <a:sy n="66" d="100"/>
        </p:scale>
        <p:origin x="2118" y="1344"/>
      </p:cViewPr>
      <p:guideLst>
        <p:guide orient="horz" pos="2226"/>
        <p:guide pos="2868"/>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p:grpSpPr>
      <p:sp>
        <p:nvSpPr>
          <p:cNvPr id="104883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fontAlgn="base"/>
            <a:endParaRPr altLang="en-US" lang="zh-CN" noProof="1" strike="noStrike"/>
          </a:p>
        </p:txBody>
      </p:sp>
      <p:sp>
        <p:nvSpPr>
          <p:cNvPr id="1048836"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fontAlgn="base"/>
            <a:fld id="{0F9B84EA-7D68-4D60-9CB1-D50884785D1C}" type="datetimeFigureOut">
              <a:rPr altLang="en-US" lang="zh-CN" noProof="1" strike="noStrike" smtClean="0">
                <a:latin typeface="Calibri" panose="020F0502020204030204" pitchFamily="34" charset="0"/>
                <a:ea typeface="宋体" panose="02010600030101010101" pitchFamily="2" charset="-122"/>
                <a:cs typeface="+mn-cs"/>
              </a:rPr>
            </a:fld>
            <a:endParaRPr altLang="en-US" lang="zh-CN" noProof="1" strike="noStrike"/>
          </a:p>
        </p:txBody>
      </p:sp>
      <p:sp>
        <p:nvSpPr>
          <p:cNvPr id="1048837" name="页脚占位符 3"/>
          <p:cNvSpPr>
            <a:spLocks noGrp="1"/>
          </p:cNvSpPr>
          <p:nvPr>
            <p:ph type="ftr" sz="quarter" idx="2"/>
          </p:nvPr>
        </p:nvSpPr>
        <p:spPr>
          <a:xfrm>
            <a:off x="0" y="8685213"/>
            <a:ext cx="2971800" cy="458788"/>
          </a:xfrm>
          <a:prstGeom prst="rect"/>
        </p:spPr>
        <p:txBody>
          <a:bodyPr anchor="b" bIns="45720" lIns="91440" rIns="91440" rtlCol="0" tIns="45720" vert="horz"/>
          <a:lstStyle>
            <a:lvl1pPr algn="l">
              <a:defRPr sz="1200"/>
            </a:lvl1pPr>
          </a:lstStyle>
          <a:p>
            <a:pPr fontAlgn="base"/>
            <a:endParaRPr altLang="en-US" lang="zh-CN" noProof="1" strike="noStrike"/>
          </a:p>
        </p:txBody>
      </p:sp>
      <p:sp>
        <p:nvSpPr>
          <p:cNvPr id="1048838" name="灯片编号占位符 4"/>
          <p:cNvSpPr>
            <a:spLocks noGrp="1"/>
          </p:cNvSpPr>
          <p:nvPr>
            <p:ph type="sldNum" sz="quarter" idx="3"/>
          </p:nvPr>
        </p:nvSpPr>
        <p:spPr>
          <a:xfrm>
            <a:off x="3884613" y="8685213"/>
            <a:ext cx="2971800" cy="458788"/>
          </a:xfrm>
          <a:prstGeom prst="rect"/>
        </p:spPr>
        <p:txBody>
          <a:bodyPr anchor="b" bIns="45720" lIns="91440" rIns="91440" rtlCol="0" tIns="45720" vert="horz"/>
          <a:lstStyle>
            <a:lvl1pPr algn="r">
              <a:defRPr sz="1200"/>
            </a:lvl1pPr>
          </a:lstStyle>
          <a:p>
            <a:pPr fontAlgn="base"/>
            <a:fld id="{8D4E0FC9-F1F8-4FAE-9988-3BA365CFD46F}" type="slidenum">
              <a:rPr altLang="en-US" lang="zh-CN" noProof="1" strike="noStrike" smtClean="0">
                <a:latin typeface="Calibri" panose="020F0502020204030204" pitchFamily="34" charset="0"/>
                <a:ea typeface="宋体" panose="02010600030101010101" pitchFamily="2" charset="-122"/>
                <a:cs typeface="+mn-cs"/>
              </a:rPr>
            </a:fld>
            <a:endParaRPr altLang="en-US" lang="zh-CN" noProof="1" strike="noStrike"/>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p:grpSpPr>
      <p:sp>
        <p:nvSpPr>
          <p:cNvPr id="104882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cs typeface="Calibri" panose="020F0502020204030204" pitchFamily="34" charset="0"/>
              </a:defRPr>
            </a:lvl1pPr>
          </a:lstStyle>
          <a:p>
            <a:pPr fontAlgn="base"/>
            <a:endParaRPr altLang="en-US" lang="zh-CN" noProof="1" strike="noStrike"/>
          </a:p>
        </p:txBody>
      </p:sp>
      <p:sp>
        <p:nvSpPr>
          <p:cNvPr id="104883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cs typeface="Calibri" panose="020F0502020204030204" pitchFamily="34" charset="0"/>
              </a:defRPr>
            </a:lvl1pPr>
          </a:lstStyle>
          <a:p>
            <a:pPr fontAlgn="base"/>
            <a:fld id="{D2A48B96-639E-45A3-A0BA-2464DFDB1FAA}" type="datetimeFigureOut">
              <a:rPr altLang="en-US" lang="zh-CN" noProof="1" strike="noStrike" smtClean="0">
                <a:latin typeface="Calibri" panose="020F0502020204030204" pitchFamily="34" charset="0"/>
                <a:ea typeface="宋体" panose="02010600030101010101" pitchFamily="2" charset="-122"/>
              </a:rPr>
            </a:fld>
            <a:endParaRPr altLang="en-US" lang="zh-CN" noProof="1" strike="noStrike"/>
          </a:p>
        </p:txBody>
      </p:sp>
      <p:sp>
        <p:nvSpPr>
          <p:cNvPr id="1048831" name="幻灯片图像占位符 3"/>
          <p:cNvSpPr>
            <a:spLocks noChangeAspect="1" noRot="1" noGrp="1"/>
          </p:cNvSpPr>
          <p:nvPr>
            <p:ph type="sldImg"/>
          </p:nvPr>
        </p:nvSpPr>
        <p:spPr>
          <a:xfrm>
            <a:off x="685800" y="1143000"/>
            <a:ext cx="5486400" cy="3086100"/>
          </a:xfrm>
          <a:prstGeom prst="rect"/>
          <a:noFill/>
          <a:ln w="12700" cap="flat" cmpd="sng">
            <a:solidFill>
              <a:srgbClr val="000000"/>
            </a:solidFill>
            <a:prstDash val="solid"/>
            <a:round/>
            <a:headEnd type="none" w="med" len="med"/>
            <a:tailEnd type="none" w="med" len="med"/>
          </a:ln>
        </p:spPr>
      </p:sp>
      <p:sp>
        <p:nvSpPr>
          <p:cNvPr id="1048832" name="备注占位符 4"/>
          <p:cNvSpPr>
            <a:spLocks noGrp="1"/>
          </p:cNvSpPr>
          <p:nvPr>
            <p:ph type="body" sz="quarter"/>
          </p:nvPr>
        </p:nvSpPr>
        <p:spPr>
          <a:xfrm>
            <a:off x="685800" y="4400550"/>
            <a:ext cx="5486400" cy="3600450"/>
          </a:xfrm>
          <a:prstGeom prst="rect"/>
          <a:noFill/>
          <a:ln w="9525">
            <a:noFill/>
          </a:ln>
        </p:spPr>
        <p:txBody>
          <a:bodyPr anchor="t" bIns="45720" lIns="91440" rIns="91440" tIns="45720"/>
          <a:p>
            <a:pPr lvl="0"/>
            <a:r>
              <a:rPr altLang="en-US" lang="zh-CN"/>
              <a:t>Click to edit Master title style</a:t>
            </a:r>
            <a:endParaRPr altLang="en-US" lang="zh-CN"/>
          </a:p>
          <a:p>
            <a:pPr indent="0" lvl="1"/>
            <a:r>
              <a:rPr altLang="en-US" lang="zh-CN"/>
              <a:t>Second level</a:t>
            </a:r>
            <a:endParaRPr altLang="en-US" lang="zh-CN"/>
          </a:p>
          <a:p>
            <a:pPr indent="0" lvl="2"/>
            <a:r>
              <a:rPr altLang="en-US" lang="zh-CN"/>
              <a:t>Third level</a:t>
            </a:r>
            <a:endParaRPr altLang="en-US" lang="zh-CN"/>
          </a:p>
          <a:p>
            <a:pPr indent="0" lvl="3"/>
            <a:r>
              <a:rPr altLang="en-US" lang="zh-CN"/>
              <a:t>Fouth level</a:t>
            </a:r>
            <a:endParaRPr altLang="en-US" lang="zh-CN"/>
          </a:p>
          <a:p>
            <a:pPr indent="0" lvl="4"/>
            <a:r>
              <a:rPr altLang="en-US" lang="zh-CN"/>
              <a:t>Fifth level</a:t>
            </a:r>
            <a:endParaRPr altLang="en-US" lang="zh-CN"/>
          </a:p>
        </p:txBody>
      </p:sp>
      <p:sp>
        <p:nvSpPr>
          <p:cNvPr id="1048833" name="页脚占位符 5"/>
          <p:cNvSpPr>
            <a:spLocks noGrp="1"/>
          </p:cNvSpPr>
          <p:nvPr>
            <p:ph type="ftr" sz="quarter" idx="4"/>
          </p:nvPr>
        </p:nvSpPr>
        <p:spPr>
          <a:xfrm>
            <a:off x="0" y="8685213"/>
            <a:ext cx="2971800" cy="458788"/>
          </a:xfrm>
          <a:prstGeom prst="rect"/>
        </p:spPr>
        <p:txBody>
          <a:bodyPr anchor="b" bIns="45720" lIns="91440" rIns="91440" rtlCol="0" tIns="45720" vert="horz"/>
          <a:lstStyle>
            <a:lvl1pPr algn="l">
              <a:defRPr sz="1200">
                <a:cs typeface="Calibri" panose="020F0502020204030204" pitchFamily="34" charset="0"/>
              </a:defRPr>
            </a:lvl1pPr>
          </a:lstStyle>
          <a:p>
            <a:pPr fontAlgn="base"/>
            <a:endParaRPr altLang="en-US" lang="zh-CN" noProof="1" strike="noStrike"/>
          </a:p>
        </p:txBody>
      </p:sp>
      <p:sp>
        <p:nvSpPr>
          <p:cNvPr id="1048834" name="灯片编号占位符 6"/>
          <p:cNvSpPr>
            <a:spLocks noGrp="1"/>
          </p:cNvSpPr>
          <p:nvPr>
            <p:ph type="sldNum" sz="quarter" idx="5"/>
          </p:nvPr>
        </p:nvSpPr>
        <p:spPr>
          <a:xfrm>
            <a:off x="3884613" y="8685213"/>
            <a:ext cx="2971800" cy="458788"/>
          </a:xfrm>
          <a:prstGeom prst="rect"/>
        </p:spPr>
        <p:txBody>
          <a:bodyPr anchor="b" bIns="45720" lIns="91440" rIns="91440" rtlCol="0" tIns="45720" vert="horz"/>
          <a:lstStyle>
            <a:lvl1pPr algn="r">
              <a:defRPr sz="1200">
                <a:cs typeface="Calibri" panose="020F0502020204030204" pitchFamily="34" charset="0"/>
              </a:defRPr>
            </a:lvl1pPr>
          </a:lstStyle>
          <a:p>
            <a:pPr fontAlgn="base"/>
            <a:fld id="{A6837353-30EB-4A48-80EB-173D804AEFBD}" type="slidenum">
              <a:rPr altLang="en-US" lang="zh-CN" noProof="1" strike="noStrike" smtClean="0">
                <a:latin typeface="Calibri" panose="020F0502020204030204" pitchFamily="34" charset="0"/>
                <a:ea typeface="宋体" panose="02010600030101010101" pitchFamily="2" charset="-122"/>
              </a:rPr>
            </a:fld>
            <a:endParaRPr altLang="en-US" lang="zh-CN" noProof="1" strike="noStrike"/>
          </a:p>
        </p:txBody>
      </p:sp>
    </p:spTree>
  </p:cSld>
  <p:clrMap accent1="accent1" accent2="accent2" accent3="accent3" accent4="accent4" accent5="accent5" accent6="accent6" bg1="lt1" bg2="lt2" tx1="dk1" tx2="dk2" hlink="hlink" folHlink="folHlink"/>
  <p:hf dt="0" ftr="0" hdr="0" sldNum="0"/>
  <p:notesStyle>
    <a:lvl1pPr algn="l" defTabSz="914400" eaLnBrk="1" hangingPunct="1" latinLnBrk="0" marL="0" rtl="0">
      <a:defRPr sz="1200" kern="1200">
        <a:solidFill>
          <a:schemeClr val="tx1"/>
        </a:solidFill>
        <a:latin typeface="+mn-lt"/>
        <a:ea typeface="+mn-ea"/>
        <a:cs typeface="Calibri" panose="020F0502020204030204" pitchFamily="34" charset="0"/>
      </a:defRPr>
    </a:lvl1pPr>
    <a:lvl2pPr algn="l" defTabSz="914400" eaLnBrk="1" hangingPunct="1" latinLnBrk="0" marL="457200" rtl="0">
      <a:defRPr sz="1200" kern="1200">
        <a:solidFill>
          <a:schemeClr val="tx1"/>
        </a:solidFill>
        <a:latin typeface="+mn-lt"/>
        <a:ea typeface="+mn-ea"/>
        <a:cs typeface="Calibri" panose="020F0502020204030204" pitchFamily="34" charset="0"/>
      </a:defRPr>
    </a:lvl2pPr>
    <a:lvl3pPr algn="l" defTabSz="914400" eaLnBrk="1" hangingPunct="1" latinLnBrk="0" marL="914400" rtl="0">
      <a:defRPr sz="1200" kern="1200">
        <a:solidFill>
          <a:schemeClr val="tx1"/>
        </a:solidFill>
        <a:latin typeface="+mn-lt"/>
        <a:ea typeface="+mn-ea"/>
        <a:cs typeface="Calibri" panose="020F0502020204030204" pitchFamily="34" charset="0"/>
      </a:defRPr>
    </a:lvl3pPr>
    <a:lvl4pPr algn="l" defTabSz="914400" eaLnBrk="1" hangingPunct="1" latinLnBrk="0" marL="1371600" rtl="0">
      <a:defRPr sz="1200" kern="1200">
        <a:solidFill>
          <a:schemeClr val="tx1"/>
        </a:solidFill>
        <a:latin typeface="+mn-lt"/>
        <a:ea typeface="+mn-ea"/>
        <a:cs typeface="Calibri" panose="020F0502020204030204" pitchFamily="34" charset="0"/>
      </a:defRPr>
    </a:lvl4pPr>
    <a:lvl5pPr algn="l" defTabSz="914400" eaLnBrk="1" hangingPunct="1" latinLnBrk="0" marL="1828800" rtl="0">
      <a:defRPr sz="1200" kern="1200">
        <a:solidFill>
          <a:schemeClr val="tx1"/>
        </a:solidFill>
        <a:latin typeface="+mn-lt"/>
        <a:ea typeface="+mn-ea"/>
        <a:cs typeface="Calibri" panose="020F0502020204030204" pitchFamily="34"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 name=""/>
        <p:cNvGrpSpPr/>
        <p:nvPr/>
      </p:nvGrpSpPr>
      <p:grpSpPr>
        <a:xfrm>
          <a:off x="0" y="0"/>
          <a:ext cx="0" cy="0"/>
          <a:chOff x="0" y="0"/>
          <a:chExt cx="0" cy="0"/>
        </a:xfrm>
      </p:grpSpPr>
      <p:sp>
        <p:nvSpPr>
          <p:cNvPr id="1048581" name="标题 1"/>
          <p:cNvSpPr>
            <a:spLocks noGrp="1"/>
          </p:cNvSpPr>
          <p:nvPr>
            <p:ph type="title" hasCustomPrompt="1"/>
          </p:nvPr>
        </p:nvSpPr>
        <p:spPr/>
        <p:txBody>
          <a:bodyPr/>
          <a:p>
            <a:pPr fontAlgn="auto"/>
            <a:r>
              <a:rPr altLang="en-US" lang="zh-CN" noProof="1" strike="noStrike" smtClean="0">
                <a:sym typeface="+mn-ea"/>
              </a:rPr>
              <a:t>Click here to edit the master title style</a:t>
            </a:r>
            <a:endParaRPr altLang="en-US" lang="zh-CN" noProof="1" strike="noStrike"/>
          </a:p>
        </p:txBody>
      </p:sp>
      <p:sp>
        <p:nvSpPr>
          <p:cNvPr id="1048582" name="内容占位符 2"/>
          <p:cNvSpPr>
            <a:spLocks noGrp="1"/>
          </p:cNvSpPr>
          <p:nvPr>
            <p:ph idx="1" hasCustomPrompt="1"/>
          </p:nvPr>
        </p:nvSpPr>
        <p:spPr/>
        <p:txBody>
          <a:bodyPr/>
          <a:p>
            <a:pPr fontAlgn="auto" lvl="1"/>
            <a:r>
              <a:rPr altLang="en-US" dirty="0" sz="2800" lang="zh-CN" noProof="1" strike="noStrike">
                <a:sym typeface="+mn-ea"/>
              </a:rPr>
              <a:t>Click here to edit the master text style</a:t>
            </a:r>
            <a:endParaRPr altLang="en-US" dirty="0" sz="2800" lang="zh-CN" noProof="1" strike="noStrike"/>
          </a:p>
          <a:p>
            <a:pPr fontAlgn="auto" lvl="1"/>
            <a:r>
              <a:rPr altLang="en-US" dirty="0" sz="2800" lang="zh-CN" noProof="1" strike="noStrike">
                <a:sym typeface="+mn-ea"/>
              </a:rPr>
              <a:t>The second level</a:t>
            </a:r>
            <a:endParaRPr altLang="en-US" dirty="0" sz="2800" lang="zh-CN" noProof="1" strike="noStrike"/>
          </a:p>
          <a:p>
            <a:pPr fontAlgn="auto" lvl="2"/>
            <a:r>
              <a:rPr altLang="en-US" dirty="0" sz="2800" lang="zh-CN" noProof="1" strike="noStrike">
                <a:sym typeface="+mn-ea"/>
              </a:rPr>
              <a:t>The third level</a:t>
            </a:r>
            <a:endParaRPr altLang="en-US" dirty="0" sz="2800" lang="zh-CN" noProof="1" strike="noStrike"/>
          </a:p>
          <a:p>
            <a:pPr fontAlgn="auto" lvl="3"/>
            <a:r>
              <a:rPr altLang="en-US" dirty="0" sz="2800" lang="zh-CN" noProof="1" strike="noStrike">
                <a:sym typeface="+mn-ea"/>
              </a:rPr>
              <a:t>The fourth level</a:t>
            </a:r>
            <a:endParaRPr altLang="en-US" dirty="0" sz="2800" lang="zh-CN" noProof="1" strike="noStrike"/>
          </a:p>
          <a:p>
            <a:pPr fontAlgn="auto" lvl="4"/>
            <a:r>
              <a:rPr altLang="en-US" dirty="0" sz="2800" lang="zh-CN" noProof="1" strike="noStrike">
                <a:sym typeface="+mn-ea"/>
              </a:rPr>
              <a:t>Fifth level</a:t>
            </a:r>
            <a:endParaRPr altLang="en-US" lang="zh-CN" noProof="1" strike="noStrike"/>
          </a:p>
        </p:txBody>
      </p:sp>
      <p:sp>
        <p:nvSpPr>
          <p:cNvPr id="1048583"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endParaRPr>
          </a:p>
        </p:txBody>
      </p:sp>
      <p:sp>
        <p:nvSpPr>
          <p:cNvPr id="1048584"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endParaRPr>
          </a:p>
        </p:txBody>
      </p:sp>
      <p:sp>
        <p:nvSpPr>
          <p:cNvPr id="1048585" name="Slide Number Placeholder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DF697218-550F-4C49-A56B-831D64D4BF2A}"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Calibri" panose="020F0502020204030204" pitchFamily="34" charset="0"/>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2"/>
          <a:stretch>
            <a:fillRect/>
          </a:stretch>
        </a:blipFill>
        <a:effectLst/>
      </p:bgPr>
    </p:bg>
    <p:spTree>
      <p:nvGrpSpPr>
        <p:cNvPr id="13" name=""/>
        <p:cNvGrpSpPr/>
        <p:nvPr/>
      </p:nvGrpSpPr>
      <p:grpSpPr>
        <a:xfrm/>
      </p:grpSpPr>
      <p:sp>
        <p:nvSpPr>
          <p:cNvPr id="1048576" name="标题占位符 1"/>
          <p:cNvSpPr>
            <a:spLocks noGrp="1"/>
          </p:cNvSpPr>
          <p:nvPr>
            <p:ph type="title"/>
          </p:nvPr>
        </p:nvSpPr>
        <p:spPr>
          <a:xfrm>
            <a:off x="838200" y="365125"/>
            <a:ext cx="10515600" cy="1325563"/>
          </a:xfrm>
          <a:prstGeom prst="rect"/>
          <a:noFill/>
          <a:ln w="9525">
            <a:noFill/>
          </a:ln>
        </p:spPr>
        <p:txBody>
          <a:bodyPr anchor="ctr"/>
          <a:p>
            <a:pPr lvl="0"/>
            <a:r>
              <a:rPr altLang="en-US" lang="zh-CN"/>
              <a:t>Click here to edit the master title style</a:t>
            </a:r>
            <a:endParaRPr altLang="en-US" dirty="0" lang="zh-CN"/>
          </a:p>
        </p:txBody>
      </p:sp>
      <p:sp>
        <p:nvSpPr>
          <p:cNvPr id="1048577" name="文本占位符 2"/>
          <p:cNvSpPr>
            <a:spLocks noGrp="1"/>
          </p:cNvSpPr>
          <p:nvPr>
            <p:ph type="body"/>
          </p:nvPr>
        </p:nvSpPr>
        <p:spPr>
          <a:xfrm>
            <a:off x="838200" y="1825625"/>
            <a:ext cx="10515600" cy="4351338"/>
          </a:xfrm>
          <a:prstGeom prst="rect"/>
          <a:noFill/>
          <a:ln w="9525">
            <a:noFill/>
          </a:ln>
        </p:spPr>
        <p:txBody>
          <a:bodyPr anchor="t"/>
          <a:p>
            <a:pPr indent="-228600" lvl="1"/>
            <a:r>
              <a:rPr altLang="en-US" dirty="0" lang="zh-CN"/>
              <a:t>Click here to edit the master text style</a:t>
            </a:r>
            <a:endParaRPr altLang="en-US" dirty="0" lang="zh-CN"/>
          </a:p>
          <a:p>
            <a:pPr indent="-228600" lvl="1"/>
            <a:r>
              <a:rPr altLang="en-US" dirty="0" lang="zh-CN"/>
              <a:t>The second level</a:t>
            </a:r>
            <a:endParaRPr altLang="en-US" dirty="0" lang="zh-CN"/>
          </a:p>
          <a:p>
            <a:pPr indent="-228600" lvl="2"/>
            <a:r>
              <a:rPr altLang="en-US" dirty="0" lang="zh-CN"/>
              <a:t>The third level</a:t>
            </a:r>
            <a:endParaRPr altLang="en-US" dirty="0" lang="zh-CN"/>
          </a:p>
          <a:p>
            <a:pPr indent="-228600" lvl="3"/>
            <a:r>
              <a:rPr altLang="en-US" dirty="0" lang="zh-CN"/>
              <a:t>The fourth level</a:t>
            </a:r>
            <a:endParaRPr altLang="en-US" dirty="0" lang="zh-CN"/>
          </a:p>
          <a:p>
            <a:pPr indent="-228600" lvl="4"/>
            <a:r>
              <a:rPr altLang="en-US" dirty="0" lang="zh-CN"/>
              <a:t>Fifth level</a:t>
            </a:r>
            <a:endParaRPr altLang="en-US" dirty="0"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cs typeface="Calibri" panose="020F0502020204030204" pitchFamily="34" charset="0"/>
              </a:defRPr>
            </a:lvl1pPr>
          </a:lstStyl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endParaRPr>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cs typeface="Calibri" panose="020F0502020204030204" pitchFamily="34" charset="0"/>
              </a:defRPr>
            </a:lvl1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200" i="0" kern="1200" kumimoji="0" lang="zh-CN" noProof="0" normalizeH="0" spc="0" strike="noStrike" u="none">
              <a:ln>
                <a:noFill/>
              </a:ln>
              <a:solidFill>
                <a:schemeClr val="tx1">
                  <a:tint val="75000"/>
                </a:schemeClr>
              </a:solidFill>
              <a:effectLst/>
              <a:uLnTx/>
              <a:uFillTx/>
              <a:latin typeface="+mn-lt"/>
              <a:ea typeface="+mn-ea"/>
            </a:endParaRPr>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pPr algn="r" defTabSz="914400" eaLnBrk="1" fontAlgn="auto" hangingPunct="1" indent="0" latinLnBrk="0" lvl="0" marL="0" marR="0" rtl="0">
              <a:lnSpc>
                <a:spcPct val="100000"/>
              </a:lnSpc>
              <a:spcBef>
                <a:spcPts val="0"/>
              </a:spcBef>
              <a:spcAft>
                <a:spcPts val="0"/>
              </a:spcAft>
              <a:buClrTx/>
              <a:buSzTx/>
              <a:buFontTx/>
              <a:buNone/>
            </a:pPr>
            <a:fld id="{DF697218-550F-4C49-A56B-831D64D4BF2A}" type="slidenum">
              <a:rPr altLang="en-US" baseline="0" b="0" cap="none" sz="1200" i="0" kern="1200" kumimoji="0" lang="zh-CN" noProof="0" normalizeH="0" spc="0" strike="noStrike" u="none" smtClean="0">
                <a:ln>
                  <a:noFill/>
                </a:ln>
                <a:solidFill>
                  <a:schemeClr val="tx1">
                    <a:tint val="75000"/>
                  </a:schemeClr>
                </a:solidFill>
                <a:effectLst/>
                <a:uLnTx/>
                <a:uFillTx/>
                <a:latin typeface="+mn-lt"/>
                <a:ea typeface="+mn-ea"/>
                <a:cs typeface="Calibri" panose="020F0502020204030204" pitchFamily="34" charset="0"/>
              </a:rPr>
            </a:fld>
            <a:endParaRPr altLang="en-US" baseline="0" b="0" cap="none" sz="1200" i="0" kern="1200" kumimoji="0" lang="zh-CN" noProof="0" normalizeH="0" spc="0" strike="noStrike" u="none">
              <a:ln>
                <a:noFill/>
              </a:ln>
              <a:solidFill>
                <a:schemeClr val="tx1">
                  <a:tint val="75000"/>
                </a:schemeClr>
              </a:solidFill>
              <a:effectLst/>
              <a:uLnTx/>
              <a:uFillTx/>
              <a:latin typeface="+mn-lt"/>
              <a:ea typeface="+mn-ea"/>
              <a:cs typeface="Calibri" panose="020F0502020204030204" pitchFamily="34" charset="0"/>
            </a:endParaRPr>
          </a:p>
        </p:txBody>
      </p:sp>
    </p:spTree>
  </p:cSld>
  <p:clrMap accent1="accent1" accent2="accent2" accent3="accent3" accent4="accent4" accent5="accent5" accent6="accent6" bg1="lt1" bg2="lt2" tx1="dk1" tx2="dk2" hlink="hlink" folHlink="folHlink"/>
  <p:sldLayoutIdLst>
    <p:sldLayoutId id="2147483650" r:id="rId1"/>
  </p:sldLayoutIdLst>
  <p:hf dt="0" ftr="0" hdr="0" sldNum="0"/>
  <p:txStyles>
    <p:titleStyle>
      <a:lvl1pPr algn="l" defTabSz="914400" eaLnBrk="1" hangingPunct="1" latinLnBrk="0" rtl="0">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standalone="yes"?>
<p:sld xmlns:a="http://schemas.openxmlformats.org/drawingml/2006/main" xmlns:r="http://schemas.openxmlformats.org/officeDocument/2006/relationships" xmlns:p="http://schemas.openxmlformats.org/presentationml/2006/main"><p:cSld><p:spTree><p:nvGrpSpPr><p:cNvPr id="30" name=""/><p:cNvGrpSpPr/><p:nvPr/></p:nvGrpSpPr><p:grpSpPr><a:xfrm/></p:grpSpPr><p:sp><p:nvSpPr><p:cNvPr id="1048632" name="椭圆 4"/><p:cNvSpPr/><p:nvPr/></p:nvSpPr><p:spPr><a:xfrm><a:off x="9482138" y="2987675"/><a:ext cx="1865313" cy="1863725"/></a:xfrm><a:prstGeom prst="ellipse"/><a:solidFill><a:srgbClr val="FFBF53"/></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3" name="任意多边形 5"/><p:cNvSpPr/><p:nvPr/></p:nvSpPr><p:spPr><a:xfrm><a:off x="9609138" y="-7937"/><a:ext cx="2582863" cy="2917825"/></a:xfrm><a:custGeom><a:avLst/><a:gdLst><a:gd name="connsiteX0" fmla="*/ 464944 w 2582970"/><a:gd name="connsiteY0" fmla="*/ 0 h 2918147"/><a:gd name="connsiteX1" fmla="*/ 2582970 w 2582970"/><a:gd name="connsiteY1" fmla="*/ 0 h 2918147"/><a:gd name="connsiteX2" fmla="*/ 2582970 w 2582970"/><a:gd name="connsiteY2" fmla="*/ 2698179 h 2918147"/><a:gd name="connsiteX3" fmla="*/ 2566138 w 2582970"/><a:gd name="connsiteY3" fmla="*/ 2708404 h 2918147"/><a:gd name="connsiteX4" fmla="*/ 1737800 w 2582970"/><a:gd name="connsiteY4" fmla="*/ 2918147 h 2918147"/><a:gd name="connsiteX5" fmla="*/ 0 w 2582970"/><a:gd name="connsiteY5" fmla="*/ 1180347 h 2918147"/><a:gd name="connsiteX6" fmla="*/ 396829 w 2582970"/><a:gd name="connsiteY6" fmla="*/ 74945 h 2918147"/></a:gdLst><a:ahLst/><a:cxnLst><a:cxn ang="0"><a:pos x="connsiteX0" y="connsiteY0"/></a:cxn><a:cxn ang="0"><a:pos x="connsiteX1" y="connsiteY1"/></a:cxn><a:cxn ang="0"><a:pos x="connsiteX2" y="connsiteY2"/></a:cxn><a:cxn ang="0"><a:pos x="connsiteX3" y="connsiteY3"/></a:cxn><a:cxn ang="0"><a:pos x="connsiteX4" y="connsiteY4"/></a:cxn><a:cxn ang="0"><a:pos x="connsiteX5" y="connsiteY5"/></a:cxn><a:cxn ang="0"><a:pos x="connsiteX6" y="connsiteY6"/></a:cxn></a:cxnLst><a:rect l="l" t="t" r="r" b="b"/><a:pathLst><a:path w="2582970" h="2918147"><a:moveTo><a:pt x="464944" y="0"/></a:moveTo><a:lnTo><a:pt x="2582970" y="0"/></a:lnTo><a:lnTo><a:pt x="2582970" y="2698179"/></a:lnTo><a:lnTo><a:pt x="2566138" y="2708404"/></a:lnTo><a:cubicBezTo><a:pt x="2319904" y="2842167"/><a:pt x="2037725" y="2918147"/><a:pt x="1737800" y="2918147"/></a:cubicBezTo><a:cubicBezTo><a:pt x="778040" y="2918147"/><a:pt x="0" y="2140107"/><a:pt x="0" y="1180347"/></a:cubicBezTo><a:cubicBezTo><a:pt x="0" y="760452"/><a:pt x="148922" y="375339"/><a:pt x="396829" y="74945"/></a:cubicBezTo><a:close/></a:path></a:pathLst></a:custGeom><a:solidFill><a:srgbClr val="02B3C5"/></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4" name="椭圆 6"/><p:cNvSpPr/><p:nvPr/></p:nvSpPr><p:spPr><a:xfrm><a:off x="8069263" y="1676400"/><a:ext cx="1722438" cy="1722438"/></a:xfrm><a:prstGeom prst="ellipse"/><a:solidFill><a:srgbClr val="F07474"/></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5" name="椭圆 7"/><p:cNvSpPr/><p:nvPr/></p:nvSpPr><p:spPr><a:xfrm><a:off x="9990138" y="5594350"/><a:ext cx="841375" cy="841375"/></a:xfrm><a:prstGeom prst="ellipse"/><a:solidFill><a:srgbClr val="6A3C7C"/></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6" name="椭圆 8"/><p:cNvSpPr/><p:nvPr/></p:nvSpPr><p:spPr><a:xfrm><a:off x="11069638" y="5038725"/><a:ext cx="603250" cy="603250"/></a:xfrm><a:prstGeom prst="ellipse"/><a:solidFill><a:srgbClr val="02B3C5"/></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7" name="任意多边形 9"/><p:cNvSpPr/><p:nvPr/></p:nvSpPr><p:spPr><a:xfrm><a:off x="10621963" y="6037263"/><a:ext cx="1570038" cy="820738"/></a:xfrm><a:custGeom><a:avLst/><a:gdLst><a:gd name="connsiteX0" fmla="*/ 1049802 w 1569631"/><a:gd name="connsiteY0" fmla="*/ 0 h 821301"/><a:gd name="connsiteX1" fmla="*/ 1472572 w 1569631"/><a:gd name="connsiteY1" fmla="*/ 85354 h 821301"/><a:gd name="connsiteX2" fmla="*/ 1569631 w 1569631"/><a:gd name="connsiteY2" fmla="*/ 138036 h 821301"/><a:gd name="connsiteX3" fmla="*/ 1569631 w 1569631"/><a:gd name="connsiteY3" fmla="*/ 821301 h 821301"/><a:gd name="connsiteX4" fmla="*/ 0 w 1569631"/><a:gd name="connsiteY4" fmla="*/ 821301 h 821301"/><a:gd name="connsiteX5" fmla="*/ 49028 w 1569631"/><a:gd name="connsiteY5" fmla="*/ 663358 h 821301"/><a:gd name="connsiteX6" fmla="*/ 1049802 w 1569631"/><a:gd name="connsiteY6" fmla="*/ 0 h 821301"/></a:gdLst><a:ahLst/><a:cxnLst><a:cxn ang="0"><a:pos x="connsiteX0" y="connsiteY0"/></a:cxn><a:cxn ang="0"><a:pos x="connsiteX1" y="connsiteY1"/></a:cxn><a:cxn ang="0"><a:pos x="connsiteX2" y="connsiteY2"/></a:cxn><a:cxn ang="0"><a:pos x="connsiteX3" y="connsiteY3"/></a:cxn><a:cxn ang="0"><a:pos x="connsiteX4" y="connsiteY4"/></a:cxn><a:cxn ang="0"><a:pos x="connsiteX5" y="connsiteY5"/></a:cxn><a:cxn ang="0"><a:pos x="connsiteX6" y="connsiteY6"/></a:cxn></a:cxnLst><a:rect l="l" t="t" r="r" b="b"/><a:pathLst><a:path w="1569631" h="821301"><a:moveTo><a:pt x="1049802" y="0"/></a:moveTo><a:cubicBezTo><a:pt x="1199765" y="0"/><a:pt x="1342629" y="30393"/><a:pt x="1472572" y="85354"/></a:cubicBezTo><a:lnTo><a:pt x="1569631" y="138036"/></a:lnTo><a:lnTo><a:pt x="1569631" y="821301"/></a:lnTo><a:lnTo><a:pt x="0" y="821301"/></a:lnTo><a:lnTo><a:pt x="49028" y="663358"/></a:lnTo><a:cubicBezTo><a:pt x="213912" y="273531"/><a:pt x="599914" y="0"/><a:pt x="1049802" y="0"/></a:cubicBezTo><a:close/></a:path></a:pathLst></a:custGeom><a:solidFill><a:srgbClr val="F07474"/></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8" name="椭圆 10"/><p:cNvSpPr/><p:nvPr/></p:nvSpPr><p:spPr><a:xfrm><a:off x="8931275" y="255588"/><a:ext cx="1033463" cy="1035050"/></a:xfrm><a:prstGeom prst="ellipse"/><a:solidFill><a:srgbClr val="FFBF53"/></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39" name="椭圆 11"/><p:cNvSpPr/><p:nvPr/></p:nvSpPr><p:spPr><a:xfrm><a:off x="11545888" y="3175000"/><a:ext cx="482600" cy="484188"/></a:xfrm><a:prstGeom prst="ellipse"/><a:solidFill><a:srgbClr val="F07474"/></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0" name="椭圆 12"/><p:cNvSpPr/><p:nvPr/></p:nvSpPr><p:spPr><a:xfrm><a:off x="9658350" y="5138738"/><a:ext cx="322263" cy="320675"/></a:xfrm><a:prstGeom prst="ellipse"/><a:solidFill><a:srgbClr val="FFBF53"/></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1" name="椭圆 13"/><p:cNvSpPr/><p:nvPr/></p:nvSpPr><p:spPr><a:xfrm><a:off x="7707313" y="4065588"/><a:ext cx="785813" cy="785813"/></a:xfrm><a:prstGeom prst="ellipse"/><a:solidFill><a:srgbClr val="02B3C5"/></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2" name="椭圆 14"/><p:cNvSpPr/><p:nvPr/></p:nvSpPr><p:spPr><a:xfrm><a:off x="9091613" y="4211638"/><a:ext cx="398463" cy="398463"/></a:xfrm><a:prstGeom prst="ellipse"/><a:solidFill><a:srgbClr val="6A3C7C"/></a:solidFill><a:ln w="28575"><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 rtlCol="0" wrap="square"><a:noAutofit/></a:bodyP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grpSp><p:nvGrpSpPr><p:cNvPr id="31" name="组合 15"/><p:cNvGrpSpPr/><p:nvPr/></p:nvGrpSpPr><p:grpSpPr><a:xfrm><a:off x="1182688" y="2327275"/><a:ext cx="1331912" cy="1331912"/><a:chOff x="139391" y="1379571"/><a:chExt cx="1651309" cy="1651309"/></a:xfrm></p:grpSpPr><p:sp><p:nvSpPr><p:cNvPr id="1048643" name="椭圆 16"/><p:cNvSpPr/><p:nvPr/></p:nvSpPr><p:spPr><a:xfrm><a:off x="139391" y="1379571"/><a:ext cx="1651309" cy="1651309"/></a:xfrm><a:prstGeom prst="ellipse"/><a:gradFill flip="none" rotWithShape="1"><a:gsLst><a:gs pos="0"><a:schemeClr val="bg1"/></a:gs><a:gs pos="100000"><a:schemeClr val="bg1"><a:lumMod val="85000"/></a:schemeClr></a:gs></a:gsLst><a:lin ang="16200000" scaled="1"/></a:gradFill><a:ln w="12700"><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4" name="椭圆 17"/><p:cNvSpPr/><p:nvPr/></p:nvSpPr><p:spPr><a:xfrm><a:off x="269291" y="1497662"/><a:ext cx="1417094" cy="1415127"/></a:xfrm><a:prstGeom prst="ellipse"/><a:solidFill><a:srgbClr val="F07474"/></a:solidFill><a:ln w="28575"><a:no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5" name="文本框 18"/><p:cNvSpPr txBox="1"/><p:nvPr/></p:nvSpPr><p:spPr><a:xfrm><a:off x="591936" y="1562368"/><a:ext cx="867858" cy="1325772"/></a:xfrm><a:prstGeom prst="rect"/><a:noFill/><a:ln w="9525"><a:noFill/></a:ln></p:spPr><p:txBody><a:bodyPr anchor="t"><a:spAutoFit/></a:bodyPr><a:p><a:pPr><a:buFont typeface="Arial" panose="020B0604020202020204" pitchFamily="34" charset="0"/></a:pPr><a:endParaRPr altLang="zh-CN" dirty="0" sz="6600" lang="en-US"><a:solidFill><a:schemeClr val="bg1"/></a:solidFill><a:ea typeface="宋体" panose="02010600030101010101" pitchFamily="2" charset="-122"/><a:cs typeface="Calibri" panose="020F0502020204030204" pitchFamily="34" charset="0"/></a:endParaRPr></a:p></p:txBody></p:sp></p:grpSp><p:grpSp><p:nvGrpSpPr><p:cNvPr id="32" name="组合 19"/><p:cNvGrpSpPr/><p:nvPr/></p:nvGrpSpPr><p:grpSpPr><a:xfrm><a:off x="2570163" y="2327275"/><a:ext cx="1331912" cy="1331912"/><a:chOff x="139391" y="1379571"/><a:chExt cx="1651309" cy="1651309"/></a:xfrm></p:grpSpPr><p:sp><p:nvSpPr><p:cNvPr id="1048646" name="椭圆 20"/><p:cNvSpPr/><p:nvPr/></p:nvSpPr><p:spPr><a:xfrm><a:off x="139391" y="1379571"/><a:ext cx="1651309" cy="1651309"/></a:xfrm><a:prstGeom prst="ellipse"/><a:gradFill flip="none" rotWithShape="1"><a:gsLst><a:gs pos="0"><a:schemeClr val="bg1"/></a:gs><a:gs pos="100000"><a:schemeClr val="bg1"><a:lumMod val="85000"/></a:schemeClr></a:gs></a:gsLst><a:lin ang="16200000" scaled="1"/></a:gradFill><a:ln w="12700"><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7" name="椭圆 21"/><p:cNvSpPr/><p:nvPr/></p:nvSpPr><p:spPr><a:xfrm><a:off x="269291" y="1497662"/><a:ext cx="1417094" cy="1415127"/></a:xfrm><a:prstGeom prst="ellipse"/><a:solidFill><a:srgbClr val="FFBF53"/></a:solidFill><a:ln w="28575"><a:no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48" name="文本框 22"/><p:cNvSpPr txBox="1"/><p:nvPr/></p:nvSpPr><p:spPr><a:xfrm><a:off x="591936" y="1562368"/><a:ext cx="867858" cy="1325772"/></a:xfrm><a:prstGeom prst="rect"/><a:noFill/><a:ln w="9525"><a:noFill/></a:ln></p:spPr><p:txBody><a:bodyPr anchor="t"><a:spAutoFit/></a:bodyPr><a:p><a:pPr><a:buFont typeface="Arial" panose="020B0604020202020204" pitchFamily="34" charset="0"/></a:pPr><a:endParaRPr altLang="zh-CN" dirty="0" sz="6600" lang="en-US"><a:solidFill><a:schemeClr val="bg1"/></a:solidFill><a:ea typeface="宋体" panose="02010600030101010101" pitchFamily="2" charset="-122"/><a:cs typeface="Calibri" panose="020F0502020204030204" pitchFamily="34" charset="0"/></a:endParaRPr></a:p></p:txBody></p:sp></p:grpSp><p:grpSp><p:nvGrpSpPr><p:cNvPr id="33" name="组合 23"/><p:cNvGrpSpPr/><p:nvPr/></p:nvGrpSpPr><p:grpSpPr><a:xfrm><a:off x="3956050" y="2327275"/><a:ext cx="1331913" cy="1331913"/><a:chOff x="139391" y="1379571"/><a:chExt cx="1651309" cy="1651309"/></a:xfrm></p:grpSpPr><p:sp><p:nvSpPr><p:cNvPr id="1048649" name="椭圆 24"/><p:cNvSpPr/><p:nvPr/></p:nvSpPr><p:spPr><a:xfrm><a:off x="139391" y="1379571"/><a:ext cx="1651309" cy="1651309"/></a:xfrm><a:prstGeom prst="ellipse"/><a:gradFill flip="none" rotWithShape="1"><a:gsLst><a:gs pos="0"><a:schemeClr val="bg1"/></a:gs><a:gs pos="100000"><a:schemeClr val="bg1"><a:lumMod val="85000"/></a:schemeClr></a:gs></a:gsLst><a:lin ang="16200000" scaled="1"/></a:gradFill><a:ln w="12700"><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50" name="椭圆 25"/><p:cNvSpPr/><p:nvPr/></p:nvSpPr><p:spPr><a:xfrm><a:off x="269291" y="1497662"/><a:ext cx="1417095" cy="1415127"/></a:xfrm><a:prstGeom prst="ellipse"/><a:solidFill><a:srgbClr val="02B3C5"/></a:solidFill><a:ln w="28575"><a:no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51" name="文本框 26"/><p:cNvSpPr txBox="1"/><p:nvPr/></p:nvSpPr><p:spPr><a:xfrm><a:off x="591936" y="1562368"/><a:ext cx="867858" cy="1325771"/></a:xfrm><a:prstGeom prst="rect"/><a:noFill/><a:ln w="9525"><a:noFill/></a:ln></p:spPr><p:txBody><a:bodyPr anchor="t"><a:spAutoFit/></a:bodyPr><a:p><a:pPr><a:buFont typeface="Arial" panose="020B0604020202020204" pitchFamily="34" charset="0"/></a:pPr><a:endParaRPr altLang="zh-CN" dirty="0" sz="6600" lang="en-US"><a:solidFill><a:schemeClr val="bg1"/></a:solidFill><a:ea typeface="宋体" panose="02010600030101010101" pitchFamily="2" charset="-122"/><a:cs typeface="Calibri" panose="020F0502020204030204" pitchFamily="34" charset="0"/></a:endParaRPr></a:p></p:txBody></p:sp></p:grpSp><p:grpSp><p:nvGrpSpPr><p:cNvPr id="34" name="组合 27"/><p:cNvGrpSpPr/><p:nvPr/></p:nvGrpSpPr><p:grpSpPr><a:xfrm><a:off x="5343525" y="2080123"/><a:ext cx="1579065" cy="1579065"/><a:chOff x="139391" y="1379571"/><a:chExt cx="1651309" cy="1651309"/></a:xfrm></p:grpSpPr><p:sp><p:nvSpPr><p:cNvPr id="1048652" name="椭圆 28"/><p:cNvSpPr/><p:nvPr/></p:nvSpPr><p:spPr><a:xfrm><a:off x="139391" y="1379571"/><a:ext cx="1651309" cy="1651309"/></a:xfrm><a:prstGeom prst="ellipse"/><a:gradFill flip="none" rotWithShape="1"><a:gsLst><a:gs pos="0"><a:schemeClr val="bg1"/></a:gs><a:gs pos="100000"><a:schemeClr val="bg1"><a:lumMod val="85000"/></a:schemeClr></a:gs></a:gsLst><a:lin ang="16200000" scaled="1"/></a:gradFill><a:ln w="12700"><a:solidFill><a:schemeClr val="bg1"/></a:solid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53" name="椭圆 29"/><p:cNvSpPr/><p:nvPr/></p:nvSpPr><p:spPr><a:xfrm><a:off x="269291" y="1497662"/><a:ext cx="1417095" cy="1415127"/></a:xfrm><a:prstGeom prst="ellipse"/><a:solidFill><a:srgbClr val="6A3C7C"/></a:solidFill><a:ln w="28575"><a:noFill/></a:ln><a:effectLst><a:outerShdw algn="tr" blurRad="152400" dir="8100000" dist="63500" rotWithShape="0"><a:prstClr val="black"><a:alpha val="26000"/></a:prstClr></a:outerShdw></a:effectLst></p:spPr><p:style><a:lnRef idx="2"><a:schemeClr val="accent1"><a:shade val="50000"/></a:schemeClr></a:lnRef><a:fillRef idx="1"><a:schemeClr val="accent1"/></a:fillRef><a:effectRef idx="0"><a:schemeClr val="accent1"/></a:effectRef><a:fontRef idx="minor"><a:schemeClr val="lt1"/></a:fontRef></p:style><p:txBody><a:bodyPr anchor="ctr"/><a:p><a:pPr algn="ctr" defTabSz="914400" eaLnBrk="1" fontAlgn="auto" hangingPunct="1" indent="0" latinLnBrk="0" lvl="0" marL="0" marR="0" rtl="0"><a:lnSpc><a:spcPct val="100000"/></a:lnSpc><a:spcBef><a:spcPts val="0"/></a:spcBef><a:spcAft><a:spcPts val="0"/></a:spcAft><a:buClrTx/><a:buSzTx/><a:buFontTx/><a:buNone/></a:pPr><a:endParaRPr altLang="en-US" baseline="0" b="0" cap="none" sz="3190" i="0" kern="1200" kumimoji="0" lang="zh-CN" noProof="0" normalizeH="0" spc="0" strike="noStrike" u="none"><a:ln><a:noFill/></a:ln><a:solidFill><a:prstClr val="white"/></a:solidFill><a:effectLst/><a:uLnTx/><a:uFillTx/><a:latin typeface="+mn-lt"/><a:ea typeface="+mn-ea"/><a:cs typeface="Calibri" panose="020F0502020204030204" pitchFamily="34" charset="0"/></a:endParaRPr></a:p></p:txBody></p:sp><p:sp><p:nvSpPr><p:cNvPr id="1048654" name="文本框 30"/><p:cNvSpPr txBox="1"/><p:nvPr/></p:nvSpPr><p:spPr><a:xfrm><a:off x="591936" y="1562368"/><a:ext cx="867858" cy="1118264"/></a:xfrm><a:prstGeom prst="rect"/><a:noFill/><a:ln w="9525"><a:noFill/></a:ln></p:spPr><p:txBody><a:bodyPr anchor="t"><a:spAutoFit/></a:bodyPr><a:p><a:pPr><a:buFont typeface="Arial" panose="020B0604020202020204" pitchFamily="34" charset="0"/></a:pPr><a:endParaRPr altLang="zh-CN" dirty="0" sz="6600" lang="en-US"><a:solidFill><a:schemeClr val="bg1"/></a:solidFill><a:ea typeface="宋体" panose="02010600030101010101" pitchFamily="2" charset="-122"/><a:cs typeface="Calibri" panose="020F0502020204030204" pitchFamily="34" charset="0"/></a:endParaRPr></a:p></p:txBody></p:sp></p:grpSp><p:sp><p:nvSpPr><p:cNvPr id="1048655" name="文本框 33"/><p:cNvSpPr txBox="1"/><p:nvPr/></p:nvSpPr><p:spPr><a:xfrm><a:off x="266502" y="5928359"/><a:ext cx="7102869" cy="929640"/></a:xfrm><a:prstGeom prst="rect"/><a:noFill/><a:ln w="9525"><a:noFill/></a:ln></p:spPr><p:txBody><a:bodyPr anchor="t"><a:spAutoFit/></a:bodyPr><a:p><a:pPr algn="dist"><a:buFont typeface="Arial" panose="020B0604020202020204" pitchFamily="34" charset="0"/></a:pPr><a:r><a:rPr altLang="en-US" b="1" dirty="0" sz="2800" lang="zh-CN"><a:solidFill><a:srgbClr val="330066"/></a:solidFill><a:ea typeface="Calibri" panose="020F0502020204030204" pitchFamily="34" charset="0"/><a:cs typeface="Calibri" panose="020F0502020204030204" pitchFamily="34" charset="0"/></a:rPr><a:t>OLANIYI OLUWAFOLAKE</a:t></a:r><a:endParaRPr altLang="en-US" b="1" dirty="0" sz="1400" lang="zh-CN"><a:solidFill><a:srgbClr val="330066"/></a:solidFill><a:ea typeface="Calibri" panose="020F0502020204030204" pitchFamily="34" charset="0"/><a:cs typeface="Calibri" panose="020F0502020204030204" pitchFamily="34" charset="0"/></a:endParaRPr></a:p></p:txBody></p:sp><p:sp><p:nvSpPr><p:cNvPr id="1048656" name=""/><p:cNvSpPr txBox="1"/><p:nvPr/></p:nvSpPr><p:spPr><a:xfrm><a:off x="1055096" y="3919537"/><a:ext cx="6853274" cy="1005841"/></a:xfrm><a:prstGeom prst="rect"/></p:spPr><p:txBody><a:bodyPr rtlCol="0" wrap="square"><a:spAutoFit/></a:bodyPr><a:lstStyle><a:defPPr><a:defRPr lang="en-US"/></a:defPPr><a:lvl1pPr algn="l" defTabSz="457200" eaLnBrk="1" hangingPunct="1" latinLnBrk="0" marL="0" rtl="0"><a:defRPr sz="1800" kern="1200"><a:solidFill><a:srgbClr val="FFFFFF"/></a:solidFill><a:latin typeface="+mn-lt"/><a:ea typeface="+mn-ea"/><a:cs typeface="+mn-cs"/></a:defRPr></a:lvl1pPr><a:lvl2pPr algn="l" defTabSz="457200" eaLnBrk="1" hangingPunct="1" latinLnBrk="0" marL="457200" rtl="0"><a:defRPr sz="1800" kern="1200"><a:solidFill><a:srgbClr val="FFFFFF"/></a:solidFill><a:latin typeface="+mn-lt"/><a:ea typeface="+mn-ea"/><a:cs typeface="+mn-cs"/></a:defRPr></a:lvl2pPr><a:lvl3pPr algn="l" defTabSz="457200" eaLnBrk="1" hangingPunct="1" latinLnBrk="0" marL="914400" rtl="0"><a:defRPr sz="1800" kern="1200"><a:solidFill><a:srgbClr val="FFFFFF"/></a:solidFill><a:latin typeface="+mn-lt"/><a:ea typeface="+mn-ea"/><a:cs typeface="+mn-cs"/></a:defRPr></a:lvl3pPr><a:lvl4pPr algn="l" defTabSz="457200" eaLnBrk="1" hangingPunct="1" latinLnBrk="0" marL="1371600" rtl="0"><a:defRPr sz="1800" kern="1200"><a:solidFill><a:srgbClr val="FFFFFF"/></a:solidFill><a:latin typeface="+mn-lt"/><a:ea typeface="+mn-ea"/><a:cs typeface="+mn-cs"/></a:defRPr></a:lvl4pPr><a:lvl5pPr algn="l" defTabSz="457200" eaLnBrk="1" hangingPunct="1" latinLnBrk="0" marL="1828800" rtl="0"><a:defRPr sz="1800" kern="1200"><a:solidFill><a:srgbClr val="FFFFFF"/></a:solidFill><a:latin typeface="+mn-lt"/><a:ea typeface="+mn-ea"/><a:cs typeface="+mn-cs"/></a:defRPr></a:lvl5pPr><a:lvl6pPr algn="l" defTabSz="457200" eaLnBrk="1" hangingPunct="1" latinLnBrk="0" marL="2286000" rtl="0"><a:defRPr sz="1800" kern="1200"><a:solidFill><a:srgbClr val="FFFFFF"/></a:solidFill><a:latin typeface="+mn-lt"/><a:ea typeface="+mn-ea"/><a:cs typeface="+mn-cs"/></a:defRPr></a:lvl6pPr><a:lvl7pPr algn="l" defTabSz="457200" eaLnBrk="1" hangingPunct="1" latinLnBrk="0" marL="2743200" rtl="0"><a:defRPr sz="1800" kern="1200"><a:solidFill><a:srgbClr val="FFFFFF"/></a:solidFill><a:latin typeface="+mn-lt"/><a:ea typeface="+mn-ea"/><a:cs typeface="+mn-cs"/></a:defRPr></a:lvl7pPr><a:lvl8pPr algn="l" defTabSz="457200" eaLnBrk="1" hangingPunct="1" latinLnBrk="0" marL="3200400" rtl="0"><a:defRPr sz="1800" kern="1200"><a:solidFill><a:srgbClr val="FFFFFF"/></a:solidFill><a:latin typeface="+mn-lt"/><a:ea typeface="+mn-ea"/><a:cs typeface="+mn-cs"/></a:defRPr></a:lvl8pPr><a:lvl9pPr algn="l" defTabSz="457200" eaLnBrk="1" hangingPunct="1" latinLnBrk="0" marL="3657600" rtl="0"><a:defRPr sz="1800" kern="1200"><a:solidFill><a:srgbClr val="FFFFFF"/></a:solidFill><a:latin typeface="+mn-lt"/><a:ea typeface="+mn-ea"/><a:cs typeface="+mn-cs"/></a:defRPr></a:lvl9pPr></a:lstStyle><a:p><a:r><a:rPr b="0" dirty="0" sz="2800" lang="en-US" smtClean="0"><a:solidFill><a:srgbClr val="330066"/></a:solidFill><a:latin typeface="Source Sans Pro SemiBold"/><a:cs typeface="Noto Serif Yezidi"/></a:rPr><a:t>ASK – SHARE PHASE FOR SQL PROJECT</a:t></a:r><a:br><a:rPr b="0" dirty="0" sz="2800" lang="en-US" smtClean="0"><a:solidFill><a:srgbClr val="330066"/></a:solidFill><a:latin typeface="Source Sans Pro SemiBold"/><a:cs typeface="Noto Serif Yezidi"/></a:rPr></a:br><a:endParaRPr b="0" sz="2800" lang="en-US"><a:solidFill><a:srgbClr val="330066"/></a:solidFill></a:endParaRPr></a:p></p:txBody></p:sp><p:sp><p:nvSpPr><p:cNvPr id="1048657" name=""/><p:cNvSpPr txBox="1"/><p:nvPr/></p:nvSpPr><p:spPr><a:xfrm><a:off x="67815" y="1339606"/><a:ext cx="8032404" cy="853440"/></a:xfrm><a:prstGeom prst="rect"/></p:spPr><p:txBody><a:bodyPr rtlCol="0" wrap="square"><a:spAutoFit/></a:bodyPr><a:p><a:pPr algn="ctr"/><a:r><a:rPr b="1" sz="4800" lang="en-US"><a:solidFill><a:srgbClr val="330066"/></a:solidFill><a:latin typeface="Source Sans Pro SemiBold"/><a:cs typeface="Noto Serif Telugu"/></a:rPr><a:t>NIGERIA - FOOD PRICES</a:t></a:r><a:endParaRPr b="1" sz="2800" lang="en-US"><a:solidFill><a:srgbClr val="330066"/></a:solidFill><a:latin typeface="Source Sans Pro SemiBold"/><a:cs typeface="Noto Serif Telugu"/></a:endParaRPr></a:p></p:txBody></p:sp><p:sp><p:nvSpPr><p:cNvPr id="1048658" name=""/><p:cNvSpPr txBox="1"/><p:nvPr/></p:nvSpPr><p:spPr><a:xfrm><a:off x="2935175" y="6435724"/><a:ext cx="11300165" cy="358140"/></a:xfrm><a:prstGeom prst="rect"/></p:spPr><p:txBody><a:bodyPr rtlCol="0" wrap="square"><a:spAutoFit/></a:bodyPr><a:p><a:r><a:rPr b="1" sz="1800" lang="en-US"><a:solidFill><a:srgbClr val="330066"/></a:solidFill></a:rPr><a:t>02/06/2024</a:t></a:r><a:endParaRPr b="1" sz="2800" lang="en-US"><a:solidFill><a:srgbClr val="330066"/></a:solidFill></a:endParaRPr></a:p></p:txBody></p:sp></p:spTree></p:cSld><p:clrMapOvr><a:masterClrMapping/></p:clrMapOvr></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707" name="모서리가 둥근 직사각형 17"/>
          <p:cNvSpPr/>
          <p:nvPr/>
        </p:nvSpPr>
        <p:spPr>
          <a:xfrm>
            <a:off x="2238375" y="1990725"/>
            <a:ext cx="3840163" cy="1720850"/>
          </a:xfrm>
          <a:prstGeom prst="roundRect">
            <a:avLst>
              <a:gd name="adj" fmla="val 7355"/>
            </a:avLst>
          </a:pr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altLang="ko-KR" baseline="0" b="0" cap="none" dirty="0" sz="3190" i="0" kern="1200" kumimoji="0" lang="en-US"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rPr>
              <a:t> </a:t>
            </a:r>
            <a:endParaRPr altLang="en-US" baseline="0" b="0" cap="none" dirty="0" sz="3190" i="0" kern="1200" kumimoji="0" lang="ko-KR"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08" name="모서리가 둥근 직사각형 18"/>
          <p:cNvSpPr/>
          <p:nvPr/>
        </p:nvSpPr>
        <p:spPr>
          <a:xfrm>
            <a:off x="6215063" y="1990725"/>
            <a:ext cx="3838575" cy="1720850"/>
          </a:xfrm>
          <a:prstGeom prst="roundRect">
            <a:avLst>
              <a:gd name="adj" fmla="val 5360"/>
            </a:avLst>
          </a:pr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ko-KR"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09" name="椭圆 7"/>
          <p:cNvSpPr/>
          <p:nvPr/>
        </p:nvSpPr>
        <p:spPr>
          <a:xfrm>
            <a:off x="4864100" y="2366963"/>
            <a:ext cx="2491274" cy="2492807"/>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10" name="타원 25@|1FFC:0|FBC:0|LFC:16777215|LBC:16777215"/>
          <p:cNvSpPr/>
          <p:nvPr/>
        </p:nvSpPr>
        <p:spPr>
          <a:xfrm>
            <a:off x="5056188" y="2565400"/>
            <a:ext cx="2097952" cy="2097952"/>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ko-KR"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11" name="Freeform 252"/>
          <p:cNvSpPr>
            <a:spLocks noEditPoints="1"/>
          </p:cNvSpPr>
          <p:nvPr/>
        </p:nvSpPr>
        <p:spPr bwMode="auto">
          <a:xfrm>
            <a:off x="5643563" y="3221038"/>
            <a:ext cx="1036638" cy="982663"/>
          </a:xfrm>
          <a:custGeom>
            <a:avLst/>
            <a:gdLst>
              <a:gd name="T0" fmla="*/ 294 w 301"/>
              <a:gd name="T1" fmla="*/ 107 h 285"/>
              <a:gd name="T2" fmla="*/ 137 w 301"/>
              <a:gd name="T3" fmla="*/ 9 h 285"/>
              <a:gd name="T4" fmla="*/ 7 w 301"/>
              <a:gd name="T5" fmla="*/ 139 h 285"/>
              <a:gd name="T6" fmla="*/ 64 w 301"/>
              <a:gd name="T7" fmla="*/ 218 h 285"/>
              <a:gd name="T8" fmla="*/ 36 w 301"/>
              <a:gd name="T9" fmla="*/ 268 h 285"/>
              <a:gd name="T10" fmla="*/ 122 w 301"/>
              <a:gd name="T11" fmla="*/ 237 h 285"/>
              <a:gd name="T12" fmla="*/ 164 w 301"/>
              <a:gd name="T13" fmla="*/ 237 h 285"/>
              <a:gd name="T14" fmla="*/ 294 w 301"/>
              <a:gd name="T15" fmla="*/ 107 h 285"/>
              <a:gd name="T16" fmla="*/ 80 w 301"/>
              <a:gd name="T17" fmla="*/ 143 h 285"/>
              <a:gd name="T18" fmla="*/ 60 w 301"/>
              <a:gd name="T19" fmla="*/ 123 h 285"/>
              <a:gd name="T20" fmla="*/ 80 w 301"/>
              <a:gd name="T21" fmla="*/ 103 h 285"/>
              <a:gd name="T22" fmla="*/ 100 w 301"/>
              <a:gd name="T23" fmla="*/ 123 h 285"/>
              <a:gd name="T24" fmla="*/ 80 w 301"/>
              <a:gd name="T25" fmla="*/ 143 h 285"/>
              <a:gd name="T26" fmla="*/ 151 w 301"/>
              <a:gd name="T27" fmla="*/ 143 h 285"/>
              <a:gd name="T28" fmla="*/ 131 w 301"/>
              <a:gd name="T29" fmla="*/ 123 h 285"/>
              <a:gd name="T30" fmla="*/ 151 w 301"/>
              <a:gd name="T31" fmla="*/ 103 h 285"/>
              <a:gd name="T32" fmla="*/ 172 w 301"/>
              <a:gd name="T33" fmla="*/ 123 h 285"/>
              <a:gd name="T34" fmla="*/ 151 w 301"/>
              <a:gd name="T35" fmla="*/ 143 h 285"/>
              <a:gd name="T36" fmla="*/ 223 w 301"/>
              <a:gd name="T37" fmla="*/ 143 h 285"/>
              <a:gd name="T38" fmla="*/ 203 w 301"/>
              <a:gd name="T39" fmla="*/ 123 h 285"/>
              <a:gd name="T40" fmla="*/ 223 w 301"/>
              <a:gd name="T41" fmla="*/ 103 h 285"/>
              <a:gd name="T42" fmla="*/ 243 w 301"/>
              <a:gd name="T43" fmla="*/ 123 h 285"/>
              <a:gd name="T44" fmla="*/ 223 w 301"/>
              <a:gd name="T45" fmla="*/ 1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FFBF53"/>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ea typeface="微软雅黑" panose="020B0503020204020204" pitchFamily="34" charset="-122"/>
              <a:cs typeface="+mn-ea"/>
              <a:sym typeface="Arial" panose="020B0604020202020204" pitchFamily="34" charset="0"/>
            </a:endParaRPr>
          </a:p>
        </p:txBody>
      </p:sp>
      <p:sp>
        <p:nvSpPr>
          <p:cNvPr id="1048712" name="文本框 15"/>
          <p:cNvSpPr txBox="1"/>
          <p:nvPr/>
        </p:nvSpPr>
        <p:spPr>
          <a:xfrm>
            <a:off x="1930712" y="695242"/>
            <a:ext cx="7041525" cy="1043940"/>
          </a:xfrm>
          <a:prstGeom prst="rect"/>
          <a:noFill/>
          <a:ln w="9525">
            <a:noFill/>
          </a:ln>
        </p:spPr>
        <p:txBody>
          <a:bodyPr anchor="t">
            <a:spAutoFit/>
          </a:bodyP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algn="ctr"/>
            <a:r>
              <a:rPr altLang="zh-CN" b="1" dirty="0" sz="6000" lang="en-US">
                <a:solidFill>
                  <a:srgbClr val="993300"/>
                </a:solidFill>
                <a:latin typeface="Source Sans Pro SemiBold"/>
                <a:ea typeface="宋体" panose="02010600030101010101" pitchFamily="2" charset="-122"/>
                <a:cs typeface="Calibri" panose="020F0502020204030204" pitchFamily="34" charset="0"/>
              </a:rPr>
              <a:t>P</a:t>
            </a:r>
            <a:r>
              <a:rPr altLang="zh-CN" b="1" dirty="0" sz="6000" lang="en-US">
                <a:solidFill>
                  <a:srgbClr val="993300"/>
                </a:solidFill>
                <a:latin typeface="Source Sans Pro SemiBold"/>
                <a:ea typeface="宋体" panose="02010600030101010101" pitchFamily="2" charset="-122"/>
                <a:cs typeface="Calibri" panose="020F0502020204030204" pitchFamily="34" charset="0"/>
              </a:rPr>
              <a:t>R</a:t>
            </a:r>
            <a:r>
              <a:rPr altLang="zh-CN" b="1" dirty="0" sz="6000" lang="en-US">
                <a:solidFill>
                  <a:srgbClr val="993300"/>
                </a:solidFill>
                <a:latin typeface="Source Sans Pro SemiBold"/>
                <a:ea typeface="宋体" panose="02010600030101010101" pitchFamily="2" charset="-122"/>
                <a:cs typeface="Calibri" panose="020F0502020204030204" pitchFamily="34" charset="0"/>
              </a:rPr>
              <a:t>O</a:t>
            </a:r>
            <a:r>
              <a:rPr altLang="zh-CN" b="1" dirty="0" sz="6000" lang="en-US">
                <a:solidFill>
                  <a:srgbClr val="993300"/>
                </a:solidFill>
                <a:latin typeface="Source Sans Pro SemiBold"/>
                <a:ea typeface="宋体" panose="02010600030101010101" pitchFamily="2" charset="-122"/>
                <a:cs typeface="Calibri" panose="020F0502020204030204" pitchFamily="34" charset="0"/>
              </a:rPr>
              <a:t>C</a:t>
            </a:r>
            <a:r>
              <a:rPr altLang="zh-CN" b="1" dirty="0" sz="6000" lang="en-US">
                <a:solidFill>
                  <a:srgbClr val="993300"/>
                </a:solidFill>
                <a:latin typeface="Source Sans Pro SemiBold"/>
                <a:ea typeface="宋体" panose="02010600030101010101" pitchFamily="2" charset="-122"/>
                <a:cs typeface="Calibri" panose="020F0502020204030204" pitchFamily="34" charset="0"/>
              </a:rPr>
              <a:t>E</a:t>
            </a:r>
            <a:r>
              <a:rPr altLang="zh-CN" b="1" dirty="0" sz="6000" lang="en-US">
                <a:solidFill>
                  <a:srgbClr val="993300"/>
                </a:solidFill>
                <a:latin typeface="Source Sans Pro SemiBold"/>
                <a:ea typeface="宋体" panose="02010600030101010101" pitchFamily="2" charset="-122"/>
                <a:cs typeface="Calibri" panose="020F0502020204030204" pitchFamily="34" charset="0"/>
              </a:rPr>
              <a:t>S</a:t>
            </a:r>
            <a:r>
              <a:rPr altLang="zh-CN" b="1" dirty="0" sz="6000" lang="en-US">
                <a:solidFill>
                  <a:srgbClr val="993300"/>
                </a:solidFill>
                <a:latin typeface="Source Sans Pro SemiBold"/>
                <a:ea typeface="宋体" panose="02010600030101010101" pitchFamily="2" charset="-122"/>
                <a:cs typeface="Calibri" panose="020F0502020204030204" pitchFamily="34" charset="0"/>
              </a:rPr>
              <a:t>S</a:t>
            </a:r>
            <a:endParaRPr altLang="zh-CN" b="1" dirty="0" sz="7200" lang="en-US">
              <a:solidFill>
                <a:srgbClr val="993300"/>
              </a:solidFill>
              <a:latin typeface="Source Sans Pro SemiBold"/>
              <a:ea typeface="宋体" panose="02010600030101010101" pitchFamily="2" charset="-122"/>
              <a:cs typeface="Calibri" panose="020F0502020204030204" pitchFamily="34" charset="0"/>
            </a:endParaRPr>
          </a:p>
        </p:txBody>
      </p:sp>
      <p:sp>
        <p:nvSpPr>
          <p:cNvPr id="1048713" name=""/>
          <p:cNvSpPr txBox="1"/>
          <p:nvPr/>
        </p:nvSpPr>
        <p:spPr>
          <a:xfrm>
            <a:off x="2182634" y="2051008"/>
            <a:ext cx="3808591" cy="1463040"/>
          </a:xfrm>
          <a:prstGeom prst="rect"/>
        </p:spPr>
        <p:txBody>
          <a:bodyPr rtlCol="0" wrap="square">
            <a:spAutoFit/>
          </a:bodyPr>
          <a:p>
            <a:r>
              <a:rPr b="1" sz="2800" lang="en-US">
                <a:solidFill>
                  <a:srgbClr val="000000"/>
                </a:solidFill>
                <a:latin typeface="Source Sans Pro SemiBold"/>
              </a:rPr>
              <a:t>1</a:t>
            </a:r>
            <a:r>
              <a:rPr b="1" sz="2800" lang="en-US">
                <a:solidFill>
                  <a:srgbClr val="000000"/>
                </a:solidFill>
                <a:latin typeface="Source Sans Pro SemiBold"/>
              </a:rPr>
              <a:t>.</a:t>
            </a:r>
            <a:r>
              <a:rPr b="1" sz="2800" lang="en-US">
                <a:solidFill>
                  <a:srgbClr val="000000"/>
                </a:solidFill>
                <a:latin typeface="Source Sans Pro SemiBold"/>
              </a:rPr>
              <a:t> </a:t>
            </a:r>
            <a:r>
              <a:rPr b="1" sz="2800" lang="en-US">
                <a:solidFill>
                  <a:srgbClr val="000000"/>
                </a:solidFill>
                <a:latin typeface="Source Sans Pro SemiBold"/>
              </a:rPr>
              <a:t>The raw data was imported to SQL SERVER.</a:t>
            </a:r>
            <a:endParaRPr b="1" sz="2800" lang="en-US">
              <a:solidFill>
                <a:srgbClr val="000000"/>
              </a:solidFill>
              <a:latin typeface="Source Sans Pro SemiBold"/>
            </a:endParaRPr>
          </a:p>
        </p:txBody>
      </p:sp>
      <p:sp>
        <p:nvSpPr>
          <p:cNvPr id="1048714" name=""/>
          <p:cNvSpPr txBox="1"/>
          <p:nvPr/>
        </p:nvSpPr>
        <p:spPr>
          <a:xfrm>
            <a:off x="7296151" y="2023597"/>
            <a:ext cx="2809989" cy="1361440"/>
          </a:xfrm>
          <a:prstGeom prst="rect"/>
        </p:spPr>
        <p:txBody>
          <a:bodyPr rtlCol="0" wrap="square">
            <a:spAutoFit/>
          </a:bodyPr>
          <a:p>
            <a:r>
              <a:rPr sz="2000" lang="en-US">
                <a:solidFill>
                  <a:srgbClr val="000000"/>
                </a:solidFill>
                <a:latin typeface="Source Sans Pro SemiBold"/>
              </a:rPr>
              <a:t>2</a:t>
            </a:r>
            <a:r>
              <a:rPr sz="2000" lang="en-US">
                <a:solidFill>
                  <a:srgbClr val="000000"/>
                </a:solidFill>
                <a:latin typeface="Source Sans Pro SemiBold"/>
              </a:rPr>
              <a:t>.</a:t>
            </a:r>
            <a:r>
              <a:rPr sz="2000" lang="en-US">
                <a:solidFill>
                  <a:srgbClr val="000000"/>
                </a:solidFill>
                <a:latin typeface="Source Sans Pro SemiBold"/>
              </a:rPr>
              <a:t> </a:t>
            </a:r>
            <a:r>
              <a:rPr sz="2000" lang="en-US">
                <a:solidFill>
                  <a:srgbClr val="000000"/>
                </a:solidFill>
                <a:latin typeface="Source Sans Pro SemiBold"/>
              </a:rPr>
              <a:t>Data cleaning was done. The initial total number of the raw data is 6727. </a:t>
            </a:r>
            <a:endParaRPr sz="2800" lang="en-US">
              <a:solidFill>
                <a:srgbClr val="000000"/>
              </a:solidFill>
              <a:latin typeface="Source Sans Pro SemiBold"/>
            </a:endParaRPr>
          </a:p>
        </p:txBody>
      </p:sp>
      <p:sp>
        <p:nvSpPr>
          <p:cNvPr id="1048715" name="원호 27@|1FFC:0|FBC:0|LFC:12566463|LBC:16777215"/>
          <p:cNvSpPr/>
          <p:nvPr/>
        </p:nvSpPr>
        <p:spPr>
          <a:xfrm>
            <a:off x="5281613" y="2776538"/>
            <a:ext cx="1688913" cy="1690397"/>
          </a:xfrm>
          <a:prstGeom prst="arc">
            <a:avLst>
              <a:gd name="adj1" fmla="val 16200000"/>
              <a:gd name="adj2" fmla="val 12086864"/>
            </a:avLst>
          </a:prstGeom>
          <a:noFill/>
          <a:ln w="63500" cap="flat" cmpd="sng" algn="ctr">
            <a:solidFill>
              <a:srgbClr val="FFBF53"/>
            </a:solidFill>
            <a:prstDash val="solid"/>
            <a:tailEnd type="triangle" w="lg" len="lg"/>
          </a:ln>
          <a:effectLst/>
        </p:spPr>
        <p:txBody>
          <a:bodyPr anchor="ctr"/>
          <a:lstStyle>
            <a:lvl1pPr eaLnBrk="0" hangingPunct="0">
              <a:defRPr kumimoji="1">
                <a:solidFill>
                  <a:schemeClr val="tx1"/>
                </a:solidFill>
                <a:latin typeface="Gulim" pitchFamily="34" charset="-127"/>
                <a:ea typeface="Gulim" pitchFamily="34" charset="-127"/>
              </a:defRPr>
            </a:lvl1pPr>
            <a:lvl2pPr eaLnBrk="0" hangingPunct="0" indent="-285750" marL="742950">
              <a:defRPr kumimoji="1">
                <a:solidFill>
                  <a:schemeClr val="tx1"/>
                </a:solidFill>
                <a:latin typeface="Gulim" pitchFamily="34" charset="-127"/>
                <a:ea typeface="Gulim" pitchFamily="34" charset="-127"/>
              </a:defRPr>
            </a:lvl2pPr>
            <a:lvl3pPr eaLnBrk="0" hangingPunct="0" indent="-228600" marL="1143000">
              <a:defRPr kumimoji="1">
                <a:solidFill>
                  <a:schemeClr val="tx1"/>
                </a:solidFill>
                <a:latin typeface="Gulim" pitchFamily="34" charset="-127"/>
                <a:ea typeface="Gulim" pitchFamily="34" charset="-127"/>
              </a:defRPr>
            </a:lvl3pPr>
            <a:lvl4pPr eaLnBrk="0" hangingPunct="0" indent="-228600" marL="1600200">
              <a:defRPr kumimoji="1">
                <a:solidFill>
                  <a:schemeClr val="tx1"/>
                </a:solidFill>
                <a:latin typeface="Gulim" pitchFamily="34" charset="-127"/>
                <a:ea typeface="Gulim" pitchFamily="34" charset="-127"/>
              </a:defRPr>
            </a:lvl4pPr>
            <a:lvl5pPr eaLnBrk="0" hangingPunct="0" indent="-228600" marL="2057400">
              <a:defRPr kumimoji="1">
                <a:solidFill>
                  <a:schemeClr val="tx1"/>
                </a:solidFill>
                <a:latin typeface="Gulim" pitchFamily="34" charset="-127"/>
                <a:ea typeface="Gulim" pitchFamily="34" charset="-127"/>
              </a:defRPr>
            </a:lvl5pPr>
            <a:lvl6pPr eaLnBrk="0" fontAlgn="base" hangingPunct="0" indent="-228600" latinLnBrk="1" marL="2514600">
              <a:spcBef>
                <a:spcPct val="0"/>
              </a:spcBef>
              <a:spcAft>
                <a:spcPct val="0"/>
              </a:spcAft>
              <a:defRPr kumimoji="1">
                <a:solidFill>
                  <a:schemeClr val="tx1"/>
                </a:solidFill>
                <a:latin typeface="Gulim" pitchFamily="34" charset="-127"/>
                <a:ea typeface="Gulim" pitchFamily="34" charset="-127"/>
              </a:defRPr>
            </a:lvl6pPr>
            <a:lvl7pPr eaLnBrk="0" fontAlgn="base" hangingPunct="0" indent="-228600" latinLnBrk="1" marL="2971800">
              <a:spcBef>
                <a:spcPct val="0"/>
              </a:spcBef>
              <a:spcAft>
                <a:spcPct val="0"/>
              </a:spcAft>
              <a:defRPr kumimoji="1">
                <a:solidFill>
                  <a:schemeClr val="tx1"/>
                </a:solidFill>
                <a:latin typeface="Gulim" pitchFamily="34" charset="-127"/>
                <a:ea typeface="Gulim" pitchFamily="34" charset="-127"/>
              </a:defRPr>
            </a:lvl7pPr>
            <a:lvl8pPr eaLnBrk="0" fontAlgn="base" hangingPunct="0" indent="-228600" latinLnBrk="1" marL="3429000">
              <a:spcBef>
                <a:spcPct val="0"/>
              </a:spcBef>
              <a:spcAft>
                <a:spcPct val="0"/>
              </a:spcAft>
              <a:defRPr kumimoji="1">
                <a:solidFill>
                  <a:schemeClr val="tx1"/>
                </a:solidFill>
                <a:latin typeface="Gulim" pitchFamily="34" charset="-127"/>
                <a:ea typeface="Gulim" pitchFamily="34" charset="-127"/>
              </a:defRPr>
            </a:lvl8pPr>
            <a:lvl9pPr eaLnBrk="0" fontAlgn="base" hangingPunct="0" indent="-228600" latinLnBrk="1" marL="3886200">
              <a:spcBef>
                <a:spcPct val="0"/>
              </a:spcBef>
              <a:spcAft>
                <a:spcPct val="0"/>
              </a:spcAft>
              <a:defRPr kumimoji="1">
                <a:solidFill>
                  <a:schemeClr val="tx1"/>
                </a:solidFill>
                <a:latin typeface="Gulim" pitchFamily="34" charset="-127"/>
                <a:ea typeface="Gulim" pitchFamily="34" charset="-127"/>
              </a:defRPr>
            </a:lvl9pPr>
          </a:lstStyle>
          <a:p>
            <a:pPr algn="ctr" defTabSz="914400" eaLnBrk="1" fontAlgn="base" hangingPunct="1" indent="0" latinLnBrk="1" lvl="0" marL="0" marR="0" rtl="0">
              <a:lnSpc>
                <a:spcPct val="100000"/>
              </a:lnSpc>
              <a:spcBef>
                <a:spcPct val="0"/>
              </a:spcBef>
              <a:spcAft>
                <a:spcPct val="0"/>
              </a:spcAft>
              <a:buClrTx/>
              <a:buSzTx/>
              <a:buFontTx/>
              <a:buNone/>
            </a:pPr>
            <a:endParaRPr altLang="en-US" baseline="0" b="0" cap="none" sz="1800" i="0" kern="0" kumimoji="1" lang="ko-KR" noProof="0" normalizeH="0" spc="0" strike="noStrike" u="none"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048716" name=""/>
          <p:cNvSpPr txBox="1"/>
          <p:nvPr/>
        </p:nvSpPr>
        <p:spPr>
          <a:xfrm>
            <a:off x="1930712" y="3963117"/>
            <a:ext cx="3290603" cy="2529840"/>
          </a:xfrm>
          <a:prstGeom prst="rect"/>
        </p:spPr>
        <p:txBody>
          <a:bodyPr anchor="b" anchorCtr="1" rtlCol="0" wrap="square">
            <a:spAutoFit/>
          </a:bodyPr>
          <a:p>
            <a:r>
              <a:rPr b="1" sz="2000" lang="en-US">
                <a:solidFill>
                  <a:srgbClr val="000000"/>
                </a:solidFill>
              </a:rPr>
              <a:t>3</a:t>
            </a:r>
            <a:r>
              <a:rPr b="1" sz="2000" lang="en-US">
                <a:solidFill>
                  <a:srgbClr val="000000"/>
                </a:solidFill>
              </a:rPr>
              <a:t>.</a:t>
            </a:r>
            <a:r>
              <a:rPr b="1" sz="2000" lang="en-US">
                <a:solidFill>
                  <a:srgbClr val="000000"/>
                </a:solidFill>
              </a:rPr>
              <a:t>The null values in the data set was checked and there was 64 null values from the Value_usd columns. </a:t>
            </a:r>
            <a:endParaRPr b="1" sz="1800" lang="en-US">
              <a:solidFill>
                <a:srgbClr val="000000"/>
              </a:solidFill>
            </a:endParaRPr>
          </a:p>
          <a:p>
            <a:r>
              <a:rPr b="1" sz="2000" lang="en-US">
                <a:solidFill>
                  <a:srgbClr val="000000"/>
                </a:solidFill>
              </a:rPr>
              <a:t>It was deleted because it was just 0.09% and I can’t get values for replacement.</a:t>
            </a:r>
            <a:endParaRPr b="1" sz="2800" lang="en-US">
              <a:solidFill>
                <a:srgbClr val="000000"/>
              </a:solidFill>
            </a:endParaRPr>
          </a:p>
        </p:txBody>
      </p:sp>
      <p:sp>
        <p:nvSpPr>
          <p:cNvPr id="1048717" name=""/>
          <p:cNvSpPr txBox="1"/>
          <p:nvPr/>
        </p:nvSpPr>
        <p:spPr>
          <a:xfrm>
            <a:off x="7461644" y="3786214"/>
            <a:ext cx="2644496" cy="2377440"/>
          </a:xfrm>
          <a:prstGeom prst="rect"/>
        </p:spPr>
        <p:txBody>
          <a:bodyPr rtlCol="0" wrap="square">
            <a:spAutoFit/>
          </a:bodyPr>
          <a:p>
            <a:r>
              <a:rPr b="1" sz="2800" lang="en-US">
                <a:solidFill>
                  <a:srgbClr val="000000"/>
                </a:solidFill>
                <a:latin typeface="Source Sans Pro SemiBold"/>
              </a:rPr>
              <a:t>4</a:t>
            </a:r>
            <a:r>
              <a:rPr b="1" sz="2800" lang="en-US">
                <a:solidFill>
                  <a:srgbClr val="000000"/>
                </a:solidFill>
                <a:latin typeface="Source Sans Pro SemiBold"/>
              </a:rPr>
              <a:t>.</a:t>
            </a:r>
            <a:r>
              <a:rPr b="1" sz="2800" lang="en-US">
                <a:solidFill>
                  <a:srgbClr val="000000"/>
                </a:solidFill>
                <a:latin typeface="Source Sans Pro SemiBold"/>
              </a:rPr>
              <a:t>I</a:t>
            </a:r>
            <a:r>
              <a:rPr b="1" sz="2800" lang="en-US">
                <a:solidFill>
                  <a:srgbClr val="000000"/>
                </a:solidFill>
                <a:latin typeface="Source Sans Pro SemiBold"/>
              </a:rPr>
              <a:t> deleted 2024 data because it doesn’t cover the whole year yet. </a:t>
            </a:r>
            <a:endParaRPr b="1" sz="2800" lang="en-US">
              <a:solidFill>
                <a:srgbClr val="000000"/>
              </a:solidFill>
              <a:latin typeface="Source Sans Pro SemiBold"/>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dir="l" isContent="0" isInverted="0"/>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718" name=""/>
          <p:cNvSpPr>
            <a:spLocks noGrp="1"/>
          </p:cNvSpPr>
          <p:nvPr>
            <p:ph type="title" hasCustomPrompt="1"/>
          </p:nvPr>
        </p:nvSpPr>
        <p:spPr/>
        <p:txBody>
          <a:bodyPr/>
          <a:p>
            <a:pPr algn="ctr"/>
            <a:r>
              <a:rPr b="1" lang="en-US">
                <a:solidFill>
                  <a:srgbClr val="993300"/>
                </a:solidFill>
                <a:latin typeface="Source Sans Pro SemiBold"/>
              </a:rPr>
              <a:t>PROCESS</a:t>
            </a:r>
            <a:r>
              <a:rPr b="1" lang="en-US">
                <a:solidFill>
                  <a:srgbClr val="993300"/>
                </a:solidFill>
                <a:latin typeface="Source Sans Pro SemiBold"/>
              </a:rPr>
              <a:t>(</a:t>
            </a:r>
            <a:r>
              <a:rPr b="1" lang="en-US">
                <a:solidFill>
                  <a:srgbClr val="993300"/>
                </a:solidFill>
                <a:latin typeface="Source Sans Pro SemiBold"/>
              </a:rPr>
              <a:t>C</a:t>
            </a:r>
            <a:r>
              <a:rPr b="1" lang="en-US">
                <a:solidFill>
                  <a:srgbClr val="993300"/>
                </a:solidFill>
                <a:latin typeface="Source Sans Pro SemiBold"/>
              </a:rPr>
              <a:t>o</a:t>
            </a:r>
            <a:r>
              <a:rPr b="1" lang="en-US">
                <a:solidFill>
                  <a:srgbClr val="993300"/>
                </a:solidFill>
                <a:latin typeface="Source Sans Pro SemiBold"/>
              </a:rPr>
              <a:t>n</a:t>
            </a:r>
            <a:r>
              <a:rPr b="1" lang="en-US">
                <a:solidFill>
                  <a:srgbClr val="993300"/>
                </a:solidFill>
                <a:latin typeface="Source Sans Pro SemiBold"/>
              </a:rPr>
              <a:t>t</a:t>
            </a:r>
            <a:r>
              <a:rPr b="1" lang="en-US">
                <a:solidFill>
                  <a:srgbClr val="993300"/>
                </a:solidFill>
                <a:latin typeface="Source Sans Pro SemiBold"/>
              </a:rPr>
              <a:t>i</a:t>
            </a:r>
            <a:r>
              <a:rPr b="1" lang="en-US">
                <a:solidFill>
                  <a:srgbClr val="993300"/>
                </a:solidFill>
                <a:latin typeface="Source Sans Pro SemiBold"/>
              </a:rPr>
              <a:t>nue</a:t>
            </a:r>
            <a:r>
              <a:rPr b="1" lang="en-US">
                <a:solidFill>
                  <a:srgbClr val="993300"/>
                </a:solidFill>
                <a:latin typeface="Source Sans Pro SemiBold"/>
              </a:rPr>
              <a:t>)</a:t>
            </a:r>
            <a:endParaRPr b="1" lang="en-US">
              <a:solidFill>
                <a:srgbClr val="993300"/>
              </a:solidFill>
              <a:latin typeface="Source Sans Pro SemiBold"/>
            </a:endParaRPr>
          </a:p>
        </p:txBody>
      </p:sp>
      <p:sp>
        <p:nvSpPr>
          <p:cNvPr id="1048719" name=""/>
          <p:cNvSpPr>
            <a:spLocks noGrp="1"/>
          </p:cNvSpPr>
          <p:nvPr>
            <p:ph idx="1" hasCustomPrompt="1"/>
          </p:nvPr>
        </p:nvSpPr>
        <p:spPr>
          <a:xfrm>
            <a:off x="1914728" y="2837216"/>
            <a:ext cx="9439072" cy="2561895"/>
          </a:xfrm>
        </p:spPr>
        <p:txBody>
          <a:bodyPr/>
          <a:p>
            <a:r>
              <a:rPr lang="en-US">
                <a:latin typeface="Source Sans Pro SemiBold"/>
              </a:rPr>
              <a:t>5</a:t>
            </a:r>
            <a:r>
              <a:rPr lang="en-US">
                <a:latin typeface="Source Sans Pro SemiBold"/>
              </a:rPr>
              <a:t>.</a:t>
            </a:r>
            <a:r>
              <a:rPr lang="en-US">
                <a:latin typeface="Source Sans Pro SemiBold"/>
              </a:rPr>
              <a:t> </a:t>
            </a:r>
            <a:r>
              <a:rPr lang="en-US">
                <a:latin typeface="Source Sans Pro SemiBold"/>
              </a:rPr>
              <a:t>C</a:t>
            </a:r>
            <a:r>
              <a:rPr lang="en-US">
                <a:latin typeface="Source Sans Pro SemiBold"/>
              </a:rPr>
              <a:t>hanged the name of 5 columns which are adm1_name, adm2_name, loc_market_name, geo_lat, geo_lon to States, Local Government, Local Government Market, Latitude and Longitude respectively.</a:t>
            </a:r>
            <a:endParaRPr lang="en-US">
              <a:latin typeface="Source Sans Pro SemiBold"/>
            </a:endParaRPr>
          </a:p>
          <a:p>
            <a:endParaRPr lang="en-US">
              <a:latin typeface="Source Sans Pro SemiBold"/>
            </a:endParaRPr>
          </a:p>
          <a:p>
            <a:r>
              <a:rPr lang="en-US">
                <a:latin typeface="Source Sans Pro SemiBold"/>
              </a:rPr>
              <a:t>6</a:t>
            </a:r>
            <a:r>
              <a:rPr lang="en-US">
                <a:latin typeface="Source Sans Pro SemiBold"/>
              </a:rPr>
              <a:t>.</a:t>
            </a:r>
            <a:r>
              <a:rPr lang="en-US">
                <a:latin typeface="Source Sans Pro SemiBold"/>
              </a:rPr>
              <a:t>The remaining dataset is 66679 after the data cleaning.</a:t>
            </a:r>
            <a:endParaRPr lang="en-US">
              <a:latin typeface="Source Sans Pro SemiBold"/>
            </a:endParaRPr>
          </a:p>
        </p:txBody>
      </p:sp>
      <p:sp>
        <p:nvSpPr>
          <p:cNvPr id="1048720" name="원호 27@|1FFC:0|FBC:0|LFC:12566463|LBC:16777215"/>
          <p:cNvSpPr/>
          <p:nvPr/>
        </p:nvSpPr>
        <p:spPr>
          <a:xfrm>
            <a:off x="5628017" y="1690687"/>
            <a:ext cx="935964" cy="936788"/>
          </a:xfrm>
          <a:prstGeom prst="arc">
            <a:avLst>
              <a:gd name="adj1" fmla="val 16200000"/>
              <a:gd name="adj2" fmla="val 12086864"/>
            </a:avLst>
          </a:prstGeom>
          <a:noFill/>
          <a:ln w="63500" cap="flat" cmpd="sng" algn="ctr">
            <a:solidFill>
              <a:srgbClr val="FFBF53"/>
            </a:solidFill>
            <a:prstDash val="solid"/>
            <a:tailEnd type="triangle" w="lg" len="lg"/>
          </a:ln>
          <a:effectLst/>
        </p:spPr>
        <p:txBody>
          <a:bodyPr anchor="ctr"/>
          <a:lstStyle>
            <a:lvl1pPr eaLnBrk="0" hangingPunct="0">
              <a:defRPr kumimoji="1">
                <a:solidFill>
                  <a:srgbClr val="000000"/>
                </a:solidFill>
                <a:latin typeface="Gulim" pitchFamily="34" charset="-127"/>
                <a:ea typeface="Gulim" pitchFamily="34" charset="-127"/>
              </a:defRPr>
            </a:lvl1pPr>
            <a:lvl2pPr eaLnBrk="0" hangingPunct="0" indent="-285750" marL="742950">
              <a:defRPr kumimoji="1">
                <a:solidFill>
                  <a:srgbClr val="000000"/>
                </a:solidFill>
                <a:latin typeface="Gulim" pitchFamily="34" charset="-127"/>
                <a:ea typeface="Gulim" pitchFamily="34" charset="-127"/>
              </a:defRPr>
            </a:lvl2pPr>
            <a:lvl3pPr eaLnBrk="0" hangingPunct="0" indent="-228600" marL="1143000">
              <a:defRPr kumimoji="1">
                <a:solidFill>
                  <a:srgbClr val="000000"/>
                </a:solidFill>
                <a:latin typeface="Gulim" pitchFamily="34" charset="-127"/>
                <a:ea typeface="Gulim" pitchFamily="34" charset="-127"/>
              </a:defRPr>
            </a:lvl3pPr>
            <a:lvl4pPr eaLnBrk="0" hangingPunct="0" indent="-228600" marL="1600200">
              <a:defRPr kumimoji="1">
                <a:solidFill>
                  <a:srgbClr val="000000"/>
                </a:solidFill>
                <a:latin typeface="Gulim" pitchFamily="34" charset="-127"/>
                <a:ea typeface="Gulim" pitchFamily="34" charset="-127"/>
              </a:defRPr>
            </a:lvl4pPr>
            <a:lvl5pPr eaLnBrk="0" hangingPunct="0" indent="-228600" marL="2057400">
              <a:defRPr kumimoji="1">
                <a:solidFill>
                  <a:srgbClr val="000000"/>
                </a:solidFill>
                <a:latin typeface="Gulim" pitchFamily="34" charset="-127"/>
                <a:ea typeface="Gulim" pitchFamily="34" charset="-127"/>
              </a:defRPr>
            </a:lvl5pPr>
            <a:lvl6pPr eaLnBrk="0" fontAlgn="base" hangingPunct="0" indent="-228600" latinLnBrk="1" marL="2514600">
              <a:spcBef>
                <a:spcPct val="0"/>
              </a:spcBef>
              <a:spcAft>
                <a:spcPct val="0"/>
              </a:spcAft>
              <a:defRPr kumimoji="1">
                <a:solidFill>
                  <a:srgbClr val="000000"/>
                </a:solidFill>
                <a:latin typeface="Gulim" pitchFamily="34" charset="-127"/>
                <a:ea typeface="Gulim" pitchFamily="34" charset="-127"/>
              </a:defRPr>
            </a:lvl6pPr>
            <a:lvl7pPr eaLnBrk="0" fontAlgn="base" hangingPunct="0" indent="-228600" latinLnBrk="1" marL="2971800">
              <a:spcBef>
                <a:spcPct val="0"/>
              </a:spcBef>
              <a:spcAft>
                <a:spcPct val="0"/>
              </a:spcAft>
              <a:defRPr kumimoji="1">
                <a:solidFill>
                  <a:srgbClr val="000000"/>
                </a:solidFill>
                <a:latin typeface="Gulim" pitchFamily="34" charset="-127"/>
                <a:ea typeface="Gulim" pitchFamily="34" charset="-127"/>
              </a:defRPr>
            </a:lvl7pPr>
            <a:lvl8pPr eaLnBrk="0" fontAlgn="base" hangingPunct="0" indent="-228600" latinLnBrk="1" marL="3429000">
              <a:spcBef>
                <a:spcPct val="0"/>
              </a:spcBef>
              <a:spcAft>
                <a:spcPct val="0"/>
              </a:spcAft>
              <a:defRPr kumimoji="1">
                <a:solidFill>
                  <a:srgbClr val="000000"/>
                </a:solidFill>
                <a:latin typeface="Gulim" pitchFamily="34" charset="-127"/>
                <a:ea typeface="Gulim" pitchFamily="34" charset="-127"/>
              </a:defRPr>
            </a:lvl8pPr>
            <a:lvl9pPr eaLnBrk="0" fontAlgn="base" hangingPunct="0" indent="-228600" latinLnBrk="1" marL="3886200">
              <a:spcBef>
                <a:spcPct val="0"/>
              </a:spcBef>
              <a:spcAft>
                <a:spcPct val="0"/>
              </a:spcAft>
              <a:defRPr kumimoji="1">
                <a:solidFill>
                  <a:srgbClr val="000000"/>
                </a:solidFill>
                <a:latin typeface="Gulim" pitchFamily="34" charset="-127"/>
                <a:ea typeface="Gulim" pitchFamily="34" charset="-127"/>
              </a:defRPr>
            </a:lvl9pPr>
          </a:lstStyle>
          <a:p>
            <a:pPr algn="ctr" defTabSz="914400" eaLnBrk="1" fontAlgn="base" hangingPunct="1" indent="0" latinLnBrk="1" lvl="0" marL="0" marR="0" rtl="0">
              <a:lnSpc>
                <a:spcPct val="100000"/>
              </a:lnSpc>
              <a:spcBef>
                <a:spcPct val="0"/>
              </a:spcBef>
              <a:spcAft>
                <a:spcPct val="0"/>
              </a:spcAft>
              <a:buClrTx/>
              <a:buSzTx/>
              <a:buFontTx/>
              <a:buNone/>
            </a:pPr>
            <a:endParaRPr altLang="en-US" baseline="0" b="0" cap="none" sz="1800" i="0" kern="0" kumimoji="1" lang="ko-KR" noProof="0" normalizeH="0" spc="0" strike="noStrike" u="none" smtClean="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sp>
        <p:nvSpPr>
          <p:cNvPr id="1048721"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2"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3"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4"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5" name="椭圆 4"/>
          <p:cNvSpPr/>
          <p:nvPr/>
        </p:nvSpPr>
        <p:spPr>
          <a:xfrm>
            <a:off x="7480300" y="4310063"/>
            <a:ext cx="601663" cy="603250"/>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6"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7"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8"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29" name="文本框 15"/>
          <p:cNvSpPr txBox="1"/>
          <p:nvPr/>
        </p:nvSpPr>
        <p:spPr>
          <a:xfrm>
            <a:off x="3871119" y="2553810"/>
            <a:ext cx="8356715" cy="1374139"/>
          </a:xfrm>
          <a:prstGeom prst="rect"/>
          <a:noFill/>
          <a:ln w="9525">
            <a:noFill/>
          </a:ln>
        </p:spPr>
        <p:txBody>
          <a:bodyPr anchor="t">
            <a:spAutoFit/>
          </a:bodyPr>
          <a:p>
            <a:pPr algn="ctr"/>
            <a:r>
              <a:rPr altLang="zh-CN" b="1" dirty="0" sz="8000" lang="en-US">
                <a:solidFill>
                  <a:schemeClr val="bg1"/>
                </a:solidFill>
                <a:latin typeface="Source Sans Pro SemiBold"/>
                <a:ea typeface="宋体" panose="02010600030101010101" pitchFamily="2" charset="-122"/>
                <a:cs typeface="Calibri" panose="020F0502020204030204" pitchFamily="34" charset="0"/>
              </a:rPr>
              <a:t>A</a:t>
            </a:r>
            <a:r>
              <a:rPr altLang="zh-CN" b="1" dirty="0" sz="8000" lang="en-US">
                <a:solidFill>
                  <a:schemeClr val="bg1"/>
                </a:solidFill>
                <a:latin typeface="Source Sans Pro SemiBold"/>
                <a:ea typeface="宋体" panose="02010600030101010101" pitchFamily="2" charset="-122"/>
                <a:cs typeface="Calibri" panose="020F0502020204030204" pitchFamily="34" charset="0"/>
              </a:rPr>
              <a:t>N</a:t>
            </a:r>
            <a:r>
              <a:rPr altLang="zh-CN" b="1" dirty="0" sz="8000" lang="en-US">
                <a:solidFill>
                  <a:schemeClr val="bg1"/>
                </a:solidFill>
                <a:latin typeface="Source Sans Pro SemiBold"/>
                <a:ea typeface="宋体" panose="02010600030101010101" pitchFamily="2" charset="-122"/>
                <a:cs typeface="Calibri" panose="020F0502020204030204" pitchFamily="34" charset="0"/>
              </a:rPr>
              <a:t>A</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LYZE</a:t>
            </a:r>
            <a:r>
              <a:rPr altLang="zh-CN" b="1" dirty="0" sz="8000" lang="en-US">
                <a:solidFill>
                  <a:schemeClr val="bg1"/>
                </a:solidFill>
                <a:latin typeface="Source Sans Pro SemiBold"/>
                <a:ea typeface="宋体" panose="02010600030101010101" pitchFamily="2" charset="-122"/>
                <a:cs typeface="Calibri" panose="020F0502020204030204" pitchFamily="34" charset="0"/>
              </a:rPr>
              <a:t> </a:t>
            </a:r>
            <a:endParaRPr altLang="zh-CN" b="1" dirty="0" sz="7200" lang="en-US">
              <a:solidFill>
                <a:srgbClr val="993300"/>
              </a:solidFill>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invert_l_1500"/>
          </p:ext>
        </p:extLs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30" name=""/>
          <p:cNvSpPr>
            <a:spLocks noGrp="1"/>
          </p:cNvSpPr>
          <p:nvPr>
            <p:ph type="title" hasCustomPrompt="1"/>
          </p:nvPr>
        </p:nvSpPr>
        <p:spPr/>
        <p:txBody>
          <a:bodyPr/>
          <a:p>
            <a:pPr algn="ctr"/>
            <a:r>
              <a:rPr b="1" lang="en-US">
                <a:solidFill>
                  <a:srgbClr val="993300"/>
                </a:solidFill>
                <a:latin typeface="Source Sans Pro SemiBold"/>
              </a:rPr>
              <a:t>A</a:t>
            </a:r>
            <a:r>
              <a:rPr b="1" lang="en-US">
                <a:solidFill>
                  <a:srgbClr val="993300"/>
                </a:solidFill>
                <a:latin typeface="Source Sans Pro SemiBold"/>
              </a:rPr>
              <a:t>N</a:t>
            </a:r>
            <a:r>
              <a:rPr b="1" lang="en-US">
                <a:solidFill>
                  <a:srgbClr val="993300"/>
                </a:solidFill>
                <a:latin typeface="Source Sans Pro SemiBold"/>
              </a:rPr>
              <a:t>A</a:t>
            </a:r>
            <a:r>
              <a:rPr b="1" lang="en-US">
                <a:solidFill>
                  <a:srgbClr val="993300"/>
                </a:solidFill>
                <a:latin typeface="Source Sans Pro SemiBold"/>
              </a:rPr>
              <a:t>L</a:t>
            </a:r>
            <a:r>
              <a:rPr b="1" lang="en-US">
                <a:solidFill>
                  <a:srgbClr val="993300"/>
                </a:solidFill>
                <a:latin typeface="Source Sans Pro SemiBold"/>
              </a:rPr>
              <a:t>Y</a:t>
            </a:r>
            <a:r>
              <a:rPr b="1" lang="en-US">
                <a:solidFill>
                  <a:srgbClr val="993300"/>
                </a:solidFill>
                <a:latin typeface="Source Sans Pro SemiBold"/>
              </a:rPr>
              <a:t>Z</a:t>
            </a:r>
            <a:r>
              <a:rPr b="1" lang="en-US">
                <a:solidFill>
                  <a:srgbClr val="993300"/>
                </a:solidFill>
                <a:latin typeface="Source Sans Pro SemiBold"/>
              </a:rPr>
              <a:t>E</a:t>
            </a:r>
            <a:endParaRPr b="1" lang="en-US">
              <a:solidFill>
                <a:srgbClr val="993300"/>
              </a:solidFill>
              <a:latin typeface="Source Sans Pro SemiBold"/>
            </a:endParaRPr>
          </a:p>
        </p:txBody>
      </p:sp>
      <p:sp>
        <p:nvSpPr>
          <p:cNvPr id="1048731" name="Content Placeholder 2"/>
          <p:cNvSpPr>
            <a:spLocks noGrp="1"/>
          </p:cNvSpPr>
          <p:nvPr/>
        </p:nvSpPr>
        <p:spPr>
          <a:xfrm>
            <a:off x="1141412" y="2019793"/>
            <a:ext cx="9905999" cy="4629362"/>
          </a:xfrm>
          <a:prstGeom prst="rect"/>
        </p:spPr>
        <p:txBody>
          <a:bodyPr bIns="45720" lIns="91440" rIns="91440" rtlCol="0" tIns="45720" vert="horz">
            <a:normAutofit fontScale="25000" lnSpcReduction="20000"/>
          </a:bodyPr>
          <a:lst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rgbClr val="FFFFFF"/>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rgbClr val="FFFFFF"/>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rgbClr val="FFFFFF"/>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9pPr>
          </a:lstStyle>
          <a:p>
            <a:r>
              <a:rPr dirty="0" sz="8000" lang="en-US" smtClean="0">
                <a:solidFill>
                  <a:srgbClr val="000000"/>
                </a:solidFill>
                <a:latin typeface="Times New Roman" panose="02020603050405020304" pitchFamily="18" charset="0"/>
                <a:cs typeface="Times New Roman" panose="02020603050405020304" pitchFamily="18" charset="0"/>
              </a:rPr>
              <a:t>Few analysis was done which are the following:</a:t>
            </a:r>
          </a:p>
          <a:p>
            <a:r>
              <a:rPr dirty="0" sz="8000" lang="en-US" smtClean="0">
                <a:solidFill>
                  <a:srgbClr val="000000"/>
                </a:solidFill>
                <a:latin typeface="Times New Roman" panose="02020603050405020304" pitchFamily="18" charset="0"/>
                <a:cs typeface="Times New Roman" panose="02020603050405020304" pitchFamily="18" charset="0"/>
              </a:rPr>
              <a:t>There are 8 </a:t>
            </a:r>
            <a:r>
              <a:rPr dirty="0" sz="8000" lang="en-US" err="1" smtClean="0">
                <a:solidFill>
                  <a:srgbClr val="000000"/>
                </a:solidFill>
                <a:latin typeface="Times New Roman" panose="02020603050405020304" pitchFamily="18" charset="0"/>
                <a:cs typeface="Times New Roman" panose="02020603050405020304" pitchFamily="18" charset="0"/>
              </a:rPr>
              <a:t>item_types</a:t>
            </a:r>
            <a:r>
              <a:rPr dirty="0" sz="8000" lang="en-US">
                <a:solidFill>
                  <a:srgbClr val="000000"/>
                </a:solidFill>
                <a:latin typeface="Times New Roman" panose="02020603050405020304" pitchFamily="18" charset="0"/>
                <a:cs typeface="Times New Roman" panose="02020603050405020304" pitchFamily="18" charset="0"/>
              </a:rPr>
              <a:t> (cereals and tubers, pulses and nuts, miscellaneous food, milk and dairy, oil and fats, meat, fish and eggs, </a:t>
            </a:r>
            <a:r>
              <a:rPr dirty="0" sz="8000" lang="en-US" smtClean="0">
                <a:solidFill>
                  <a:srgbClr val="000000"/>
                </a:solidFill>
                <a:latin typeface="Times New Roman" panose="02020603050405020304" pitchFamily="18" charset="0"/>
                <a:cs typeface="Times New Roman" panose="02020603050405020304" pitchFamily="18" charset="0"/>
              </a:rPr>
              <a:t>non-food)</a:t>
            </a:r>
          </a:p>
          <a:p>
            <a:r>
              <a:rPr dirty="0" sz="8000" lang="en-US" smtClean="0">
                <a:solidFill>
                  <a:srgbClr val="000000"/>
                </a:solidFill>
                <a:latin typeface="Times New Roman" panose="02020603050405020304" pitchFamily="18" charset="0"/>
                <a:cs typeface="Times New Roman" panose="02020603050405020304" pitchFamily="18" charset="0"/>
              </a:rPr>
              <a:t>There are 42 </a:t>
            </a:r>
            <a:r>
              <a:rPr dirty="0" sz="8000" lang="en-US" err="1" smtClean="0">
                <a:solidFill>
                  <a:srgbClr val="000000"/>
                </a:solidFill>
                <a:latin typeface="Times New Roman" panose="02020603050405020304" pitchFamily="18" charset="0"/>
                <a:cs typeface="Times New Roman" panose="02020603050405020304" pitchFamily="18" charset="0"/>
              </a:rPr>
              <a:t>item_name</a:t>
            </a:r>
            <a:r>
              <a:rPr dirty="0" sz="8000" lang="en-US" smtClean="0">
                <a:solidFill>
                  <a:srgbClr val="000000"/>
                </a:solidFill>
                <a:latin typeface="Times New Roman" panose="02020603050405020304" pitchFamily="18" charset="0"/>
                <a:cs typeface="Times New Roman" panose="02020603050405020304" pitchFamily="18" charset="0"/>
              </a:rPr>
              <a:t>, 2 </a:t>
            </a:r>
            <a:r>
              <a:rPr dirty="0" sz="8000" lang="en-US" err="1" smtClean="0">
                <a:solidFill>
                  <a:srgbClr val="000000"/>
                </a:solidFill>
                <a:latin typeface="Times New Roman" panose="02020603050405020304" pitchFamily="18" charset="0"/>
                <a:cs typeface="Times New Roman" panose="02020603050405020304" pitchFamily="18" charset="0"/>
              </a:rPr>
              <a:t>item_Price_type</a:t>
            </a:r>
            <a:r>
              <a:rPr dirty="0" sz="8000" lang="en-US" smtClean="0">
                <a:solidFill>
                  <a:srgbClr val="000000"/>
                </a:solidFill>
                <a:latin typeface="Times New Roman" panose="02020603050405020304" pitchFamily="18" charset="0"/>
                <a:cs typeface="Times New Roman" panose="02020603050405020304" pitchFamily="18" charset="0"/>
              </a:rPr>
              <a:t>, 14 states and 22 years.</a:t>
            </a:r>
          </a:p>
          <a:p>
            <a:r>
              <a:rPr dirty="0" sz="8000" lang="en-US" smtClean="0">
                <a:solidFill>
                  <a:srgbClr val="000000"/>
                </a:solidFill>
                <a:latin typeface="Times New Roman" panose="02020603050405020304" pitchFamily="18" charset="0"/>
                <a:cs typeface="Times New Roman" panose="02020603050405020304" pitchFamily="18" charset="0"/>
              </a:rPr>
              <a:t>The 5 business questions were also analyzed with queries and the following was derived:</a:t>
            </a:r>
          </a:p>
          <a:p>
            <a:r>
              <a:rPr dirty="0" sz="8000" lang="en-US" smtClean="0">
                <a:solidFill>
                  <a:srgbClr val="000000"/>
                </a:solidFill>
                <a:latin typeface="Times New Roman" panose="02020603050405020304" pitchFamily="18" charset="0"/>
                <a:cs typeface="Times New Roman" panose="02020603050405020304" pitchFamily="18" charset="0"/>
              </a:rPr>
              <a:t>The </a:t>
            </a:r>
            <a:r>
              <a:rPr dirty="0" sz="8000" lang="en-US">
                <a:solidFill>
                  <a:srgbClr val="000000"/>
                </a:solidFill>
                <a:latin typeface="Times New Roman" panose="02020603050405020304" pitchFamily="18" charset="0"/>
                <a:cs typeface="Times New Roman" panose="02020603050405020304" pitchFamily="18" charset="0"/>
              </a:rPr>
              <a:t>overall trend of food prices over the years in </a:t>
            </a:r>
            <a:r>
              <a:rPr dirty="0" sz="8000" lang="en-US" smtClean="0">
                <a:solidFill>
                  <a:srgbClr val="000000"/>
                </a:solidFill>
                <a:latin typeface="Times New Roman" panose="02020603050405020304" pitchFamily="18" charset="0"/>
                <a:cs typeface="Times New Roman" panose="02020603050405020304" pitchFamily="18" charset="0"/>
              </a:rPr>
              <a:t>Nigeria.</a:t>
            </a:r>
            <a:endParaRPr dirty="0" sz="8000" lang="en-US">
              <a:solidFill>
                <a:srgbClr val="000000"/>
              </a:solidFill>
              <a:latin typeface="Times New Roman" panose="02020603050405020304" pitchFamily="18" charset="0"/>
              <a:cs typeface="Times New Roman" panose="02020603050405020304" pitchFamily="18" charset="0"/>
            </a:endParaRPr>
          </a:p>
          <a:p>
            <a:r>
              <a:rPr dirty="0" sz="8000" lang="en-US" smtClean="0">
                <a:solidFill>
                  <a:srgbClr val="000000"/>
                </a:solidFill>
                <a:latin typeface="Times New Roman" panose="02020603050405020304" pitchFamily="18" charset="0"/>
                <a:cs typeface="Times New Roman" panose="02020603050405020304" pitchFamily="18" charset="0"/>
              </a:rPr>
              <a:t>The </a:t>
            </a:r>
            <a:r>
              <a:rPr dirty="0" sz="8000" lang="en-US">
                <a:solidFill>
                  <a:srgbClr val="000000"/>
                </a:solidFill>
                <a:latin typeface="Times New Roman" panose="02020603050405020304" pitchFamily="18" charset="0"/>
                <a:cs typeface="Times New Roman" panose="02020603050405020304" pitchFamily="18" charset="0"/>
              </a:rPr>
              <a:t>state </a:t>
            </a:r>
            <a:r>
              <a:rPr dirty="0" sz="8000" lang="en-US" smtClean="0">
                <a:solidFill>
                  <a:srgbClr val="000000"/>
                </a:solidFill>
                <a:latin typeface="Times New Roman" panose="02020603050405020304" pitchFamily="18" charset="0"/>
                <a:cs typeface="Times New Roman" panose="02020603050405020304" pitchFamily="18" charset="0"/>
              </a:rPr>
              <a:t>with </a:t>
            </a:r>
            <a:r>
              <a:rPr dirty="0" sz="8000" lang="en-US">
                <a:solidFill>
                  <a:srgbClr val="000000"/>
                </a:solidFill>
                <a:latin typeface="Times New Roman" panose="02020603050405020304" pitchFamily="18" charset="0"/>
                <a:cs typeface="Times New Roman" panose="02020603050405020304" pitchFamily="18" charset="0"/>
              </a:rPr>
              <a:t>the highest and lowest average food </a:t>
            </a:r>
            <a:r>
              <a:rPr dirty="0" sz="8000" lang="en-US" smtClean="0">
                <a:solidFill>
                  <a:srgbClr val="000000"/>
                </a:solidFill>
                <a:latin typeface="Times New Roman" panose="02020603050405020304" pitchFamily="18" charset="0"/>
                <a:cs typeface="Times New Roman" panose="02020603050405020304" pitchFamily="18" charset="0"/>
              </a:rPr>
              <a:t>prices.</a:t>
            </a:r>
            <a:endParaRPr dirty="0" sz="8000" lang="en-US">
              <a:solidFill>
                <a:srgbClr val="000000"/>
              </a:solidFill>
              <a:latin typeface="Times New Roman" panose="02020603050405020304" pitchFamily="18" charset="0"/>
              <a:cs typeface="Times New Roman" panose="02020603050405020304" pitchFamily="18" charset="0"/>
            </a:endParaRPr>
          </a:p>
          <a:p>
            <a:r>
              <a:rPr dirty="0" sz="8000" lang="en-US" smtClean="0">
                <a:solidFill>
                  <a:srgbClr val="000000"/>
                </a:solidFill>
                <a:latin typeface="Times New Roman" panose="02020603050405020304" pitchFamily="18" charset="0"/>
                <a:cs typeface="Times New Roman" panose="02020603050405020304" pitchFamily="18" charset="0"/>
              </a:rPr>
              <a:t>The </a:t>
            </a:r>
            <a:r>
              <a:rPr dirty="0" sz="8000" lang="en-US">
                <a:solidFill>
                  <a:srgbClr val="000000"/>
                </a:solidFill>
                <a:latin typeface="Times New Roman" panose="02020603050405020304" pitchFamily="18" charset="0"/>
                <a:cs typeface="Times New Roman" panose="02020603050405020304" pitchFamily="18" charset="0"/>
              </a:rPr>
              <a:t>seasonal variation in food prices </a:t>
            </a:r>
            <a:r>
              <a:rPr dirty="0" sz="8000" lang="en-US" smtClean="0">
                <a:solidFill>
                  <a:srgbClr val="000000"/>
                </a:solidFill>
                <a:latin typeface="Times New Roman" panose="02020603050405020304" pitchFamily="18" charset="0"/>
                <a:cs typeface="Times New Roman" panose="02020603050405020304" pitchFamily="18" charset="0"/>
              </a:rPr>
              <a:t>in Oyo state.</a:t>
            </a:r>
            <a:endParaRPr dirty="0" sz="8000" lang="en-US">
              <a:solidFill>
                <a:srgbClr val="000000"/>
              </a:solidFill>
              <a:latin typeface="Times New Roman" panose="02020603050405020304" pitchFamily="18" charset="0"/>
              <a:cs typeface="Times New Roman" panose="02020603050405020304" pitchFamily="18" charset="0"/>
            </a:endParaRPr>
          </a:p>
          <a:p>
            <a:r>
              <a:rPr dirty="0" sz="8000" lang="en-US" smtClean="0">
                <a:solidFill>
                  <a:srgbClr val="000000"/>
                </a:solidFill>
                <a:latin typeface="Times New Roman" panose="02020603050405020304" pitchFamily="18" charset="0"/>
                <a:cs typeface="Times New Roman" panose="02020603050405020304" pitchFamily="18" charset="0"/>
              </a:rPr>
              <a:t>The </a:t>
            </a:r>
            <a:r>
              <a:rPr dirty="0" sz="8000" lang="en-US" err="1" smtClean="0">
                <a:solidFill>
                  <a:srgbClr val="000000"/>
                </a:solidFill>
                <a:latin typeface="Times New Roman" panose="02020603050405020304" pitchFamily="18" charset="0"/>
                <a:cs typeface="Times New Roman" panose="02020603050405020304" pitchFamily="18" charset="0"/>
              </a:rPr>
              <a:t>item_type</a:t>
            </a:r>
            <a:r>
              <a:rPr dirty="0" sz="8000" lang="en-US" smtClean="0">
                <a:solidFill>
                  <a:srgbClr val="000000"/>
                </a:solidFill>
                <a:latin typeface="Times New Roman" panose="02020603050405020304" pitchFamily="18" charset="0"/>
                <a:cs typeface="Times New Roman" panose="02020603050405020304" pitchFamily="18" charset="0"/>
              </a:rPr>
              <a:t> that has </a:t>
            </a:r>
            <a:r>
              <a:rPr dirty="0" sz="8000" lang="en-US">
                <a:solidFill>
                  <a:srgbClr val="000000"/>
                </a:solidFill>
                <a:latin typeface="Times New Roman" panose="02020603050405020304" pitchFamily="18" charset="0"/>
                <a:cs typeface="Times New Roman" panose="02020603050405020304" pitchFamily="18" charset="0"/>
              </a:rPr>
              <a:t>shown the highest price increase over the </a:t>
            </a:r>
            <a:r>
              <a:rPr dirty="0" sz="8000" lang="en-US" smtClean="0">
                <a:solidFill>
                  <a:srgbClr val="000000"/>
                </a:solidFill>
                <a:latin typeface="Times New Roman" panose="02020603050405020304" pitchFamily="18" charset="0"/>
                <a:cs typeface="Times New Roman" panose="02020603050405020304" pitchFamily="18" charset="0"/>
              </a:rPr>
              <a:t>years</a:t>
            </a:r>
            <a:endParaRPr dirty="0" sz="8000" lang="en-US">
              <a:solidFill>
                <a:srgbClr val="000000"/>
              </a:solidFill>
              <a:latin typeface="Times New Roman" panose="02020603050405020304" pitchFamily="18" charset="0"/>
              <a:cs typeface="Times New Roman" panose="02020603050405020304" pitchFamily="18" charset="0"/>
            </a:endParaRPr>
          </a:p>
          <a:p>
            <a:r>
              <a:rPr dirty="0" sz="8000" lang="en-US" smtClean="0">
                <a:solidFill>
                  <a:srgbClr val="000000"/>
                </a:solidFill>
                <a:latin typeface="Times New Roman" panose="02020603050405020304" pitchFamily="18" charset="0"/>
                <a:cs typeface="Times New Roman" panose="02020603050405020304" pitchFamily="18" charset="0"/>
              </a:rPr>
              <a:t>The effect of exchange </a:t>
            </a:r>
            <a:r>
              <a:rPr dirty="0" sz="8000" lang="en-US">
                <a:solidFill>
                  <a:srgbClr val="000000"/>
                </a:solidFill>
                <a:latin typeface="Times New Roman" panose="02020603050405020304" pitchFamily="18" charset="0"/>
                <a:cs typeface="Times New Roman" panose="02020603050405020304" pitchFamily="18" charset="0"/>
              </a:rPr>
              <a:t>rate fluctuations </a:t>
            </a:r>
            <a:r>
              <a:rPr dirty="0" sz="8000" lang="en-US" smtClean="0">
                <a:solidFill>
                  <a:srgbClr val="000000"/>
                </a:solidFill>
                <a:latin typeface="Times New Roman" panose="02020603050405020304" pitchFamily="18" charset="0"/>
                <a:cs typeface="Times New Roman" panose="02020603050405020304" pitchFamily="18" charset="0"/>
              </a:rPr>
              <a:t>on </a:t>
            </a:r>
            <a:r>
              <a:rPr dirty="0" sz="8000" lang="en-US">
                <a:solidFill>
                  <a:srgbClr val="000000"/>
                </a:solidFill>
                <a:latin typeface="Times New Roman" panose="02020603050405020304" pitchFamily="18" charset="0"/>
                <a:cs typeface="Times New Roman" panose="02020603050405020304" pitchFamily="18" charset="0"/>
              </a:rPr>
              <a:t>the prices of items when converted to USD over the </a:t>
            </a:r>
            <a:r>
              <a:rPr dirty="0" sz="8000" lang="en-US" smtClean="0">
                <a:solidFill>
                  <a:srgbClr val="000000"/>
                </a:solidFill>
                <a:latin typeface="Times New Roman" panose="02020603050405020304" pitchFamily="18" charset="0"/>
                <a:cs typeface="Times New Roman" panose="02020603050405020304" pitchFamily="18" charset="0"/>
              </a:rPr>
              <a:t>years.</a:t>
            </a:r>
            <a:endParaRPr dirty="0" sz="8000" lang="en-US">
              <a:solidFill>
                <a:srgbClr val="000000"/>
              </a:solidFill>
              <a:latin typeface="Times New Roman" panose="02020603050405020304" pitchFamily="18" charset="0"/>
              <a:cs typeface="Times New Roman" panose="02020603050405020304" pitchFamily="18" charset="0"/>
            </a:endParaRPr>
          </a:p>
          <a:p>
            <a:endParaRPr dirty="0" lang="en-US" smtClean="0"/>
          </a:p>
          <a:p>
            <a:endParaRPr dirty="0" lang="en-US"/>
          </a:p>
        </p:txBody>
      </p:sp>
      <p:sp>
        <p:nvSpPr>
          <p:cNvPr id="1048732" name="AutoShape 4"/>
          <p:cNvSpPr>
            <a:spLocks noChangeArrowheads="1"/>
          </p:cNvSpPr>
          <p:nvPr/>
        </p:nvSpPr>
        <p:spPr bwMode="auto">
          <a:xfrm flipH="1" flipV="1">
            <a:off x="9023756" y="1198583"/>
            <a:ext cx="648548" cy="984211"/>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3399FF"/>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33" name="AutoShape 3"/>
          <p:cNvSpPr>
            <a:spLocks noChangeArrowheads="1"/>
          </p:cNvSpPr>
          <p:nvPr/>
        </p:nvSpPr>
        <p:spPr bwMode="auto">
          <a:xfrm>
            <a:off x="9023756" y="365125"/>
            <a:ext cx="752117" cy="1147414"/>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FFC000"/>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eeter_l_1500"/>
          </p:ext>
        </p:extLs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734"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35"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36"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37"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38" name="椭圆 4"/>
          <p:cNvSpPr/>
          <p:nvPr/>
        </p:nvSpPr>
        <p:spPr>
          <a:xfrm>
            <a:off x="7480300" y="4310063"/>
            <a:ext cx="601663" cy="603250"/>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39"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40"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41"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42" name="文本框 15"/>
          <p:cNvSpPr txBox="1"/>
          <p:nvPr/>
        </p:nvSpPr>
        <p:spPr>
          <a:xfrm>
            <a:off x="3871119" y="2553810"/>
            <a:ext cx="8356715" cy="1374139"/>
          </a:xfrm>
          <a:prstGeom prst="rect"/>
          <a:noFill/>
          <a:ln w="9525">
            <a:noFill/>
          </a:ln>
        </p:spPr>
        <p:txBody>
          <a:bodyPr anchor="t">
            <a:spAutoFit/>
          </a:bodyPr>
          <a:p>
            <a:pPr algn="ctr"/>
            <a:r>
              <a:rPr altLang="zh-CN" b="1" dirty="0" sz="8000" lang="en-US">
                <a:solidFill>
                  <a:schemeClr val="bg1"/>
                </a:solidFill>
                <a:latin typeface="Source Sans Pro SemiBold"/>
                <a:ea typeface="宋体" panose="02010600030101010101" pitchFamily="2" charset="-122"/>
                <a:cs typeface="Calibri" panose="020F0502020204030204" pitchFamily="34" charset="0"/>
              </a:rPr>
              <a:t>S</a:t>
            </a:r>
            <a:r>
              <a:rPr altLang="zh-CN" b="1" dirty="0" sz="8000" lang="en-US">
                <a:solidFill>
                  <a:schemeClr val="bg1"/>
                </a:solidFill>
                <a:latin typeface="Source Sans Pro SemiBold"/>
                <a:ea typeface="宋体" panose="02010600030101010101" pitchFamily="2" charset="-122"/>
                <a:cs typeface="Calibri" panose="020F0502020204030204" pitchFamily="34" charset="0"/>
              </a:rPr>
              <a:t>H</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A</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R</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E</a:t>
            </a:r>
            <a:endParaRPr altLang="zh-CN" b="1" dirty="0" sz="7200" lang="en-US">
              <a:solidFill>
                <a:srgbClr val="993300"/>
              </a:solidFill>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43" name=""/>
          <p:cNvSpPr>
            <a:spLocks noGrp="1"/>
          </p:cNvSpPr>
          <p:nvPr>
            <p:ph type="title" hasCustomPrompt="1"/>
          </p:nvPr>
        </p:nvSpPr>
        <p:spPr>
          <a:xfrm>
            <a:off x="0" y="365442"/>
            <a:ext cx="10515600" cy="1325563"/>
          </a:xfrm>
        </p:spPr>
        <p:txBody>
          <a:bodyPr anchor="t"/>
          <a:p>
            <a:pPr algn="ctr"/>
            <a:r>
              <a:rPr b="1" lang="en-US">
                <a:solidFill>
                  <a:srgbClr val="993300"/>
                </a:solidFill>
                <a:latin typeface="Source Sans Pro SemiBold"/>
              </a:rPr>
              <a:t>S</a:t>
            </a:r>
            <a:r>
              <a:rPr b="1" lang="en-US">
                <a:solidFill>
                  <a:srgbClr val="993300"/>
                </a:solidFill>
                <a:latin typeface="Source Sans Pro SemiBold"/>
              </a:rPr>
              <a:t>H</a:t>
            </a:r>
            <a:r>
              <a:rPr b="1" lang="en-US">
                <a:solidFill>
                  <a:srgbClr val="993300"/>
                </a:solidFill>
                <a:latin typeface="Source Sans Pro SemiBold"/>
              </a:rPr>
              <a:t>A</a:t>
            </a:r>
            <a:r>
              <a:rPr b="1" lang="en-US">
                <a:solidFill>
                  <a:srgbClr val="993300"/>
                </a:solidFill>
                <a:latin typeface="Source Sans Pro SemiBold"/>
              </a:rPr>
              <a:t>R</a:t>
            </a:r>
            <a:r>
              <a:rPr b="1" lang="en-US">
                <a:solidFill>
                  <a:srgbClr val="993300"/>
                </a:solidFill>
                <a:latin typeface="Source Sans Pro SemiBold"/>
              </a:rPr>
              <a:t>E</a:t>
            </a:r>
            <a:endParaRPr b="1" lang="en-US">
              <a:solidFill>
                <a:srgbClr val="993300"/>
              </a:solidFill>
              <a:latin typeface="Source Sans Pro SemiBold"/>
            </a:endParaRPr>
          </a:p>
        </p:txBody>
      </p:sp>
      <p:sp>
        <p:nvSpPr>
          <p:cNvPr id="1048744" name=""/>
          <p:cNvSpPr/>
          <p:nvPr/>
        </p:nvSpPr>
        <p:spPr>
          <a:xfrm>
            <a:off x="7975042" y="720516"/>
            <a:ext cx="614778" cy="614778"/>
          </a:xfrm>
          <a:prstGeom prst="chevron"/>
          <a:solidFill>
            <a:srgbClr val="FFC000"/>
          </a:solidFill>
          <a:ln w="25400">
            <a:noFill/>
            <a:prstDash val="solid"/>
          </a:ln>
        </p:spPr>
        <p:txBody>
          <a:bodyPr anchor="ctr"/>
          <a:p>
            <a:pPr algn="ctr"/>
            <a:endParaRPr lang="en-US"/>
          </a:p>
        </p:txBody>
      </p:sp>
      <p:sp>
        <p:nvSpPr>
          <p:cNvPr id="1048745" name=""/>
          <p:cNvSpPr/>
          <p:nvPr/>
        </p:nvSpPr>
        <p:spPr>
          <a:xfrm>
            <a:off x="8589820" y="720516"/>
            <a:ext cx="614778" cy="614778"/>
          </a:xfrm>
          <a:prstGeom prst="chevron"/>
          <a:solidFill>
            <a:srgbClr val="92D04F"/>
          </a:solidFill>
          <a:ln w="25400">
            <a:noFill/>
            <a:prstDash val="solid"/>
          </a:ln>
        </p:spPr>
        <p:txBody>
          <a:bodyPr anchor="ct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algn="ctr"/>
            <a:endParaRPr lang="en-US"/>
          </a:p>
        </p:txBody>
      </p:sp>
      <p:sp>
        <p:nvSpPr>
          <p:cNvPr id="1048746" name=""/>
          <p:cNvSpPr/>
          <p:nvPr/>
        </p:nvSpPr>
        <p:spPr>
          <a:xfrm>
            <a:off x="9204598" y="720515"/>
            <a:ext cx="614778" cy="614778"/>
          </a:xfrm>
          <a:prstGeom prst="chevron"/>
          <a:solidFill>
            <a:srgbClr val="D04617"/>
          </a:solidFill>
          <a:ln w="25400">
            <a:noFill/>
            <a:prstDash val="solid"/>
          </a:ln>
        </p:spPr>
        <p:txBody>
          <a:bodyPr anchor="ct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algn="ctr"/>
            <a:endParaRPr lang="en-US"/>
          </a:p>
        </p:txBody>
      </p:sp>
      <p:sp>
        <p:nvSpPr>
          <p:cNvPr id="1048747" name="Content Placeholder 2"/>
          <p:cNvSpPr>
            <a:spLocks noGrp="1"/>
          </p:cNvSpPr>
          <p:nvPr/>
        </p:nvSpPr>
        <p:spPr>
          <a:xfrm>
            <a:off x="838200" y="1691005"/>
            <a:ext cx="10515600" cy="4879340"/>
          </a:xfrm>
          <a:prstGeom prst="rect"/>
        </p:spPr>
        <p:txBody>
          <a:bodyPr bIns="45720" lIns="91440" rIns="91440" rtlCol="0" tIns="45720" vert="horz">
            <a:noAutofit/>
          </a:bodyPr>
          <a:lst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rgbClr val="FFFFFF"/>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rgbClr val="FFFFFF"/>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rgbClr val="FFFFFF"/>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9pPr>
          </a:lstStyle>
          <a:p>
            <a:pPr algn="l"/>
            <a:r>
              <a:rPr dirty="0" lang="en-US" smtClean="0">
                <a:solidFill>
                  <a:srgbClr val="000000"/>
                </a:solidFill>
                <a:latin typeface="Times New Roman" panose="02020603050405020304" pitchFamily="18" charset="0"/>
                <a:cs typeface="Times New Roman" panose="02020603050405020304" pitchFamily="18" charset="0"/>
              </a:rPr>
              <a:t>In 2002, the </a:t>
            </a:r>
            <a:r>
              <a:rPr dirty="0" lang="en-US">
                <a:solidFill>
                  <a:srgbClr val="000000"/>
                </a:solidFill>
                <a:latin typeface="Times New Roman" panose="02020603050405020304" pitchFamily="18" charset="0"/>
                <a:cs typeface="Times New Roman" panose="02020603050405020304" pitchFamily="18" charset="0"/>
              </a:rPr>
              <a:t>average price of food is </a:t>
            </a:r>
            <a:r>
              <a:rPr dirty="0" lang="en-US" smtClean="0">
                <a:solidFill>
                  <a:srgbClr val="000000"/>
                </a:solidFill>
                <a:latin typeface="Times New Roman" panose="02020603050405020304" pitchFamily="18" charset="0"/>
                <a:cs typeface="Times New Roman" panose="02020603050405020304" pitchFamily="18" charset="0"/>
              </a:rPr>
              <a:t>N206.27 and in 2023 the </a:t>
            </a:r>
            <a:r>
              <a:rPr dirty="0" lang="en-US">
                <a:solidFill>
                  <a:srgbClr val="000000"/>
                </a:solidFill>
                <a:latin typeface="Times New Roman" panose="02020603050405020304" pitchFamily="18" charset="0"/>
                <a:cs typeface="Times New Roman" panose="02020603050405020304" pitchFamily="18" charset="0"/>
              </a:rPr>
              <a:t>average price is </a:t>
            </a:r>
            <a:r>
              <a:rPr dirty="0" lang="en-US" smtClean="0">
                <a:solidFill>
                  <a:srgbClr val="000000"/>
                </a:solidFill>
                <a:latin typeface="Times New Roman" panose="02020603050405020304" pitchFamily="18" charset="0"/>
                <a:cs typeface="Times New Roman" panose="02020603050405020304" pitchFamily="18" charset="0"/>
              </a:rPr>
              <a:t>N3448.47 and the year with highest average price of food is </a:t>
            </a:r>
            <a:r>
              <a:rPr dirty="0" lang="en-US">
                <a:solidFill>
                  <a:srgbClr val="000000"/>
                </a:solidFill>
                <a:latin typeface="Times New Roman" panose="02020603050405020304" pitchFamily="18" charset="0"/>
                <a:cs typeface="Times New Roman" panose="02020603050405020304" pitchFamily="18" charset="0"/>
              </a:rPr>
              <a:t>2022 with </a:t>
            </a:r>
            <a:r>
              <a:rPr dirty="0" lang="en-US" smtClean="0">
                <a:solidFill>
                  <a:srgbClr val="000000"/>
                </a:solidFill>
                <a:latin typeface="Times New Roman" panose="02020603050405020304" pitchFamily="18" charset="0"/>
                <a:cs typeface="Times New Roman" panose="02020603050405020304" pitchFamily="18" charset="0"/>
              </a:rPr>
              <a:t>N11203.080.</a:t>
            </a:r>
          </a:p>
          <a:p>
            <a:pPr algn="l"/>
            <a:r>
              <a:rPr dirty="0" lang="en-US" smtClean="0">
                <a:solidFill>
                  <a:srgbClr val="000000"/>
                </a:solidFill>
                <a:latin typeface="Times New Roman" panose="02020603050405020304" pitchFamily="18" charset="0"/>
                <a:cs typeface="Times New Roman" panose="02020603050405020304" pitchFamily="18" charset="0"/>
              </a:rPr>
              <a:t>The state with the highest average price of food is </a:t>
            </a:r>
            <a:r>
              <a:rPr dirty="0" lang="en-US" err="1" smtClean="0">
                <a:solidFill>
                  <a:srgbClr val="000000"/>
                </a:solidFill>
                <a:latin typeface="Times New Roman" panose="02020603050405020304" pitchFamily="18" charset="0"/>
                <a:cs typeface="Times New Roman" panose="02020603050405020304" pitchFamily="18" charset="0"/>
              </a:rPr>
              <a:t>Abia</a:t>
            </a:r>
            <a:r>
              <a:rPr dirty="0" lang="en-US" smtClean="0">
                <a:solidFill>
                  <a:srgbClr val="000000"/>
                </a:solidFill>
                <a:latin typeface="Times New Roman" panose="02020603050405020304" pitchFamily="18" charset="0"/>
                <a:cs typeface="Times New Roman" panose="02020603050405020304" pitchFamily="18" charset="0"/>
              </a:rPr>
              <a:t> and the state with the lowest average price of food is </a:t>
            </a:r>
            <a:r>
              <a:rPr dirty="0" lang="en-US" err="1" smtClean="0">
                <a:solidFill>
                  <a:srgbClr val="000000"/>
                </a:solidFill>
                <a:latin typeface="Times New Roman" panose="02020603050405020304" pitchFamily="18" charset="0"/>
                <a:cs typeface="Times New Roman" panose="02020603050405020304" pitchFamily="18" charset="0"/>
              </a:rPr>
              <a:t>Sokoto</a:t>
            </a:r>
            <a:r>
              <a:rPr dirty="0" lang="en-US" smtClean="0">
                <a:solidFill>
                  <a:srgbClr val="000000"/>
                </a:solidFill>
                <a:latin typeface="Times New Roman" panose="02020603050405020304" pitchFamily="18" charset="0"/>
                <a:cs typeface="Times New Roman" panose="02020603050405020304" pitchFamily="18" charset="0"/>
              </a:rPr>
              <a:t>.</a:t>
            </a:r>
          </a:p>
          <a:p>
            <a:pPr algn="l"/>
            <a:r>
              <a:rPr dirty="0" lang="en-US" smtClean="0">
                <a:solidFill>
                  <a:srgbClr val="000000"/>
                </a:solidFill>
                <a:latin typeface="Times New Roman" panose="02020603050405020304" pitchFamily="18" charset="0"/>
                <a:cs typeface="Times New Roman" panose="02020603050405020304" pitchFamily="18" charset="0"/>
              </a:rPr>
              <a:t>The seasonal variation of food prices in Oyo state: 3</a:t>
            </a:r>
            <a:r>
              <a:rPr baseline="30000" dirty="0" lang="en-US" smtClean="0">
                <a:solidFill>
                  <a:srgbClr val="000000"/>
                </a:solidFill>
                <a:latin typeface="Times New Roman" panose="02020603050405020304" pitchFamily="18" charset="0"/>
                <a:cs typeface="Times New Roman" panose="02020603050405020304" pitchFamily="18" charset="0"/>
              </a:rPr>
              <a:t>rd</a:t>
            </a:r>
            <a:r>
              <a:rPr dirty="0" lang="en-US" smtClean="0">
                <a:solidFill>
                  <a:srgbClr val="000000"/>
                </a:solidFill>
                <a:latin typeface="Times New Roman" panose="02020603050405020304" pitchFamily="18" charset="0"/>
                <a:cs typeface="Times New Roman" panose="02020603050405020304" pitchFamily="18" charset="0"/>
              </a:rPr>
              <a:t> Quarter has </a:t>
            </a:r>
            <a:r>
              <a:rPr dirty="0" lang="en-US">
                <a:solidFill>
                  <a:srgbClr val="000000"/>
                </a:solidFill>
                <a:latin typeface="Times New Roman" panose="02020603050405020304" pitchFamily="18" charset="0"/>
                <a:cs typeface="Times New Roman" panose="02020603050405020304" pitchFamily="18" charset="0"/>
              </a:rPr>
              <a:t>the highest with </a:t>
            </a:r>
            <a:r>
              <a:rPr dirty="0" lang="en-US" smtClean="0">
                <a:solidFill>
                  <a:srgbClr val="000000"/>
                </a:solidFill>
                <a:latin typeface="Times New Roman" panose="02020603050405020304" pitchFamily="18" charset="0"/>
                <a:cs typeface="Times New Roman" panose="02020603050405020304" pitchFamily="18" charset="0"/>
              </a:rPr>
              <a:t>N12850.98 and 1</a:t>
            </a:r>
            <a:r>
              <a:rPr baseline="30000" dirty="0" lang="en-US" smtClean="0">
                <a:solidFill>
                  <a:srgbClr val="000000"/>
                </a:solidFill>
                <a:latin typeface="Times New Roman" panose="02020603050405020304" pitchFamily="18" charset="0"/>
                <a:cs typeface="Times New Roman" panose="02020603050405020304" pitchFamily="18" charset="0"/>
              </a:rPr>
              <a:t>st</a:t>
            </a:r>
            <a:r>
              <a:rPr dirty="0" lang="en-US" smtClean="0">
                <a:solidFill>
                  <a:srgbClr val="000000"/>
                </a:solidFill>
                <a:latin typeface="Times New Roman" panose="02020603050405020304" pitchFamily="18" charset="0"/>
                <a:cs typeface="Times New Roman" panose="02020603050405020304" pitchFamily="18" charset="0"/>
              </a:rPr>
              <a:t> Quarter has </a:t>
            </a:r>
            <a:r>
              <a:rPr dirty="0" lang="en-US">
                <a:solidFill>
                  <a:srgbClr val="000000"/>
                </a:solidFill>
                <a:latin typeface="Times New Roman" panose="02020603050405020304" pitchFamily="18" charset="0"/>
                <a:cs typeface="Times New Roman" panose="02020603050405020304" pitchFamily="18" charset="0"/>
              </a:rPr>
              <a:t>the lowest with </a:t>
            </a:r>
            <a:r>
              <a:rPr dirty="0" lang="en-US" smtClean="0">
                <a:solidFill>
                  <a:srgbClr val="000000"/>
                </a:solidFill>
                <a:latin typeface="Times New Roman" panose="02020603050405020304" pitchFamily="18" charset="0"/>
                <a:cs typeface="Times New Roman" panose="02020603050405020304" pitchFamily="18" charset="0"/>
              </a:rPr>
              <a:t>N11182.17</a:t>
            </a:r>
          </a:p>
          <a:p>
            <a:pPr algn="l"/>
            <a:r>
              <a:rPr dirty="0" lang="en-US" smtClean="0">
                <a:solidFill>
                  <a:srgbClr val="000000"/>
                </a:solidFill>
                <a:latin typeface="Times New Roman" panose="02020603050405020304" pitchFamily="18" charset="0"/>
                <a:cs typeface="Times New Roman" panose="02020603050405020304" pitchFamily="18" charset="0"/>
              </a:rPr>
              <a:t>Pulses and nuts has the highest price increase percentage.</a:t>
            </a:r>
          </a:p>
          <a:p>
            <a:pPr algn="l"/>
            <a:r>
              <a:rPr dirty="0" lang="en-US" smtClean="0">
                <a:solidFill>
                  <a:srgbClr val="000000"/>
                </a:solidFill>
                <a:latin typeface="Times New Roman" panose="02020603050405020304" pitchFamily="18" charset="0"/>
                <a:cs typeface="Times New Roman" panose="02020603050405020304" pitchFamily="18" charset="0"/>
              </a:rPr>
              <a:t>From the analysis, it is evident that exchange rate fluctuation affect the price of food over the years.</a:t>
            </a:r>
            <a:endParaRPr dirty="0" lang="en-US">
              <a:solidFill>
                <a:srgbClr val="000000"/>
              </a:solidFill>
              <a:latin typeface="Times New Roman" panose="02020603050405020304" pitchFamily="18" charset="0"/>
              <a:cs typeface="Times New Roman" panose="02020603050405020304" pitchFamily="18" charset="0"/>
            </a:endParaRPr>
          </a:p>
        </p:txBody>
      </p:sp>
      <p:sp>
        <p:nvSpPr>
          <p:cNvPr id="1048748" name=""/>
          <p:cNvSpPr/>
          <p:nvPr/>
        </p:nvSpPr>
        <p:spPr>
          <a:xfrm>
            <a:off x="7360263" y="720833"/>
            <a:ext cx="614778" cy="614778"/>
          </a:xfrm>
          <a:prstGeom prst="chevron"/>
          <a:solidFill>
            <a:srgbClr val="02A5E3"/>
          </a:solidFill>
          <a:ln w="25400">
            <a:noFill/>
            <a:prstDash val="solid"/>
          </a:ln>
        </p:spPr>
        <p:txBody>
          <a:bodyPr anchor="ct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749"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0"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1"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2"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3" name="椭圆 4"/>
          <p:cNvSpPr/>
          <p:nvPr/>
        </p:nvSpPr>
        <p:spPr>
          <a:xfrm>
            <a:off x="7480300" y="4310063"/>
            <a:ext cx="601663" cy="603250"/>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4"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5"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6"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57" name="文本框 15"/>
          <p:cNvSpPr txBox="1"/>
          <p:nvPr/>
        </p:nvSpPr>
        <p:spPr>
          <a:xfrm>
            <a:off x="3418664" y="2835593"/>
            <a:ext cx="9866349" cy="853440"/>
          </a:xfrm>
          <a:prstGeom prst="rect"/>
          <a:noFill/>
          <a:ln w="9525">
            <a:noFill/>
          </a:ln>
        </p:spPr>
        <p:txBody>
          <a:bodyPr anchor="t">
            <a:spAutoFit/>
          </a:bodyPr>
          <a:p>
            <a:pPr algn="ctr"/>
            <a:r>
              <a:rPr altLang="zh-CN" b="1" dirty="0" sz="4800" lang="en-US">
                <a:solidFill>
                  <a:schemeClr val="bg1"/>
                </a:solidFill>
                <a:latin typeface="Source Sans Pro SemiBold"/>
                <a:ea typeface="宋体" panose="02010600030101010101" pitchFamily="2" charset="-122"/>
                <a:cs typeface="Calibri" panose="020F0502020204030204" pitchFamily="34" charset="0"/>
              </a:rPr>
              <a:t>R</a:t>
            </a:r>
            <a:r>
              <a:rPr altLang="zh-CN" b="1" dirty="0" sz="4800" lang="en-US">
                <a:solidFill>
                  <a:schemeClr val="bg1"/>
                </a:solidFill>
                <a:latin typeface="Source Sans Pro SemiBold"/>
                <a:ea typeface="宋体" panose="02010600030101010101" pitchFamily="2" charset="-122"/>
                <a:cs typeface="Calibri" panose="020F0502020204030204" pitchFamily="34" charset="0"/>
              </a:rPr>
              <a:t>E</a:t>
            </a:r>
            <a:r>
              <a:rPr altLang="zh-CN" b="1" dirty="0" sz="4800" lang="en-US">
                <a:solidFill>
                  <a:schemeClr val="bg1"/>
                </a:solidFill>
                <a:latin typeface="Source Sans Pro SemiBold"/>
                <a:ea typeface="宋体" panose="02010600030101010101" pitchFamily="2" charset="-122"/>
                <a:cs typeface="Calibri" panose="020F0502020204030204" pitchFamily="34" charset="0"/>
              </a:rPr>
              <a:t>C</a:t>
            </a:r>
            <a:r>
              <a:rPr altLang="zh-CN" b="1" dirty="0" sz="4800" lang="en-US">
                <a:solidFill>
                  <a:schemeClr val="bg1"/>
                </a:solidFill>
                <a:latin typeface="Source Sans Pro SemiBold"/>
                <a:ea typeface="宋体" panose="02010600030101010101" pitchFamily="2" charset="-122"/>
                <a:cs typeface="Calibri" panose="020F0502020204030204" pitchFamily="34" charset="0"/>
              </a:rPr>
              <a:t>O</a:t>
            </a:r>
            <a:r>
              <a:rPr altLang="zh-CN" b="1" dirty="0" sz="4800" lang="en-US">
                <a:solidFill>
                  <a:schemeClr val="bg1"/>
                </a:solidFill>
                <a:latin typeface="Source Sans Pro SemiBold"/>
                <a:ea typeface="宋体" panose="02010600030101010101" pitchFamily="2" charset="-122"/>
                <a:cs typeface="Calibri" panose="020F0502020204030204" pitchFamily="34" charset="0"/>
              </a:rPr>
              <a:t>M</a:t>
            </a:r>
            <a:r>
              <a:rPr altLang="zh-CN" b="1" dirty="0" sz="4800" lang="en-US">
                <a:solidFill>
                  <a:schemeClr val="bg1"/>
                </a:solidFill>
                <a:latin typeface="Source Sans Pro SemiBold"/>
                <a:ea typeface="宋体" panose="02010600030101010101" pitchFamily="2" charset="-122"/>
                <a:cs typeface="Calibri" panose="020F0502020204030204" pitchFamily="34" charset="0"/>
              </a:rPr>
              <a:t>M</a:t>
            </a:r>
            <a:r>
              <a:rPr altLang="zh-CN" b="1" dirty="0" sz="4800" lang="en-US">
                <a:solidFill>
                  <a:srgbClr val="993300"/>
                </a:solidFill>
                <a:latin typeface="Source Sans Pro SemiBold"/>
                <a:ea typeface="宋体" panose="02010600030101010101" pitchFamily="2" charset="-122"/>
                <a:cs typeface="Calibri" panose="020F0502020204030204" pitchFamily="34" charset="0"/>
              </a:rPr>
              <a:t>E</a:t>
            </a:r>
            <a:r>
              <a:rPr altLang="zh-CN" b="1" dirty="0" sz="4800" lang="en-US">
                <a:solidFill>
                  <a:srgbClr val="993300"/>
                </a:solidFill>
                <a:latin typeface="Source Sans Pro SemiBold"/>
                <a:ea typeface="宋体" panose="02010600030101010101" pitchFamily="2" charset="-122"/>
                <a:cs typeface="Calibri" panose="020F0502020204030204" pitchFamily="34" charset="0"/>
              </a:rPr>
              <a:t>ND</a:t>
            </a:r>
            <a:r>
              <a:rPr altLang="zh-CN" b="1" dirty="0" sz="4800" lang="en-US">
                <a:solidFill>
                  <a:srgbClr val="993300"/>
                </a:solidFill>
                <a:latin typeface="Source Sans Pro SemiBold"/>
                <a:ea typeface="宋体" panose="02010600030101010101" pitchFamily="2" charset="-122"/>
                <a:cs typeface="Calibri" panose="020F0502020204030204" pitchFamily="34" charset="0"/>
              </a:rPr>
              <a:t>A</a:t>
            </a:r>
            <a:r>
              <a:rPr altLang="zh-CN" b="1" dirty="0" sz="4800" lang="en-US">
                <a:solidFill>
                  <a:srgbClr val="993300"/>
                </a:solidFill>
                <a:latin typeface="Source Sans Pro SemiBold"/>
                <a:ea typeface="宋体" panose="02010600030101010101" pitchFamily="2" charset="-122"/>
                <a:cs typeface="Calibri" panose="020F0502020204030204" pitchFamily="34" charset="0"/>
              </a:rPr>
              <a:t>T</a:t>
            </a:r>
            <a:r>
              <a:rPr altLang="zh-CN" b="1" dirty="0" sz="4800" lang="en-US">
                <a:solidFill>
                  <a:srgbClr val="993300"/>
                </a:solidFill>
                <a:latin typeface="Source Sans Pro SemiBold"/>
                <a:ea typeface="宋体" panose="02010600030101010101" pitchFamily="2" charset="-122"/>
                <a:cs typeface="Calibri" panose="020F0502020204030204" pitchFamily="34" charset="0"/>
              </a:rPr>
              <a:t>IONS</a:t>
            </a:r>
            <a:r>
              <a:rPr altLang="zh-CN" b="1" dirty="0" sz="4800" lang="en-US">
                <a:solidFill>
                  <a:schemeClr val="bg1"/>
                </a:solidFill>
                <a:latin typeface="Source Sans Pro SemiBold"/>
                <a:ea typeface="宋体" panose="02010600030101010101" pitchFamily="2" charset="-122"/>
                <a:cs typeface="Calibri" panose="020F0502020204030204" pitchFamily="34" charset="0"/>
              </a:rPr>
              <a:t> </a:t>
            </a:r>
            <a:endParaRPr altLang="zh-CN" b="1" dirty="0" sz="7200" lang="en-US">
              <a:solidFill>
                <a:srgbClr val="993300"/>
              </a:solidFill>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758" name="Line 29"/>
          <p:cNvSpPr>
            <a:spLocks noChangeShapeType="1"/>
          </p:cNvSpPr>
          <p:nvPr/>
        </p:nvSpPr>
        <p:spPr bwMode="gray">
          <a:xfrm flipH="1">
            <a:off x="-4762" y="6456363"/>
            <a:ext cx="2479675" cy="200025"/>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59" name="Line 30"/>
          <p:cNvSpPr>
            <a:spLocks noChangeShapeType="1"/>
          </p:cNvSpPr>
          <p:nvPr/>
        </p:nvSpPr>
        <p:spPr bwMode="gray">
          <a:xfrm flipH="1">
            <a:off x="-4762" y="4311650"/>
            <a:ext cx="536575" cy="2344738"/>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0" name="AutoShape 31"/>
          <p:cNvSpPr>
            <a:spLocks noChangeArrowheads="1"/>
          </p:cNvSpPr>
          <p:nvPr/>
        </p:nvSpPr>
        <p:spPr bwMode="gray">
          <a:xfrm>
            <a:off x="1414463" y="3943350"/>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61" name="AutoShape 32"/>
          <p:cNvSpPr>
            <a:spLocks noChangeArrowheads="1"/>
          </p:cNvSpPr>
          <p:nvPr/>
        </p:nvSpPr>
        <p:spPr bwMode="gray">
          <a:xfrm>
            <a:off x="2139950" y="4579938"/>
            <a:ext cx="200025"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62" name="AutoShape 33"/>
          <p:cNvSpPr>
            <a:spLocks noChangeArrowheads="1"/>
          </p:cNvSpPr>
          <p:nvPr/>
        </p:nvSpPr>
        <p:spPr bwMode="gray">
          <a:xfrm>
            <a:off x="2552700" y="5514975"/>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63" name="Line 34"/>
          <p:cNvSpPr>
            <a:spLocks noChangeShapeType="1"/>
          </p:cNvSpPr>
          <p:nvPr/>
        </p:nvSpPr>
        <p:spPr bwMode="gray">
          <a:xfrm flipH="1">
            <a:off x="-4762" y="4125913"/>
            <a:ext cx="1465263" cy="2530475"/>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4" name="Line 35"/>
          <p:cNvSpPr>
            <a:spLocks noChangeShapeType="1"/>
          </p:cNvSpPr>
          <p:nvPr/>
        </p:nvSpPr>
        <p:spPr bwMode="gray">
          <a:xfrm flipH="1">
            <a:off x="-4762" y="5648325"/>
            <a:ext cx="2546350" cy="1008063"/>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5" name="Line 36"/>
          <p:cNvSpPr>
            <a:spLocks noChangeShapeType="1"/>
          </p:cNvSpPr>
          <p:nvPr/>
        </p:nvSpPr>
        <p:spPr bwMode="gray">
          <a:xfrm flipH="1">
            <a:off x="-4762" y="2800350"/>
            <a:ext cx="1641475" cy="3856038"/>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6" name="Line 37"/>
          <p:cNvSpPr>
            <a:spLocks noChangeShapeType="1"/>
          </p:cNvSpPr>
          <p:nvPr/>
        </p:nvSpPr>
        <p:spPr bwMode="gray">
          <a:xfrm flipH="1">
            <a:off x="-4762" y="3967163"/>
            <a:ext cx="2030413" cy="2689225"/>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7" name="Line 38"/>
          <p:cNvSpPr>
            <a:spLocks noChangeShapeType="1"/>
          </p:cNvSpPr>
          <p:nvPr/>
        </p:nvSpPr>
        <p:spPr bwMode="gray">
          <a:xfrm flipH="1">
            <a:off x="-4762" y="5081588"/>
            <a:ext cx="2503488" cy="1574800"/>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8" name="Line 39"/>
          <p:cNvSpPr>
            <a:spLocks noChangeShapeType="1"/>
          </p:cNvSpPr>
          <p:nvPr/>
        </p:nvSpPr>
        <p:spPr bwMode="gray">
          <a:xfrm flipH="1">
            <a:off x="-4762" y="6000750"/>
            <a:ext cx="3400425" cy="655638"/>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69" name="Arc 41@|5FFC:10921638|FBC:16777215|LFC:6902852|LBC:16777215"/>
          <p:cNvSpPr/>
          <p:nvPr/>
        </p:nvSpPr>
        <p:spPr bwMode="gray">
          <a:xfrm>
            <a:off x="0" y="4681538"/>
            <a:ext cx="2206625" cy="217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0" name="Line 42@|9FFC:0|FBC:0|LFC:10921638|LBC:16777215"/>
          <p:cNvSpPr>
            <a:spLocks noChangeShapeType="1"/>
          </p:cNvSpPr>
          <p:nvPr/>
        </p:nvSpPr>
        <p:spPr bwMode="gray">
          <a:xfrm flipH="1">
            <a:off x="-31750" y="4724400"/>
            <a:ext cx="2211388" cy="2076450"/>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71" name="Arc 44@|5FFC:14657585|FBC:16777215|LFC:6902852|LBC:16777215"/>
          <p:cNvSpPr/>
          <p:nvPr/>
        </p:nvSpPr>
        <p:spPr bwMode="gray">
          <a:xfrm>
            <a:off x="0" y="5018088"/>
            <a:ext cx="1870075" cy="1835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2" name="AutoShape 50"/>
          <p:cNvSpPr>
            <a:spLocks noChangeArrowheads="1"/>
          </p:cNvSpPr>
          <p:nvPr/>
        </p:nvSpPr>
        <p:spPr bwMode="gray">
          <a:xfrm>
            <a:off x="3359150" y="56578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3" name="AutoShape 55"/>
          <p:cNvSpPr>
            <a:spLocks noChangeArrowheads="1"/>
          </p:cNvSpPr>
          <p:nvPr/>
        </p:nvSpPr>
        <p:spPr bwMode="gray">
          <a:xfrm>
            <a:off x="1485900" y="23177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4" name="AutoShape 56"/>
          <p:cNvSpPr>
            <a:spLocks noChangeArrowheads="1"/>
          </p:cNvSpPr>
          <p:nvPr/>
        </p:nvSpPr>
        <p:spPr bwMode="gray">
          <a:xfrm>
            <a:off x="1912938" y="3529013"/>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5" name="AutoShape 57"/>
          <p:cNvSpPr>
            <a:spLocks noChangeArrowheads="1"/>
          </p:cNvSpPr>
          <p:nvPr/>
        </p:nvSpPr>
        <p:spPr bwMode="gray">
          <a:xfrm>
            <a:off x="2436813" y="4681538"/>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6" name="AutoShape 58"/>
          <p:cNvSpPr>
            <a:spLocks noChangeArrowheads="1"/>
          </p:cNvSpPr>
          <p:nvPr/>
        </p:nvSpPr>
        <p:spPr bwMode="gray">
          <a:xfrm>
            <a:off x="454025" y="4110038"/>
            <a:ext cx="200025"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7" name="AutoShape 59"/>
          <p:cNvSpPr>
            <a:spLocks noChangeArrowheads="1"/>
          </p:cNvSpPr>
          <p:nvPr/>
        </p:nvSpPr>
        <p:spPr bwMode="gray">
          <a:xfrm>
            <a:off x="2495550" y="6367463"/>
            <a:ext cx="201613"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78" name=""/>
          <p:cNvSpPr txBox="1"/>
          <p:nvPr/>
        </p:nvSpPr>
        <p:spPr>
          <a:xfrm>
            <a:off x="3055938" y="1230948"/>
            <a:ext cx="8213171" cy="3634741"/>
          </a:xfrm>
          <a:prstGeom prst="rect"/>
        </p:spPr>
        <p:txBody>
          <a:bodyPr rtlCol="0" wrap="square">
            <a:spAutoFit/>
          </a:bodyPr>
          <a:p>
            <a:pPr algn="ctr"/>
            <a:r>
              <a:rPr b="1" dirty="0" sz="2400" lang="en-US">
                <a:solidFill>
                  <a:srgbClr val="000000"/>
                </a:solidFill>
                <a:latin typeface="Source Sans Pro SemiBold"/>
                <a:cs typeface="Times New Roman" panose="02020603050405020304" pitchFamily="18" charset="0"/>
              </a:rPr>
              <a:t>State-Specific Interventions</a:t>
            </a:r>
            <a:r>
              <a:rPr dirty="0" sz="2400" lang="en-US">
                <a:solidFill>
                  <a:srgbClr val="000000"/>
                </a:solidFill>
                <a:latin typeface="Source Sans Pro SemiBold"/>
                <a:cs typeface="Times New Roman" panose="02020603050405020304" pitchFamily="18" charset="0"/>
              </a:rPr>
              <a:t>: Since </a:t>
            </a:r>
            <a:r>
              <a:rPr dirty="0" sz="2400" lang="en-US" err="1">
                <a:solidFill>
                  <a:srgbClr val="000000"/>
                </a:solidFill>
                <a:latin typeface="Source Sans Pro SemiBold"/>
                <a:cs typeface="Times New Roman" panose="02020603050405020304" pitchFamily="18" charset="0"/>
              </a:rPr>
              <a:t>Abia</a:t>
            </a:r>
            <a:r>
              <a:rPr dirty="0" sz="2400" lang="en-US">
                <a:solidFill>
                  <a:srgbClr val="000000"/>
                </a:solidFill>
                <a:latin typeface="Source Sans Pro SemiBold"/>
                <a:cs typeface="Times New Roman" panose="02020603050405020304" pitchFamily="18" charset="0"/>
              </a:rPr>
              <a:t> has been identified to have the highest average food prices and </a:t>
            </a:r>
            <a:r>
              <a:rPr dirty="0" sz="2400" lang="en-US" err="1">
                <a:solidFill>
                  <a:srgbClr val="000000"/>
                </a:solidFill>
                <a:latin typeface="Source Sans Pro SemiBold"/>
                <a:cs typeface="Times New Roman" panose="02020603050405020304" pitchFamily="18" charset="0"/>
              </a:rPr>
              <a:t>Sokoto</a:t>
            </a:r>
            <a:r>
              <a:rPr dirty="0" sz="2400" lang="en-US">
                <a:solidFill>
                  <a:srgbClr val="000000"/>
                </a:solidFill>
                <a:latin typeface="Source Sans Pro SemiBold"/>
                <a:cs typeface="Times New Roman" panose="02020603050405020304" pitchFamily="18" charset="0"/>
              </a:rPr>
              <a:t> as having the lowest, consider implementing targeted interventions in these states. For example, in </a:t>
            </a:r>
            <a:r>
              <a:rPr dirty="0" sz="2400" lang="en-US" err="1">
                <a:solidFill>
                  <a:srgbClr val="000000"/>
                </a:solidFill>
                <a:latin typeface="Source Sans Pro SemiBold"/>
                <a:cs typeface="Times New Roman" panose="02020603050405020304" pitchFamily="18" charset="0"/>
              </a:rPr>
              <a:t>Abia</a:t>
            </a:r>
            <a:r>
              <a:rPr dirty="0" sz="2400" lang="en-US">
                <a:solidFill>
                  <a:srgbClr val="000000"/>
                </a:solidFill>
                <a:latin typeface="Source Sans Pro SemiBold"/>
                <a:cs typeface="Times New Roman" panose="02020603050405020304" pitchFamily="18" charset="0"/>
              </a:rPr>
              <a:t>, interventions could focus on improving agricultural productivity, transportation infrastructure, or market access to help lower prices. In </a:t>
            </a:r>
            <a:r>
              <a:rPr dirty="0" sz="2400" lang="en-US" err="1">
                <a:solidFill>
                  <a:srgbClr val="000000"/>
                </a:solidFill>
                <a:latin typeface="Source Sans Pro SemiBold"/>
                <a:cs typeface="Times New Roman" panose="02020603050405020304" pitchFamily="18" charset="0"/>
              </a:rPr>
              <a:t>Sokoto</a:t>
            </a:r>
            <a:r>
              <a:rPr dirty="0" sz="2400" lang="en-US">
                <a:solidFill>
                  <a:srgbClr val="000000"/>
                </a:solidFill>
                <a:latin typeface="Source Sans Pro SemiBold"/>
                <a:cs typeface="Times New Roman" panose="02020603050405020304" pitchFamily="18" charset="0"/>
              </a:rPr>
              <a:t>, efforts could be directed towards supporting agricultural development and improving market connectivity to ensure fair prices for farmers.</a:t>
            </a:r>
            <a:endParaRPr sz="2800" lang="en-US">
              <a:solidFill>
                <a:srgbClr val="000000"/>
              </a:solidFill>
            </a:endParaRPr>
          </a:p>
        </p:txBody>
      </p:sp>
      <p:sp>
        <p:nvSpPr>
          <p:cNvPr id="1048779" name=""/>
          <p:cNvSpPr txBox="1"/>
          <p:nvPr/>
        </p:nvSpPr>
        <p:spPr>
          <a:xfrm>
            <a:off x="2053503" y="307067"/>
            <a:ext cx="8685067" cy="955040"/>
          </a:xfrm>
          <a:prstGeom prst="rect"/>
        </p:spPr>
        <p:txBody>
          <a:bodyPr rtlCol="0" wrap="square">
            <a:spAutoFit/>
          </a:bodyPr>
          <a:p>
            <a:r>
              <a:rPr b="1" sz="5400" lang="en-US">
                <a:solidFill>
                  <a:srgbClr val="993300"/>
                </a:solidFill>
                <a:latin typeface="Source Sans Pro SemiBold"/>
              </a:rPr>
              <a:t>R</a:t>
            </a:r>
            <a:r>
              <a:rPr b="1" sz="5400" lang="en-US">
                <a:solidFill>
                  <a:srgbClr val="993300"/>
                </a:solidFill>
                <a:latin typeface="Source Sans Pro SemiBold"/>
              </a:rPr>
              <a:t>E</a:t>
            </a:r>
            <a:r>
              <a:rPr b="1" sz="5400" lang="en-US">
                <a:solidFill>
                  <a:srgbClr val="993300"/>
                </a:solidFill>
                <a:latin typeface="Source Sans Pro SemiBold"/>
              </a:rPr>
              <a:t>C</a:t>
            </a:r>
            <a:r>
              <a:rPr b="1" sz="5400" lang="en-US">
                <a:solidFill>
                  <a:srgbClr val="993300"/>
                </a:solidFill>
                <a:latin typeface="Source Sans Pro SemiBold"/>
              </a:rPr>
              <a:t>O</a:t>
            </a:r>
            <a:r>
              <a:rPr b="1" sz="5400" lang="en-US">
                <a:solidFill>
                  <a:srgbClr val="993300"/>
                </a:solidFill>
                <a:latin typeface="Source Sans Pro SemiBold"/>
              </a:rPr>
              <a:t>MMEND</a:t>
            </a:r>
            <a:r>
              <a:rPr b="1" sz="5400" lang="en-US">
                <a:solidFill>
                  <a:srgbClr val="993300"/>
                </a:solidFill>
                <a:latin typeface="Source Sans Pro SemiBold"/>
              </a:rPr>
              <a:t>A</a:t>
            </a:r>
            <a:r>
              <a:rPr b="1" sz="5400" lang="en-US">
                <a:solidFill>
                  <a:srgbClr val="993300"/>
                </a:solidFill>
                <a:latin typeface="Source Sans Pro SemiBold"/>
              </a:rPr>
              <a:t>TIONS</a:t>
            </a:r>
            <a:endParaRPr b="1" sz="2800" lang="en-US">
              <a:solidFill>
                <a:srgbClr val="000000"/>
              </a:solidFill>
            </a:endParaRPr>
          </a:p>
        </p:txBody>
      </p:sp>
      <p:sp>
        <p:nvSpPr>
          <p:cNvPr id="1048780" name=""/>
          <p:cNvSpPr txBox="1"/>
          <p:nvPr/>
        </p:nvSpPr>
        <p:spPr>
          <a:xfrm flipH="1">
            <a:off x="2063749" y="1051560"/>
            <a:ext cx="974884" cy="1145540"/>
          </a:xfrm>
          <a:prstGeom prst="rect"/>
        </p:spPr>
        <p:txBody>
          <a:bodyPr rtlCol="0" wrap="square">
            <a:spAutoFit/>
          </a:bodyPr>
          <a:p>
            <a:r>
              <a:rPr b="1" sz="6600" lang="en-US">
                <a:solidFill>
                  <a:srgbClr val="02A5E3"/>
                </a:solidFill>
                <a:latin typeface="Source Sans Pro SemiBold"/>
              </a:rPr>
              <a:t>1</a:t>
            </a:r>
            <a:r>
              <a:rPr b="1" sz="6600" lang="en-US">
                <a:solidFill>
                  <a:srgbClr val="02A5E3"/>
                </a:solidFill>
                <a:latin typeface="Source Sans Pro SemiBold"/>
              </a:rPr>
              <a:t>.</a:t>
            </a:r>
            <a:endParaRPr b="1" sz="2800" lang="en-US">
              <a:solidFill>
                <a:srgbClr val="02A5E3"/>
              </a:solidFill>
              <a:latin typeface="Source Sans Pro SemiBold"/>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781" name="椭圆 2"/>
          <p:cNvSpPr/>
          <p:nvPr/>
        </p:nvSpPr>
        <p:spPr>
          <a:xfrm>
            <a:off x="6867525" y="1757363"/>
            <a:ext cx="4105275" cy="4106863"/>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cxnSp>
        <p:nvCxnSpPr>
          <p:cNvPr id="3145732" name="Straight Connector 20"/>
          <p:cNvCxnSpPr>
            <a:cxnSpLocks/>
          </p:cNvCxnSpPr>
          <p:nvPr/>
        </p:nvCxnSpPr>
        <p:spPr>
          <a:xfrm flipH="1">
            <a:off x="4232275" y="2043113"/>
            <a:ext cx="4502150" cy="0"/>
          </a:xfrm>
          <a:prstGeom prst="line"/>
          <a:ln w="12700" cap="flat" cmpd="sng">
            <a:solidFill>
              <a:srgbClr val="969696"/>
            </a:solidFill>
            <a:prstDash val="sysDash"/>
            <a:miter/>
            <a:headEnd type="none" w="med" len="med"/>
            <a:tailEnd type="none" w="lg" len="lg"/>
          </a:ln>
        </p:spPr>
      </p:cxnSp>
      <p:sp>
        <p:nvSpPr>
          <p:cNvPr id="1048782" name="Oval 22"/>
          <p:cNvSpPr/>
          <p:nvPr/>
        </p:nvSpPr>
        <p:spPr>
          <a:xfrm>
            <a:off x="3913188" y="1884363"/>
            <a:ext cx="319088" cy="319088"/>
          </a:xfrm>
          <a:prstGeom prst="ellipse"/>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id-ID"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cxnSp>
        <p:nvCxnSpPr>
          <p:cNvPr id="3145733" name="Straight Connector 25"/>
          <p:cNvCxnSpPr>
            <a:cxnSpLocks/>
          </p:cNvCxnSpPr>
          <p:nvPr/>
        </p:nvCxnSpPr>
        <p:spPr>
          <a:xfrm flipH="1">
            <a:off x="5195888" y="2328863"/>
            <a:ext cx="3563937" cy="0"/>
          </a:xfrm>
          <a:prstGeom prst="line"/>
          <a:ln w="12700" cap="flat" cmpd="sng">
            <a:solidFill>
              <a:srgbClr val="969696"/>
            </a:solidFill>
            <a:prstDash val="sysDash"/>
            <a:miter/>
            <a:headEnd type="none" w="med" len="med"/>
            <a:tailEnd type="none" w="lg" len="lg"/>
          </a:ln>
        </p:spPr>
      </p:cxnSp>
      <p:cxnSp>
        <p:nvCxnSpPr>
          <p:cNvPr id="3145734" name="Elbow Connector 26"/>
          <p:cNvCxnSpPr>
            <a:cxnSpLocks/>
          </p:cNvCxnSpPr>
          <p:nvPr/>
        </p:nvCxnSpPr>
        <p:spPr>
          <a:xfrm rot="-10800000" flipV="1">
            <a:off x="4073525" y="2328863"/>
            <a:ext cx="1138238" cy="776287"/>
          </a:xfrm>
          <a:prstGeom prst="bentConnector3">
            <a:avLst>
              <a:gd name="adj1" fmla="val 50000"/>
            </a:avLst>
          </a:prstGeom>
          <a:ln w="12700" cap="flat" cmpd="sng">
            <a:solidFill>
              <a:srgbClr val="969696"/>
            </a:solidFill>
            <a:prstDash val="sysDash"/>
            <a:miter/>
            <a:headEnd type="none" w="med" len="med"/>
            <a:tailEnd type="none" w="med" len="med"/>
          </a:ln>
        </p:spPr>
      </p:cxnSp>
      <p:sp>
        <p:nvSpPr>
          <p:cNvPr id="1048783" name="Oval 28"/>
          <p:cNvSpPr/>
          <p:nvPr/>
        </p:nvSpPr>
        <p:spPr>
          <a:xfrm>
            <a:off x="3913188" y="2963863"/>
            <a:ext cx="319088" cy="319088"/>
          </a:xfrm>
          <a:prstGeom prst="ellipse"/>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id-ID"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cxnSp>
        <p:nvCxnSpPr>
          <p:cNvPr id="3145735" name="Straight Connector 31"/>
          <p:cNvCxnSpPr>
            <a:cxnSpLocks/>
          </p:cNvCxnSpPr>
          <p:nvPr/>
        </p:nvCxnSpPr>
        <p:spPr>
          <a:xfrm flipH="1">
            <a:off x="6188075" y="2622550"/>
            <a:ext cx="2571750" cy="0"/>
          </a:xfrm>
          <a:prstGeom prst="line"/>
          <a:ln w="12700" cap="flat" cmpd="sng">
            <a:solidFill>
              <a:srgbClr val="969696"/>
            </a:solidFill>
            <a:prstDash val="sysDash"/>
            <a:miter/>
            <a:headEnd type="none" w="med" len="med"/>
            <a:tailEnd type="none" w="lg" len="lg"/>
          </a:ln>
        </p:spPr>
      </p:cxnSp>
      <p:cxnSp>
        <p:nvCxnSpPr>
          <p:cNvPr id="3145736" name="Elbow Connector 32"/>
          <p:cNvCxnSpPr>
            <a:cxnSpLocks/>
            <a:endCxn id="1048784" idx="6"/>
          </p:cNvCxnSpPr>
          <p:nvPr/>
        </p:nvCxnSpPr>
        <p:spPr>
          <a:xfrm rot="-10800000" flipV="1">
            <a:off x="4221163" y="2630488"/>
            <a:ext cx="1971675" cy="1571625"/>
          </a:xfrm>
          <a:prstGeom prst="bentConnector3">
            <a:avLst>
              <a:gd name="adj1" fmla="val 50000"/>
            </a:avLst>
          </a:prstGeom>
          <a:ln w="12700" cap="flat" cmpd="sng">
            <a:solidFill>
              <a:srgbClr val="969696"/>
            </a:solidFill>
            <a:prstDash val="sysDash"/>
            <a:miter/>
            <a:headEnd type="none" w="med" len="med"/>
            <a:tailEnd type="none" w="med" len="med"/>
          </a:ln>
        </p:spPr>
      </p:cxnSp>
      <p:sp>
        <p:nvSpPr>
          <p:cNvPr id="1048784" name="Oval 34"/>
          <p:cNvSpPr/>
          <p:nvPr/>
        </p:nvSpPr>
        <p:spPr>
          <a:xfrm>
            <a:off x="3902075" y="4043363"/>
            <a:ext cx="319088" cy="319088"/>
          </a:xfrm>
          <a:prstGeom prst="ellipse"/>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id-ID"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cxnSp>
        <p:nvCxnSpPr>
          <p:cNvPr id="3145737" name="Straight Connector 37"/>
          <p:cNvCxnSpPr>
            <a:cxnSpLocks/>
            <a:endCxn id="1048784" idx="6"/>
          </p:cNvCxnSpPr>
          <p:nvPr/>
        </p:nvCxnSpPr>
        <p:spPr>
          <a:xfrm flipH="1">
            <a:off x="6919913" y="2908300"/>
            <a:ext cx="1839912" cy="0"/>
          </a:xfrm>
          <a:prstGeom prst="line"/>
          <a:ln w="12700" cap="flat" cmpd="sng">
            <a:solidFill>
              <a:srgbClr val="969696"/>
            </a:solidFill>
            <a:prstDash val="sysDash"/>
            <a:miter/>
            <a:headEnd type="none" w="med" len="med"/>
            <a:tailEnd type="none" w="lg" len="lg"/>
          </a:ln>
        </p:spPr>
      </p:cxnSp>
      <p:cxnSp>
        <p:nvCxnSpPr>
          <p:cNvPr id="3145738" name="Elbow Connector 38"/>
          <p:cNvCxnSpPr>
            <a:cxnSpLocks/>
            <a:endCxn id="1048784" idx="6"/>
          </p:cNvCxnSpPr>
          <p:nvPr/>
        </p:nvCxnSpPr>
        <p:spPr>
          <a:xfrm rot="-10800000" flipV="1">
            <a:off x="4221163" y="2908300"/>
            <a:ext cx="2751137" cy="2365375"/>
          </a:xfrm>
          <a:prstGeom prst="bentConnector3">
            <a:avLst>
              <a:gd name="adj1" fmla="val 42977"/>
            </a:avLst>
          </a:prstGeom>
          <a:ln w="12700" cap="flat" cmpd="sng">
            <a:solidFill>
              <a:srgbClr val="969696"/>
            </a:solidFill>
            <a:prstDash val="sysDash"/>
            <a:miter/>
            <a:headEnd type="none" w="med" len="med"/>
            <a:tailEnd type="none" w="med" len="med"/>
          </a:ln>
        </p:spPr>
      </p:cxnSp>
      <p:sp>
        <p:nvSpPr>
          <p:cNvPr id="1048785" name="Oval 40"/>
          <p:cNvSpPr/>
          <p:nvPr/>
        </p:nvSpPr>
        <p:spPr>
          <a:xfrm>
            <a:off x="3902075" y="5124450"/>
            <a:ext cx="319088" cy="319088"/>
          </a:xfrm>
          <a:prstGeom prst="ellipse"/>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id-ID"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786" name="Arc 9"/>
          <p:cNvSpPr/>
          <p:nvPr/>
        </p:nvSpPr>
        <p:spPr>
          <a:xfrm>
            <a:off x="7427913" y="2328863"/>
            <a:ext cx="3011488" cy="3011488"/>
          </a:xfrm>
          <a:prstGeom prst="arc">
            <a:avLst>
              <a:gd name="adj1" fmla="val 16200006"/>
              <a:gd name="adj2" fmla="val 5273743"/>
            </a:avLst>
          </a:prstGeom>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787" name="Arc 10"/>
          <p:cNvSpPr/>
          <p:nvPr/>
        </p:nvSpPr>
        <p:spPr>
          <a:xfrm>
            <a:off x="7716838" y="2627313"/>
            <a:ext cx="2414588" cy="2414588"/>
          </a:xfrm>
          <a:prstGeom prst="arc">
            <a:avLst>
              <a:gd name="adj1" fmla="val 16200000"/>
              <a:gd name="adj2" fmla="val 7316301"/>
            </a:avLst>
          </a:pr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788" name="Arc 11"/>
          <p:cNvSpPr/>
          <p:nvPr/>
        </p:nvSpPr>
        <p:spPr>
          <a:xfrm>
            <a:off x="8013700" y="2936875"/>
            <a:ext cx="1814513" cy="1814513"/>
          </a:xfrm>
          <a:prstGeom prst="arc">
            <a:avLst>
              <a:gd name="adj1" fmla="val 16201532"/>
              <a:gd name="adj2" fmla="val 9499492"/>
            </a:avLst>
          </a:pr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789" name="Oval 47"/>
          <p:cNvSpPr/>
          <p:nvPr/>
        </p:nvSpPr>
        <p:spPr>
          <a:xfrm>
            <a:off x="8174038" y="3105150"/>
            <a:ext cx="1435100" cy="1435100"/>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id-ID"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790" name="Freeform 411"/>
          <p:cNvSpPr>
            <a:spLocks noEditPoints="1"/>
          </p:cNvSpPr>
          <p:nvPr/>
        </p:nvSpPr>
        <p:spPr bwMode="auto">
          <a:xfrm>
            <a:off x="8558213" y="3489325"/>
            <a:ext cx="693738" cy="698500"/>
          </a:xfrm>
          <a:custGeom>
            <a:avLst/>
            <a:gdLst>
              <a:gd name="T0" fmla="*/ 280 w 288"/>
              <a:gd name="T1" fmla="*/ 118 h 288"/>
              <a:gd name="T2" fmla="*/ 237 w 288"/>
              <a:gd name="T3" fmla="*/ 110 h 288"/>
              <a:gd name="T4" fmla="*/ 234 w 288"/>
              <a:gd name="T5" fmla="*/ 102 h 288"/>
              <a:gd name="T6" fmla="*/ 259 w 288"/>
              <a:gd name="T7" fmla="*/ 66 h 288"/>
              <a:gd name="T8" fmla="*/ 258 w 288"/>
              <a:gd name="T9" fmla="*/ 54 h 288"/>
              <a:gd name="T10" fmla="*/ 234 w 288"/>
              <a:gd name="T11" fmla="*/ 30 h 288"/>
              <a:gd name="T12" fmla="*/ 222 w 288"/>
              <a:gd name="T13" fmla="*/ 29 h 288"/>
              <a:gd name="T14" fmla="*/ 186 w 288"/>
              <a:gd name="T15" fmla="*/ 54 h 288"/>
              <a:gd name="T16" fmla="*/ 178 w 288"/>
              <a:gd name="T17" fmla="*/ 51 h 288"/>
              <a:gd name="T18" fmla="*/ 170 w 288"/>
              <a:gd name="T19" fmla="*/ 8 h 288"/>
              <a:gd name="T20" fmla="*/ 161 w 288"/>
              <a:gd name="T21" fmla="*/ 0 h 288"/>
              <a:gd name="T22" fmla="*/ 127 w 288"/>
              <a:gd name="T23" fmla="*/ 0 h 288"/>
              <a:gd name="T24" fmla="*/ 118 w 288"/>
              <a:gd name="T25" fmla="*/ 8 h 288"/>
              <a:gd name="T26" fmla="*/ 110 w 288"/>
              <a:gd name="T27" fmla="*/ 51 h 288"/>
              <a:gd name="T28" fmla="*/ 103 w 288"/>
              <a:gd name="T29" fmla="*/ 54 h 288"/>
              <a:gd name="T30" fmla="*/ 66 w 288"/>
              <a:gd name="T31" fmla="*/ 29 h 288"/>
              <a:gd name="T32" fmla="*/ 54 w 288"/>
              <a:gd name="T33" fmla="*/ 30 h 288"/>
              <a:gd name="T34" fmla="*/ 31 w 288"/>
              <a:gd name="T35" fmla="*/ 54 h 288"/>
              <a:gd name="T36" fmla="*/ 29 w 288"/>
              <a:gd name="T37" fmla="*/ 66 h 288"/>
              <a:gd name="T38" fmla="*/ 54 w 288"/>
              <a:gd name="T39" fmla="*/ 102 h 288"/>
              <a:gd name="T40" fmla="*/ 51 w 288"/>
              <a:gd name="T41" fmla="*/ 110 h 288"/>
              <a:gd name="T42" fmla="*/ 8 w 288"/>
              <a:gd name="T43" fmla="*/ 118 h 288"/>
              <a:gd name="T44" fmla="*/ 0 w 288"/>
              <a:gd name="T45" fmla="*/ 127 h 288"/>
              <a:gd name="T46" fmla="*/ 0 w 288"/>
              <a:gd name="T47" fmla="*/ 161 h 288"/>
              <a:gd name="T48" fmla="*/ 8 w 288"/>
              <a:gd name="T49" fmla="*/ 170 h 288"/>
              <a:gd name="T50" fmla="*/ 51 w 288"/>
              <a:gd name="T51" fmla="*/ 178 h 288"/>
              <a:gd name="T52" fmla="*/ 54 w 288"/>
              <a:gd name="T53" fmla="*/ 186 h 288"/>
              <a:gd name="T54" fmla="*/ 29 w 288"/>
              <a:gd name="T55" fmla="*/ 222 h 288"/>
              <a:gd name="T56" fmla="*/ 31 w 288"/>
              <a:gd name="T57" fmla="*/ 234 h 288"/>
              <a:gd name="T58" fmla="*/ 54 w 288"/>
              <a:gd name="T59" fmla="*/ 258 h 288"/>
              <a:gd name="T60" fmla="*/ 66 w 288"/>
              <a:gd name="T61" fmla="*/ 259 h 288"/>
              <a:gd name="T62" fmla="*/ 103 w 288"/>
              <a:gd name="T63" fmla="*/ 234 h 288"/>
              <a:gd name="T64" fmla="*/ 110 w 288"/>
              <a:gd name="T65" fmla="*/ 237 h 288"/>
              <a:gd name="T66" fmla="*/ 118 w 288"/>
              <a:gd name="T67" fmla="*/ 280 h 288"/>
              <a:gd name="T68" fmla="*/ 127 w 288"/>
              <a:gd name="T69" fmla="*/ 288 h 288"/>
              <a:gd name="T70" fmla="*/ 161 w 288"/>
              <a:gd name="T71" fmla="*/ 288 h 288"/>
              <a:gd name="T72" fmla="*/ 170 w 288"/>
              <a:gd name="T73" fmla="*/ 280 h 288"/>
              <a:gd name="T74" fmla="*/ 178 w 288"/>
              <a:gd name="T75" fmla="*/ 237 h 288"/>
              <a:gd name="T76" fmla="*/ 186 w 288"/>
              <a:gd name="T77" fmla="*/ 234 h 288"/>
              <a:gd name="T78" fmla="*/ 222 w 288"/>
              <a:gd name="T79" fmla="*/ 259 h 288"/>
              <a:gd name="T80" fmla="*/ 234 w 288"/>
              <a:gd name="T81" fmla="*/ 258 h 288"/>
              <a:gd name="T82" fmla="*/ 258 w 288"/>
              <a:gd name="T83" fmla="*/ 234 h 288"/>
              <a:gd name="T84" fmla="*/ 259 w 288"/>
              <a:gd name="T85" fmla="*/ 222 h 288"/>
              <a:gd name="T86" fmla="*/ 234 w 288"/>
              <a:gd name="T87" fmla="*/ 186 h 288"/>
              <a:gd name="T88" fmla="*/ 237 w 288"/>
              <a:gd name="T89" fmla="*/ 178 h 288"/>
              <a:gd name="T90" fmla="*/ 280 w 288"/>
              <a:gd name="T91" fmla="*/ 170 h 288"/>
              <a:gd name="T92" fmla="*/ 288 w 288"/>
              <a:gd name="T93" fmla="*/ 161 h 288"/>
              <a:gd name="T94" fmla="*/ 288 w 288"/>
              <a:gd name="T95" fmla="*/ 127 h 288"/>
              <a:gd name="T96" fmla="*/ 280 w 288"/>
              <a:gd name="T97" fmla="*/ 118 h 288"/>
              <a:gd name="T98" fmla="*/ 144 w 288"/>
              <a:gd name="T99" fmla="*/ 196 h 288"/>
              <a:gd name="T100" fmla="*/ 92 w 288"/>
              <a:gd name="T101" fmla="*/ 144 h 288"/>
              <a:gd name="T102" fmla="*/ 144 w 288"/>
              <a:gd name="T103" fmla="*/ 92 h 288"/>
              <a:gd name="T104" fmla="*/ 196 w 288"/>
              <a:gd name="T105" fmla="*/ 144 h 288"/>
              <a:gd name="T106" fmla="*/ 144 w 288"/>
              <a:gd name="T107"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80" y="118"/>
                </a:moveTo>
                <a:cubicBezTo>
                  <a:pt x="237" y="110"/>
                  <a:pt x="237" y="110"/>
                  <a:pt x="237" y="110"/>
                </a:cubicBezTo>
                <a:cubicBezTo>
                  <a:pt x="233" y="109"/>
                  <a:pt x="232" y="106"/>
                  <a:pt x="234" y="102"/>
                </a:cubicBezTo>
                <a:cubicBezTo>
                  <a:pt x="259" y="66"/>
                  <a:pt x="259" y="66"/>
                  <a:pt x="259" y="66"/>
                </a:cubicBezTo>
                <a:cubicBezTo>
                  <a:pt x="261" y="62"/>
                  <a:pt x="261" y="57"/>
                  <a:pt x="258" y="54"/>
                </a:cubicBezTo>
                <a:cubicBezTo>
                  <a:pt x="234" y="30"/>
                  <a:pt x="234" y="30"/>
                  <a:pt x="234" y="30"/>
                </a:cubicBezTo>
                <a:cubicBezTo>
                  <a:pt x="231" y="27"/>
                  <a:pt x="226" y="27"/>
                  <a:pt x="222" y="29"/>
                </a:cubicBezTo>
                <a:cubicBezTo>
                  <a:pt x="186" y="54"/>
                  <a:pt x="186" y="54"/>
                  <a:pt x="186" y="54"/>
                </a:cubicBezTo>
                <a:cubicBezTo>
                  <a:pt x="182" y="56"/>
                  <a:pt x="179" y="55"/>
                  <a:pt x="178" y="51"/>
                </a:cubicBezTo>
                <a:cubicBezTo>
                  <a:pt x="170" y="8"/>
                  <a:pt x="170" y="8"/>
                  <a:pt x="170" y="8"/>
                </a:cubicBezTo>
                <a:cubicBezTo>
                  <a:pt x="169" y="4"/>
                  <a:pt x="165" y="0"/>
                  <a:pt x="161" y="0"/>
                </a:cubicBezTo>
                <a:cubicBezTo>
                  <a:pt x="127" y="0"/>
                  <a:pt x="127" y="0"/>
                  <a:pt x="127" y="0"/>
                </a:cubicBezTo>
                <a:cubicBezTo>
                  <a:pt x="123" y="0"/>
                  <a:pt x="119" y="4"/>
                  <a:pt x="118" y="8"/>
                </a:cubicBezTo>
                <a:cubicBezTo>
                  <a:pt x="110" y="51"/>
                  <a:pt x="110" y="51"/>
                  <a:pt x="110" y="51"/>
                </a:cubicBezTo>
                <a:cubicBezTo>
                  <a:pt x="110" y="55"/>
                  <a:pt x="106" y="56"/>
                  <a:pt x="103" y="54"/>
                </a:cubicBezTo>
                <a:cubicBezTo>
                  <a:pt x="66" y="29"/>
                  <a:pt x="66" y="29"/>
                  <a:pt x="66" y="29"/>
                </a:cubicBezTo>
                <a:cubicBezTo>
                  <a:pt x="63" y="27"/>
                  <a:pt x="57" y="27"/>
                  <a:pt x="54" y="30"/>
                </a:cubicBezTo>
                <a:cubicBezTo>
                  <a:pt x="31" y="54"/>
                  <a:pt x="31" y="54"/>
                  <a:pt x="31" y="54"/>
                </a:cubicBezTo>
                <a:cubicBezTo>
                  <a:pt x="28" y="57"/>
                  <a:pt x="27" y="62"/>
                  <a:pt x="29" y="66"/>
                </a:cubicBezTo>
                <a:cubicBezTo>
                  <a:pt x="54" y="102"/>
                  <a:pt x="54" y="102"/>
                  <a:pt x="54" y="102"/>
                </a:cubicBezTo>
                <a:cubicBezTo>
                  <a:pt x="56" y="106"/>
                  <a:pt x="55" y="109"/>
                  <a:pt x="51" y="110"/>
                </a:cubicBezTo>
                <a:cubicBezTo>
                  <a:pt x="8" y="118"/>
                  <a:pt x="8" y="118"/>
                  <a:pt x="8" y="118"/>
                </a:cubicBezTo>
                <a:cubicBezTo>
                  <a:pt x="4" y="119"/>
                  <a:pt x="0" y="123"/>
                  <a:pt x="0" y="127"/>
                </a:cubicBezTo>
                <a:cubicBezTo>
                  <a:pt x="0" y="161"/>
                  <a:pt x="0" y="161"/>
                  <a:pt x="0" y="161"/>
                </a:cubicBezTo>
                <a:cubicBezTo>
                  <a:pt x="0" y="165"/>
                  <a:pt x="4" y="169"/>
                  <a:pt x="8" y="170"/>
                </a:cubicBezTo>
                <a:cubicBezTo>
                  <a:pt x="51" y="178"/>
                  <a:pt x="51" y="178"/>
                  <a:pt x="51" y="178"/>
                </a:cubicBezTo>
                <a:cubicBezTo>
                  <a:pt x="55" y="179"/>
                  <a:pt x="56" y="182"/>
                  <a:pt x="54" y="186"/>
                </a:cubicBezTo>
                <a:cubicBezTo>
                  <a:pt x="29" y="222"/>
                  <a:pt x="29" y="222"/>
                  <a:pt x="29" y="222"/>
                </a:cubicBezTo>
                <a:cubicBezTo>
                  <a:pt x="27" y="226"/>
                  <a:pt x="28" y="231"/>
                  <a:pt x="31" y="234"/>
                </a:cubicBezTo>
                <a:cubicBezTo>
                  <a:pt x="54" y="258"/>
                  <a:pt x="54" y="258"/>
                  <a:pt x="54" y="258"/>
                </a:cubicBezTo>
                <a:cubicBezTo>
                  <a:pt x="57" y="261"/>
                  <a:pt x="63" y="261"/>
                  <a:pt x="66" y="259"/>
                </a:cubicBezTo>
                <a:cubicBezTo>
                  <a:pt x="103" y="234"/>
                  <a:pt x="103" y="234"/>
                  <a:pt x="103" y="234"/>
                </a:cubicBezTo>
                <a:cubicBezTo>
                  <a:pt x="106" y="232"/>
                  <a:pt x="110" y="233"/>
                  <a:pt x="110" y="237"/>
                </a:cubicBezTo>
                <a:cubicBezTo>
                  <a:pt x="118" y="280"/>
                  <a:pt x="118" y="280"/>
                  <a:pt x="118" y="280"/>
                </a:cubicBezTo>
                <a:cubicBezTo>
                  <a:pt x="119" y="285"/>
                  <a:pt x="123" y="288"/>
                  <a:pt x="127" y="288"/>
                </a:cubicBezTo>
                <a:cubicBezTo>
                  <a:pt x="161" y="288"/>
                  <a:pt x="161" y="288"/>
                  <a:pt x="161" y="288"/>
                </a:cubicBezTo>
                <a:cubicBezTo>
                  <a:pt x="165" y="288"/>
                  <a:pt x="169" y="285"/>
                  <a:pt x="170" y="280"/>
                </a:cubicBezTo>
                <a:cubicBezTo>
                  <a:pt x="178" y="237"/>
                  <a:pt x="178" y="237"/>
                  <a:pt x="178" y="237"/>
                </a:cubicBezTo>
                <a:cubicBezTo>
                  <a:pt x="179" y="233"/>
                  <a:pt x="182" y="232"/>
                  <a:pt x="186" y="234"/>
                </a:cubicBezTo>
                <a:cubicBezTo>
                  <a:pt x="222" y="259"/>
                  <a:pt x="222" y="259"/>
                  <a:pt x="222" y="259"/>
                </a:cubicBezTo>
                <a:cubicBezTo>
                  <a:pt x="226" y="261"/>
                  <a:pt x="231" y="261"/>
                  <a:pt x="234" y="258"/>
                </a:cubicBezTo>
                <a:cubicBezTo>
                  <a:pt x="258" y="234"/>
                  <a:pt x="258" y="234"/>
                  <a:pt x="258" y="234"/>
                </a:cubicBezTo>
                <a:cubicBezTo>
                  <a:pt x="261" y="231"/>
                  <a:pt x="261" y="226"/>
                  <a:pt x="259" y="222"/>
                </a:cubicBezTo>
                <a:cubicBezTo>
                  <a:pt x="234" y="186"/>
                  <a:pt x="234" y="186"/>
                  <a:pt x="234" y="186"/>
                </a:cubicBezTo>
                <a:cubicBezTo>
                  <a:pt x="232" y="182"/>
                  <a:pt x="233" y="179"/>
                  <a:pt x="237" y="178"/>
                </a:cubicBezTo>
                <a:cubicBezTo>
                  <a:pt x="280" y="170"/>
                  <a:pt x="280" y="170"/>
                  <a:pt x="280" y="170"/>
                </a:cubicBezTo>
                <a:cubicBezTo>
                  <a:pt x="285" y="169"/>
                  <a:pt x="288" y="165"/>
                  <a:pt x="288" y="161"/>
                </a:cubicBezTo>
                <a:cubicBezTo>
                  <a:pt x="288" y="127"/>
                  <a:pt x="288" y="127"/>
                  <a:pt x="288" y="127"/>
                </a:cubicBezTo>
                <a:cubicBezTo>
                  <a:pt x="288" y="123"/>
                  <a:pt x="285" y="119"/>
                  <a:pt x="280" y="118"/>
                </a:cubicBezTo>
                <a:close/>
                <a:moveTo>
                  <a:pt x="144" y="196"/>
                </a:moveTo>
                <a:cubicBezTo>
                  <a:pt x="115" y="196"/>
                  <a:pt x="92" y="173"/>
                  <a:pt x="92" y="144"/>
                </a:cubicBezTo>
                <a:cubicBezTo>
                  <a:pt x="92" y="115"/>
                  <a:pt x="115" y="92"/>
                  <a:pt x="144" y="92"/>
                </a:cubicBezTo>
                <a:cubicBezTo>
                  <a:pt x="173" y="92"/>
                  <a:pt x="196" y="115"/>
                  <a:pt x="196" y="144"/>
                </a:cubicBezTo>
                <a:cubicBezTo>
                  <a:pt x="196" y="173"/>
                  <a:pt x="173" y="196"/>
                  <a:pt x="144" y="196"/>
                </a:cubicBezTo>
                <a:close/>
              </a:path>
            </a:pathLst>
          </a:custGeom>
          <a:solidFill>
            <a:srgbClr val="FFBF53"/>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ea typeface="微软雅黑" panose="020B0503020204020204" pitchFamily="34" charset="-122"/>
              <a:cs typeface="+mn-ea"/>
              <a:sym typeface="Arial" panose="020B0604020202020204" pitchFamily="34" charset="0"/>
            </a:endParaRPr>
          </a:p>
        </p:txBody>
      </p:sp>
      <p:sp>
        <p:nvSpPr>
          <p:cNvPr id="1048791" name=""/>
          <p:cNvSpPr>
            <a:spLocks noGrp="1"/>
          </p:cNvSpPr>
          <p:nvPr/>
        </p:nvSpPr>
        <p:spPr>
          <a:xfrm>
            <a:off x="241300" y="498427"/>
            <a:ext cx="10515600" cy="339772"/>
          </a:xfrm>
          <a:prstGeom prst="rect"/>
        </p:spPr>
        <p:txBody>
          <a:bodyPr anchor="t"/>
          <a:lstStyle>
            <a:lvl1pPr algn="l" defTabSz="914400" eaLnBrk="1" hangingPunct="1" latinLnBrk="0" rtl="0">
              <a:lnSpc>
                <a:spcPct val="90000"/>
              </a:lnSpc>
              <a:spcBef>
                <a:spcPct val="0"/>
              </a:spcBef>
              <a:buNone/>
              <a:defRPr sz="4400" kern="1200">
                <a:solidFill>
                  <a:srgbClr val="000000"/>
                </a:solidFill>
                <a:latin typeface="+mj-lt"/>
                <a:ea typeface="+mj-ea"/>
                <a:cs typeface="Calibri" panose="020F0502020204030204" pitchFamily="34" charset="0"/>
              </a:defRPr>
            </a:lvl1pPr>
          </a:lstStyle>
          <a:p>
            <a:pPr algn="ctr"/>
            <a:r>
              <a:rPr b="1" lang="en-US">
                <a:solidFill>
                  <a:srgbClr val="993300"/>
                </a:solidFill>
                <a:latin typeface="Source Sans Pro SemiBold"/>
              </a:rPr>
              <a:t>R</a:t>
            </a:r>
            <a:r>
              <a:rPr b="1" lang="en-US">
                <a:solidFill>
                  <a:srgbClr val="993300"/>
                </a:solidFill>
                <a:latin typeface="Source Sans Pro SemiBold"/>
              </a:rPr>
              <a:t>E</a:t>
            </a:r>
            <a:r>
              <a:rPr b="1" lang="en-US">
                <a:solidFill>
                  <a:srgbClr val="993300"/>
                </a:solidFill>
                <a:latin typeface="Source Sans Pro SemiBold"/>
              </a:rPr>
              <a:t>C</a:t>
            </a:r>
            <a:r>
              <a:rPr b="1" lang="en-US">
                <a:solidFill>
                  <a:srgbClr val="993300"/>
                </a:solidFill>
                <a:latin typeface="Source Sans Pro SemiBold"/>
              </a:rPr>
              <a:t>O</a:t>
            </a:r>
            <a:r>
              <a:rPr b="1" lang="en-US">
                <a:solidFill>
                  <a:srgbClr val="993300"/>
                </a:solidFill>
                <a:latin typeface="Source Sans Pro SemiBold"/>
              </a:rPr>
              <a:t>MMEND</a:t>
            </a:r>
            <a:r>
              <a:rPr b="1" lang="en-US">
                <a:solidFill>
                  <a:srgbClr val="993300"/>
                </a:solidFill>
                <a:latin typeface="Source Sans Pro SemiBold"/>
              </a:rPr>
              <a:t>A</a:t>
            </a:r>
            <a:r>
              <a:rPr b="1" lang="en-US">
                <a:solidFill>
                  <a:srgbClr val="993300"/>
                </a:solidFill>
                <a:latin typeface="Source Sans Pro SemiBold"/>
              </a:rPr>
              <a:t>TIONS </a:t>
            </a:r>
            <a:r>
              <a:rPr b="1" lang="en-US">
                <a:solidFill>
                  <a:srgbClr val="993300"/>
                </a:solidFill>
                <a:latin typeface="Source Sans Pro SemiBold"/>
              </a:rPr>
              <a:t>(</a:t>
            </a:r>
            <a:r>
              <a:rPr b="1" lang="en-US">
                <a:solidFill>
                  <a:srgbClr val="993300"/>
                </a:solidFill>
                <a:latin typeface="Source Sans Pro SemiBold"/>
              </a:rPr>
              <a:t>C</a:t>
            </a:r>
            <a:r>
              <a:rPr b="1" lang="en-US">
                <a:solidFill>
                  <a:srgbClr val="993300"/>
                </a:solidFill>
                <a:latin typeface="Source Sans Pro SemiBold"/>
              </a:rPr>
              <a:t>o</a:t>
            </a:r>
            <a:r>
              <a:rPr b="1" lang="en-US">
                <a:solidFill>
                  <a:srgbClr val="993300"/>
                </a:solidFill>
                <a:latin typeface="Source Sans Pro SemiBold"/>
              </a:rPr>
              <a:t>n</a:t>
            </a:r>
            <a:r>
              <a:rPr b="1" lang="en-US">
                <a:solidFill>
                  <a:srgbClr val="993300"/>
                </a:solidFill>
                <a:latin typeface="Source Sans Pro SemiBold"/>
              </a:rPr>
              <a:t>t</a:t>
            </a:r>
            <a:r>
              <a:rPr b="1" lang="en-US">
                <a:solidFill>
                  <a:srgbClr val="993300"/>
                </a:solidFill>
                <a:latin typeface="Source Sans Pro SemiBold"/>
              </a:rPr>
              <a:t>i</a:t>
            </a:r>
            <a:r>
              <a:rPr b="1" lang="en-US">
                <a:solidFill>
                  <a:srgbClr val="993300"/>
                </a:solidFill>
                <a:latin typeface="Source Sans Pro SemiBold"/>
              </a:rPr>
              <a:t>n</a:t>
            </a:r>
            <a:r>
              <a:rPr b="1" lang="en-US">
                <a:solidFill>
                  <a:srgbClr val="993300"/>
                </a:solidFill>
                <a:latin typeface="Source Sans Pro SemiBold"/>
              </a:rPr>
              <a:t>u</a:t>
            </a:r>
            <a:r>
              <a:rPr b="1" lang="en-US">
                <a:solidFill>
                  <a:srgbClr val="993300"/>
                </a:solidFill>
                <a:latin typeface="Source Sans Pro SemiBold"/>
              </a:rPr>
              <a:t>e</a:t>
            </a:r>
            <a:r>
              <a:rPr b="1" lang="en-US">
                <a:solidFill>
                  <a:srgbClr val="993300"/>
                </a:solidFill>
                <a:latin typeface="Source Sans Pro SemiBold"/>
              </a:rPr>
              <a:t>s</a:t>
            </a:r>
            <a:r>
              <a:rPr b="1" lang="en-US">
                <a:solidFill>
                  <a:srgbClr val="993300"/>
                </a:solidFill>
                <a:latin typeface="Source Sans Pro SemiBold"/>
              </a:rPr>
              <a:t>)</a:t>
            </a:r>
            <a:br>
              <a:rPr b="1" lang="en-US">
                <a:solidFill>
                  <a:srgbClr val="993300"/>
                </a:solidFill>
                <a:latin typeface="Source Sans Pro SemiBold"/>
              </a:rPr>
            </a:br>
            <a:endParaRPr b="1" lang="en-US">
              <a:solidFill>
                <a:srgbClr val="993300"/>
              </a:solidFill>
              <a:latin typeface="Source Sans Pro SemiBold"/>
            </a:endParaRPr>
          </a:p>
        </p:txBody>
      </p:sp>
      <p:sp>
        <p:nvSpPr>
          <p:cNvPr id="1048792" name="Content Placeholder 4"/>
          <p:cNvSpPr>
            <a:spLocks noGrp="1"/>
          </p:cNvSpPr>
          <p:nvPr/>
        </p:nvSpPr>
        <p:spPr>
          <a:xfrm>
            <a:off x="1666983" y="1351491"/>
            <a:ext cx="8772417" cy="12132765"/>
          </a:xfrm>
          <a:prstGeom prst="rect"/>
        </p:spPr>
        <p:txBody>
          <a:bodyPr bIns="45720" lIns="91440" rIns="91440" rtlCol="0" tIns="45720" vert="horz">
            <a:normAutofit fontScale="100000" lnSpcReduction="20000"/>
          </a:bodyPr>
          <a:lst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rgbClr val="FFFFFF"/>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rgbClr val="FFFFFF"/>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rgbClr val="FFFFFF"/>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rgbClr val="FFFFFF"/>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rgbClr val="FFFFFF"/>
                </a:solidFill>
                <a:latin typeface="+mn-lt"/>
                <a:ea typeface="+mn-ea"/>
                <a:cs typeface="+mn-cs"/>
              </a:defRPr>
            </a:lvl9pPr>
          </a:lstStyle>
          <a:p>
            <a:pPr algn="l"/>
            <a:r>
              <a:rPr b="1" dirty="0" sz="3600" lang="en-US">
                <a:solidFill>
                  <a:srgbClr val="000000"/>
                </a:solidFill>
                <a:latin typeface="Source Sans Pro SemiBold"/>
                <a:cs typeface="Times New Roman" panose="02020603050405020304" pitchFamily="18" charset="0"/>
              </a:rPr>
              <a:t>Support for Agriculture and Food Production:</a:t>
            </a:r>
            <a:r>
              <a:rPr dirty="0" sz="3600" lang="en-US">
                <a:solidFill>
                  <a:srgbClr val="000000"/>
                </a:solidFill>
                <a:latin typeface="Source Sans Pro SemiBold"/>
                <a:cs typeface="Times New Roman" panose="02020603050405020304" pitchFamily="18" charset="0"/>
              </a:rPr>
              <a:t> Invest in initiatives that support agriculture and food production, such as research and development, extension services, and access to credit and inputs for farmers. Increasing agricultural productivity can help stabilize food prices and improve food security in the long run.</a:t>
            </a:r>
            <a:endParaRPr dirty="0" sz="3200" lang="en-US">
              <a:solidFill>
                <a:srgbClr val="000000"/>
              </a:solidFill>
              <a:latin typeface="Source Sans Pro SemiBold"/>
              <a:cs typeface="Times New Roman" panose="02020603050405020304" pitchFamily="18" charset="0"/>
            </a:endParaRPr>
          </a:p>
        </p:txBody>
      </p:sp>
      <p:sp>
        <p:nvSpPr>
          <p:cNvPr id="1048793" name=""/>
          <p:cNvSpPr txBox="1"/>
          <p:nvPr/>
        </p:nvSpPr>
        <p:spPr>
          <a:xfrm flipH="1">
            <a:off x="1029905" y="1311593"/>
            <a:ext cx="896854" cy="955040"/>
          </a:xfrm>
          <a:prstGeom prst="rect"/>
        </p:spPr>
        <p:txBody>
          <a:bodyPr rtlCol="0" wrap="square">
            <a:spAutoFit/>
          </a:bodyPr>
          <a:p>
            <a:r>
              <a:rPr b="1" sz="5400" lang="en-US">
                <a:solidFill>
                  <a:srgbClr val="92D04F"/>
                </a:solidFill>
                <a:latin typeface="Source Sans Pro SemiBold"/>
              </a:rPr>
              <a:t>2</a:t>
            </a:r>
            <a:endParaRPr b="1" sz="2800" lang="en-US">
              <a:solidFill>
                <a:srgbClr val="92D04F"/>
              </a:solidFill>
              <a:latin typeface="Source Sans Pro SemiBold"/>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thruBlk="0"/>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794" name="Line 29"/>
          <p:cNvSpPr>
            <a:spLocks noChangeShapeType="1"/>
          </p:cNvSpPr>
          <p:nvPr/>
        </p:nvSpPr>
        <p:spPr bwMode="gray">
          <a:xfrm flipH="1">
            <a:off x="-4762" y="6456363"/>
            <a:ext cx="2479675" cy="200025"/>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95" name="Line 30"/>
          <p:cNvSpPr>
            <a:spLocks noChangeShapeType="1"/>
          </p:cNvSpPr>
          <p:nvPr/>
        </p:nvSpPr>
        <p:spPr bwMode="gray">
          <a:xfrm flipH="1">
            <a:off x="-4762" y="4311650"/>
            <a:ext cx="536575" cy="2344738"/>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796" name="AutoShape 31"/>
          <p:cNvSpPr>
            <a:spLocks noChangeArrowheads="1"/>
          </p:cNvSpPr>
          <p:nvPr/>
        </p:nvSpPr>
        <p:spPr bwMode="gray">
          <a:xfrm>
            <a:off x="1414463" y="3943350"/>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97" name="AutoShape 32"/>
          <p:cNvSpPr>
            <a:spLocks noChangeArrowheads="1"/>
          </p:cNvSpPr>
          <p:nvPr/>
        </p:nvSpPr>
        <p:spPr bwMode="gray">
          <a:xfrm>
            <a:off x="2139950" y="4579938"/>
            <a:ext cx="200025"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98" name="AutoShape 33"/>
          <p:cNvSpPr>
            <a:spLocks noChangeArrowheads="1"/>
          </p:cNvSpPr>
          <p:nvPr/>
        </p:nvSpPr>
        <p:spPr bwMode="gray">
          <a:xfrm>
            <a:off x="2552700" y="5514975"/>
            <a:ext cx="201613" cy="201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799" name="Line 34"/>
          <p:cNvSpPr>
            <a:spLocks noChangeShapeType="1"/>
          </p:cNvSpPr>
          <p:nvPr/>
        </p:nvSpPr>
        <p:spPr bwMode="gray">
          <a:xfrm flipH="1">
            <a:off x="-4762" y="4125913"/>
            <a:ext cx="1465263" cy="2530475"/>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0" name="Line 35"/>
          <p:cNvSpPr>
            <a:spLocks noChangeShapeType="1"/>
          </p:cNvSpPr>
          <p:nvPr/>
        </p:nvSpPr>
        <p:spPr bwMode="gray">
          <a:xfrm flipH="1">
            <a:off x="-4762" y="5648325"/>
            <a:ext cx="2546350" cy="1008063"/>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1" name="Line 36"/>
          <p:cNvSpPr>
            <a:spLocks noChangeShapeType="1"/>
          </p:cNvSpPr>
          <p:nvPr/>
        </p:nvSpPr>
        <p:spPr bwMode="gray">
          <a:xfrm flipH="1">
            <a:off x="-4762" y="2800350"/>
            <a:ext cx="1641475" cy="3856038"/>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2" name="Line 37"/>
          <p:cNvSpPr>
            <a:spLocks noChangeShapeType="1"/>
          </p:cNvSpPr>
          <p:nvPr/>
        </p:nvSpPr>
        <p:spPr bwMode="gray">
          <a:xfrm flipH="1">
            <a:off x="-4762" y="3967163"/>
            <a:ext cx="2030413" cy="2689225"/>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3" name="Line 38"/>
          <p:cNvSpPr>
            <a:spLocks noChangeShapeType="1"/>
          </p:cNvSpPr>
          <p:nvPr/>
        </p:nvSpPr>
        <p:spPr bwMode="gray">
          <a:xfrm flipH="1">
            <a:off x="-4762" y="5081588"/>
            <a:ext cx="2503488" cy="1574800"/>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4" name="Line 39"/>
          <p:cNvSpPr>
            <a:spLocks noChangeShapeType="1"/>
          </p:cNvSpPr>
          <p:nvPr/>
        </p:nvSpPr>
        <p:spPr bwMode="gray">
          <a:xfrm flipH="1">
            <a:off x="-4762" y="6000750"/>
            <a:ext cx="3400425" cy="655638"/>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5" name="Arc 41@|5FFC:10921638|FBC:16777215|LFC:6902852|LBC:16777215"/>
          <p:cNvSpPr/>
          <p:nvPr/>
        </p:nvSpPr>
        <p:spPr bwMode="gray">
          <a:xfrm>
            <a:off x="0" y="4681538"/>
            <a:ext cx="2206625" cy="217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06" name="Line 42@|9FFC:0|FBC:0|LFC:10921638|LBC:16777215"/>
          <p:cNvSpPr>
            <a:spLocks noChangeShapeType="1"/>
          </p:cNvSpPr>
          <p:nvPr/>
        </p:nvSpPr>
        <p:spPr bwMode="gray">
          <a:xfrm flipH="1">
            <a:off x="-31750" y="4724400"/>
            <a:ext cx="2211388" cy="2076450"/>
          </a:xfrm>
          <a:prstGeom prst="line"/>
          <a:noFill/>
          <a:ln w="12700">
            <a:solidFill>
              <a:srgbClr val="ADBACA"/>
            </a:solidFill>
            <a:round/>
          </a:ln>
          <a:effectLst/>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dirty="0" sz="1800" i="0" kern="0" kumimoji="0" lang="zh-CN" noProof="0" normalizeH="0" spc="0" strike="noStrike" u="none">
              <a:ln>
                <a:noFill/>
              </a:ln>
              <a:solidFill>
                <a:sysClr lastClr="000000" val="windowText"/>
              </a:solidFill>
              <a:effectLst/>
              <a:uLnTx/>
              <a:uFillTx/>
              <a:ea typeface="微软雅黑" panose="020B0503020204020204" pitchFamily="34" charset="-122"/>
              <a:cs typeface="+mn-ea"/>
              <a:sym typeface="Arial" panose="020B0604020202020204" pitchFamily="34" charset="0"/>
            </a:endParaRPr>
          </a:p>
        </p:txBody>
      </p:sp>
      <p:sp>
        <p:nvSpPr>
          <p:cNvPr id="1048807" name="Arc 44@|5FFC:14657585|FBC:16777215|LFC:6902852|LBC:16777215"/>
          <p:cNvSpPr/>
          <p:nvPr/>
        </p:nvSpPr>
        <p:spPr bwMode="gray">
          <a:xfrm>
            <a:off x="0" y="5018088"/>
            <a:ext cx="1870075" cy="1835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08" name="AutoShape 50"/>
          <p:cNvSpPr>
            <a:spLocks noChangeArrowheads="1"/>
          </p:cNvSpPr>
          <p:nvPr/>
        </p:nvSpPr>
        <p:spPr bwMode="gray">
          <a:xfrm>
            <a:off x="3359150" y="56578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09" name="AutoShape 55"/>
          <p:cNvSpPr>
            <a:spLocks noChangeArrowheads="1"/>
          </p:cNvSpPr>
          <p:nvPr/>
        </p:nvSpPr>
        <p:spPr bwMode="gray">
          <a:xfrm>
            <a:off x="1485900" y="23177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10" name="AutoShape 56"/>
          <p:cNvSpPr>
            <a:spLocks noChangeArrowheads="1"/>
          </p:cNvSpPr>
          <p:nvPr/>
        </p:nvSpPr>
        <p:spPr bwMode="gray">
          <a:xfrm>
            <a:off x="1912938" y="3529013"/>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11" name="AutoShape 57"/>
          <p:cNvSpPr>
            <a:spLocks noChangeArrowheads="1"/>
          </p:cNvSpPr>
          <p:nvPr/>
        </p:nvSpPr>
        <p:spPr bwMode="gray">
          <a:xfrm>
            <a:off x="2436813" y="4681538"/>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12" name="AutoShape 58"/>
          <p:cNvSpPr>
            <a:spLocks noChangeArrowheads="1"/>
          </p:cNvSpPr>
          <p:nvPr/>
        </p:nvSpPr>
        <p:spPr bwMode="gray">
          <a:xfrm>
            <a:off x="454025" y="4110038"/>
            <a:ext cx="200025"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13" name="AutoShape 59"/>
          <p:cNvSpPr>
            <a:spLocks noChangeArrowheads="1"/>
          </p:cNvSpPr>
          <p:nvPr/>
        </p:nvSpPr>
        <p:spPr bwMode="gray">
          <a:xfrm>
            <a:off x="2495550" y="6367463"/>
            <a:ext cx="201613" cy="2000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814" name=""/>
          <p:cNvSpPr txBox="1"/>
          <p:nvPr/>
        </p:nvSpPr>
        <p:spPr>
          <a:xfrm>
            <a:off x="3055938" y="1230948"/>
            <a:ext cx="8213171" cy="3634741"/>
          </a:xfrm>
          <a:prstGeom prst="rect"/>
        </p:spPr>
        <p:txBody>
          <a:bodyPr rtlCol="0" wrap="square">
            <a:spAutoFit/>
          </a:bodyPr>
          <a:p>
            <a:r>
              <a:rPr b="1" dirty="0" sz="2400" lang="en-US">
                <a:solidFill>
                  <a:srgbClr val="000000"/>
                </a:solidFill>
                <a:latin typeface="Source Sans Pro SemiBold"/>
                <a:cs typeface="Times New Roman" panose="02020603050405020304" pitchFamily="18" charset="0"/>
              </a:rPr>
              <a:t>State-Specific Interventions</a:t>
            </a:r>
            <a:r>
              <a:rPr dirty="0" sz="2400" lang="en-US">
                <a:solidFill>
                  <a:srgbClr val="000000"/>
                </a:solidFill>
                <a:latin typeface="Source Sans Pro SemiBold"/>
                <a:cs typeface="Times New Roman" panose="02020603050405020304" pitchFamily="18" charset="0"/>
              </a:rPr>
              <a:t>: Since </a:t>
            </a:r>
            <a:r>
              <a:rPr dirty="0" sz="2400" lang="en-US" err="1">
                <a:solidFill>
                  <a:srgbClr val="000000"/>
                </a:solidFill>
                <a:latin typeface="Source Sans Pro SemiBold"/>
                <a:cs typeface="Times New Roman" panose="02020603050405020304" pitchFamily="18" charset="0"/>
              </a:rPr>
              <a:t>Abia</a:t>
            </a:r>
            <a:r>
              <a:rPr dirty="0" sz="2400" lang="en-US">
                <a:solidFill>
                  <a:srgbClr val="000000"/>
                </a:solidFill>
                <a:latin typeface="Source Sans Pro SemiBold"/>
                <a:cs typeface="Times New Roman" panose="02020603050405020304" pitchFamily="18" charset="0"/>
              </a:rPr>
              <a:t> has been identified to have the highest average food prices and </a:t>
            </a:r>
            <a:r>
              <a:rPr dirty="0" sz="2400" lang="en-US" err="1">
                <a:solidFill>
                  <a:srgbClr val="000000"/>
                </a:solidFill>
                <a:latin typeface="Source Sans Pro SemiBold"/>
                <a:cs typeface="Times New Roman" panose="02020603050405020304" pitchFamily="18" charset="0"/>
              </a:rPr>
              <a:t>Sokoto</a:t>
            </a:r>
            <a:r>
              <a:rPr dirty="0" sz="2400" lang="en-US">
                <a:solidFill>
                  <a:srgbClr val="000000"/>
                </a:solidFill>
                <a:latin typeface="Source Sans Pro SemiBold"/>
                <a:cs typeface="Times New Roman" panose="02020603050405020304" pitchFamily="18" charset="0"/>
              </a:rPr>
              <a:t> as having the lowest, consider implementing targeted interventions in these states. For example, in </a:t>
            </a:r>
            <a:r>
              <a:rPr dirty="0" sz="2400" lang="en-US" err="1">
                <a:solidFill>
                  <a:srgbClr val="000000"/>
                </a:solidFill>
                <a:latin typeface="Source Sans Pro SemiBold"/>
                <a:cs typeface="Times New Roman" panose="02020603050405020304" pitchFamily="18" charset="0"/>
              </a:rPr>
              <a:t>Abia</a:t>
            </a:r>
            <a:r>
              <a:rPr dirty="0" sz="2400" lang="en-US">
                <a:solidFill>
                  <a:srgbClr val="000000"/>
                </a:solidFill>
                <a:latin typeface="Source Sans Pro SemiBold"/>
                <a:cs typeface="Times New Roman" panose="02020603050405020304" pitchFamily="18" charset="0"/>
              </a:rPr>
              <a:t>, interventions could focus on improving agricultural productivity, transportation infrastructure, or market access to help lower prices. In </a:t>
            </a:r>
            <a:r>
              <a:rPr dirty="0" sz="2400" lang="en-US" err="1">
                <a:solidFill>
                  <a:srgbClr val="000000"/>
                </a:solidFill>
                <a:latin typeface="Source Sans Pro SemiBold"/>
                <a:cs typeface="Times New Roman" panose="02020603050405020304" pitchFamily="18" charset="0"/>
              </a:rPr>
              <a:t>Sokoto</a:t>
            </a:r>
            <a:r>
              <a:rPr dirty="0" sz="2400" lang="en-US">
                <a:solidFill>
                  <a:srgbClr val="000000"/>
                </a:solidFill>
                <a:latin typeface="Source Sans Pro SemiBold"/>
                <a:cs typeface="Times New Roman" panose="02020603050405020304" pitchFamily="18" charset="0"/>
              </a:rPr>
              <a:t>, efforts could be directed towards supporting agricultural development and improving market connectivity to ensure fair prices for farmers.</a:t>
            </a:r>
            <a:endParaRPr sz="2800" lang="en-US">
              <a:solidFill>
                <a:srgbClr val="000000"/>
              </a:solidFill>
            </a:endParaRPr>
          </a:p>
        </p:txBody>
      </p:sp>
      <p:sp>
        <p:nvSpPr>
          <p:cNvPr id="1048815" name=""/>
          <p:cNvSpPr txBox="1"/>
          <p:nvPr/>
        </p:nvSpPr>
        <p:spPr>
          <a:xfrm flipH="1">
            <a:off x="2063749" y="1051560"/>
            <a:ext cx="974884" cy="1145540"/>
          </a:xfrm>
          <a:prstGeom prst="rect"/>
        </p:spPr>
        <p:txBody>
          <a:bodyPr rtlCol="0" wrap="square">
            <a:spAutoFit/>
          </a:bodyP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r>
              <a:rPr b="1" sz="6600" lang="en-US">
                <a:solidFill>
                  <a:srgbClr val="02A5E3"/>
                </a:solidFill>
                <a:latin typeface="Source Sans Pro SemiBold"/>
              </a:rPr>
              <a:t>3</a:t>
            </a:r>
            <a:r>
              <a:rPr b="1" sz="6600" lang="en-US">
                <a:solidFill>
                  <a:srgbClr val="02A5E3"/>
                </a:solidFill>
                <a:latin typeface="Source Sans Pro SemiBold"/>
              </a:rPr>
              <a:t>.</a:t>
            </a:r>
            <a:endParaRPr b="1" sz="2800" lang="en-US">
              <a:solidFill>
                <a:srgbClr val="02A5E3"/>
              </a:solidFill>
              <a:latin typeface="Source Sans Pro SemiBold"/>
            </a:endParaRPr>
          </a:p>
        </p:txBody>
      </p:sp>
      <p:sp>
        <p:nvSpPr>
          <p:cNvPr id="1048816" name=""/>
          <p:cNvSpPr>
            <a:spLocks noGrp="1"/>
          </p:cNvSpPr>
          <p:nvPr/>
        </p:nvSpPr>
        <p:spPr>
          <a:xfrm>
            <a:off x="241300" y="498427"/>
            <a:ext cx="10515600" cy="339772"/>
          </a:xfrm>
          <a:prstGeom prst="rect"/>
        </p:spPr>
        <p:txBody>
          <a:bodyPr anchor="t"/>
          <a:lstStyle>
            <a:lvl1pPr algn="l" defTabSz="914400" eaLnBrk="1" hangingPunct="1" latinLnBrk="0" rtl="0">
              <a:lnSpc>
                <a:spcPct val="90000"/>
              </a:lnSpc>
              <a:spcBef>
                <a:spcPct val="0"/>
              </a:spcBef>
              <a:buNone/>
              <a:defRPr sz="4400" kern="1200">
                <a:solidFill>
                  <a:srgbClr val="000000"/>
                </a:solidFill>
                <a:latin typeface="+mj-lt"/>
                <a:ea typeface="+mj-ea"/>
                <a:cs typeface="Calibri" panose="020F0502020204030204" pitchFamily="34" charset="0"/>
              </a:defRPr>
            </a:lvl1pPr>
          </a:lstStyle>
          <a:p>
            <a:pPr algn="ctr"/>
            <a:r>
              <a:rPr b="1" lang="en-US">
                <a:solidFill>
                  <a:srgbClr val="993300"/>
                </a:solidFill>
                <a:latin typeface="Source Sans Pro SemiBold"/>
              </a:rPr>
              <a:t>R</a:t>
            </a:r>
            <a:r>
              <a:rPr b="1" lang="en-US">
                <a:solidFill>
                  <a:srgbClr val="993300"/>
                </a:solidFill>
                <a:latin typeface="Source Sans Pro SemiBold"/>
              </a:rPr>
              <a:t>E</a:t>
            </a:r>
            <a:r>
              <a:rPr b="1" lang="en-US">
                <a:solidFill>
                  <a:srgbClr val="993300"/>
                </a:solidFill>
                <a:latin typeface="Source Sans Pro SemiBold"/>
              </a:rPr>
              <a:t>C</a:t>
            </a:r>
            <a:r>
              <a:rPr b="1" lang="en-US">
                <a:solidFill>
                  <a:srgbClr val="993300"/>
                </a:solidFill>
                <a:latin typeface="Source Sans Pro SemiBold"/>
              </a:rPr>
              <a:t>O</a:t>
            </a:r>
            <a:r>
              <a:rPr b="1" lang="en-US">
                <a:solidFill>
                  <a:srgbClr val="993300"/>
                </a:solidFill>
                <a:latin typeface="Source Sans Pro SemiBold"/>
              </a:rPr>
              <a:t>MMEND</a:t>
            </a:r>
            <a:r>
              <a:rPr b="1" lang="en-US">
                <a:solidFill>
                  <a:srgbClr val="993300"/>
                </a:solidFill>
                <a:latin typeface="Source Sans Pro SemiBold"/>
              </a:rPr>
              <a:t>A</a:t>
            </a:r>
            <a:r>
              <a:rPr b="1" lang="en-US">
                <a:solidFill>
                  <a:srgbClr val="993300"/>
                </a:solidFill>
                <a:latin typeface="Source Sans Pro SemiBold"/>
              </a:rPr>
              <a:t>TIONS </a:t>
            </a:r>
            <a:r>
              <a:rPr b="1" lang="en-US">
                <a:solidFill>
                  <a:srgbClr val="993300"/>
                </a:solidFill>
                <a:latin typeface="Source Sans Pro SemiBold"/>
              </a:rPr>
              <a:t>(</a:t>
            </a:r>
            <a:r>
              <a:rPr b="1" lang="en-US">
                <a:solidFill>
                  <a:srgbClr val="993300"/>
                </a:solidFill>
                <a:latin typeface="Source Sans Pro SemiBold"/>
              </a:rPr>
              <a:t>C</a:t>
            </a:r>
            <a:r>
              <a:rPr b="1" lang="en-US">
                <a:solidFill>
                  <a:srgbClr val="993300"/>
                </a:solidFill>
                <a:latin typeface="Source Sans Pro SemiBold"/>
              </a:rPr>
              <a:t>o</a:t>
            </a:r>
            <a:r>
              <a:rPr b="1" lang="en-US">
                <a:solidFill>
                  <a:srgbClr val="993300"/>
                </a:solidFill>
                <a:latin typeface="Source Sans Pro SemiBold"/>
              </a:rPr>
              <a:t>n</a:t>
            </a:r>
            <a:r>
              <a:rPr b="1" lang="en-US">
                <a:solidFill>
                  <a:srgbClr val="993300"/>
                </a:solidFill>
                <a:latin typeface="Source Sans Pro SemiBold"/>
              </a:rPr>
              <a:t>t</a:t>
            </a:r>
            <a:r>
              <a:rPr b="1" lang="en-US">
                <a:solidFill>
                  <a:srgbClr val="993300"/>
                </a:solidFill>
                <a:latin typeface="Source Sans Pro SemiBold"/>
              </a:rPr>
              <a:t>i</a:t>
            </a:r>
            <a:r>
              <a:rPr b="1" lang="en-US">
                <a:solidFill>
                  <a:srgbClr val="993300"/>
                </a:solidFill>
                <a:latin typeface="Source Sans Pro SemiBold"/>
              </a:rPr>
              <a:t>n</a:t>
            </a:r>
            <a:r>
              <a:rPr b="1" lang="en-US">
                <a:solidFill>
                  <a:srgbClr val="993300"/>
                </a:solidFill>
                <a:latin typeface="Source Sans Pro SemiBold"/>
              </a:rPr>
              <a:t>u</a:t>
            </a:r>
            <a:r>
              <a:rPr b="1" lang="en-US">
                <a:solidFill>
                  <a:srgbClr val="993300"/>
                </a:solidFill>
                <a:latin typeface="Source Sans Pro SemiBold"/>
              </a:rPr>
              <a:t>e</a:t>
            </a:r>
            <a:r>
              <a:rPr b="1" lang="en-US">
                <a:solidFill>
                  <a:srgbClr val="993300"/>
                </a:solidFill>
                <a:latin typeface="Source Sans Pro SemiBold"/>
              </a:rPr>
              <a:t>s</a:t>
            </a:r>
            <a:r>
              <a:rPr b="1" lang="en-US">
                <a:solidFill>
                  <a:srgbClr val="993300"/>
                </a:solidFill>
                <a:latin typeface="Source Sans Pro SemiBold"/>
              </a:rPr>
              <a:t>)</a:t>
            </a:r>
            <a:br>
              <a:rPr b="1" lang="en-US">
                <a:solidFill>
                  <a:srgbClr val="993300"/>
                </a:solidFill>
                <a:latin typeface="Source Sans Pro SemiBold"/>
              </a:rPr>
            </a:br>
            <a:endParaRPr b="1" lang="en-US">
              <a:solidFill>
                <a:srgbClr val="993300"/>
              </a:solidFill>
              <a:latin typeface="Source Sans Pro SemiBold"/>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60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05" name="椭圆 7"/>
          <p:cNvSpPr/>
          <p:nvPr/>
        </p:nvSpPr>
        <p:spPr>
          <a:xfrm>
            <a:off x="2730500" y="4843463"/>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06" name="椭圆 8"/>
          <p:cNvSpPr/>
          <p:nvPr/>
        </p:nvSpPr>
        <p:spPr>
          <a:xfrm>
            <a:off x="3546475" y="3638550"/>
            <a:ext cx="601663" cy="603250"/>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07" name="椭圆 10"/>
          <p:cNvSpPr/>
          <p:nvPr/>
        </p:nvSpPr>
        <p:spPr>
          <a:xfrm>
            <a:off x="1433513" y="3789363"/>
            <a:ext cx="1035050" cy="1035050"/>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08" name="椭圆 11"/>
          <p:cNvSpPr/>
          <p:nvPr/>
        </p:nvSpPr>
        <p:spPr>
          <a:xfrm>
            <a:off x="2730500" y="3013075"/>
            <a:ext cx="484188" cy="48418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09" name="椭圆 12"/>
          <p:cNvSpPr/>
          <p:nvPr/>
        </p:nvSpPr>
        <p:spPr>
          <a:xfrm>
            <a:off x="4148138" y="4664075"/>
            <a:ext cx="322263" cy="32067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0" name="文本框 42"/>
          <p:cNvSpPr txBox="1"/>
          <p:nvPr/>
        </p:nvSpPr>
        <p:spPr>
          <a:xfrm>
            <a:off x="5937250" y="1949450"/>
            <a:ext cx="3451225" cy="769938"/>
          </a:xfrm>
          <a:prstGeom prst="rect"/>
          <a:noFill/>
          <a:ln w="9525">
            <a:noFill/>
          </a:ln>
        </p:spPr>
        <p:txBody>
          <a:bodyPr anchor="t">
            <a:spAutoFit/>
          </a:bodyPr>
          <a:p>
            <a:r>
              <a:rPr altLang="zh-CN" dirty="0" sz="4400" lang="en-US">
                <a:solidFill>
                  <a:srgbClr val="02B3C5"/>
                </a:solidFill>
                <a:ea typeface="宋体" panose="02010600030101010101" pitchFamily="2" charset="-122"/>
                <a:cs typeface="Calibri" panose="020F0502020204030204" pitchFamily="34" charset="0"/>
              </a:rPr>
              <a:t>CONTENTS</a:t>
            </a:r>
            <a:endParaRPr altLang="en-US" dirty="0" sz="4400" lang="zh-CN">
              <a:solidFill>
                <a:srgbClr val="02B3C5"/>
              </a:solidFill>
              <a:ea typeface="宋体" panose="02010600030101010101" pitchFamily="2" charset="-122"/>
              <a:cs typeface="Calibri" panose="020F0502020204030204" pitchFamily="34" charset="0"/>
            </a:endParaRPr>
          </a:p>
        </p:txBody>
      </p:sp>
      <p:sp>
        <p:nvSpPr>
          <p:cNvPr id="1048611" name="文本框 45"/>
          <p:cNvSpPr txBox="1"/>
          <p:nvPr/>
        </p:nvSpPr>
        <p:spPr>
          <a:xfrm>
            <a:off x="5921157" y="2719388"/>
            <a:ext cx="4366059" cy="3825240"/>
          </a:xfrm>
          <a:prstGeom prst="rect"/>
          <a:noFill/>
          <a:ln w="9525">
            <a:noFill/>
          </a:ln>
        </p:spPr>
        <p:txBody>
          <a:bodyPr anchor="t" wrap="square">
            <a:spAutoFit/>
          </a:bodyPr>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I</a:t>
            </a:r>
            <a:r>
              <a:rPr altLang="en-US" b="1" dirty="0" sz="2400" lang="en-US">
                <a:solidFill>
                  <a:srgbClr val="404040"/>
                </a:solidFill>
                <a:ea typeface="宋体" panose="02010600030101010101" pitchFamily="2" charset="-122"/>
                <a:cs typeface="Calibri" panose="020F0502020204030204" pitchFamily="34" charset="0"/>
              </a:rPr>
              <a:t>N</a:t>
            </a:r>
            <a:r>
              <a:rPr altLang="en-US" b="1" dirty="0" sz="2400" lang="en-US">
                <a:solidFill>
                  <a:srgbClr val="404040"/>
                </a:solidFill>
                <a:ea typeface="宋体" panose="02010600030101010101" pitchFamily="2" charset="-122"/>
                <a:cs typeface="Calibri" panose="020F0502020204030204" pitchFamily="34" charset="0"/>
              </a:rPr>
              <a:t>T</a:t>
            </a:r>
            <a:r>
              <a:rPr altLang="en-US" b="1" dirty="0" sz="2400" lang="en-US">
                <a:solidFill>
                  <a:srgbClr val="404040"/>
                </a:solidFill>
                <a:ea typeface="宋体" panose="02010600030101010101" pitchFamily="2" charset="-122"/>
                <a:cs typeface="Calibri" panose="020F0502020204030204" pitchFamily="34" charset="0"/>
              </a:rPr>
              <a:t>R</a:t>
            </a:r>
            <a:r>
              <a:rPr altLang="en-US" b="1" dirty="0" sz="2400" lang="en-US">
                <a:solidFill>
                  <a:srgbClr val="404040"/>
                </a:solidFill>
                <a:ea typeface="宋体" panose="02010600030101010101" pitchFamily="2" charset="-122"/>
                <a:cs typeface="Calibri" panose="020F0502020204030204" pitchFamily="34" charset="0"/>
              </a:rPr>
              <a:t>O</a:t>
            </a:r>
            <a:r>
              <a:rPr altLang="en-US" b="1" dirty="0" sz="2400" lang="en-US">
                <a:solidFill>
                  <a:srgbClr val="404040"/>
                </a:solidFill>
                <a:ea typeface="宋体" panose="02010600030101010101" pitchFamily="2" charset="-122"/>
                <a:cs typeface="Calibri" panose="020F0502020204030204" pitchFamily="34" charset="0"/>
              </a:rPr>
              <a:t>DUC</a:t>
            </a:r>
            <a:r>
              <a:rPr altLang="en-US" b="1" dirty="0" sz="2400" lang="en-US">
                <a:solidFill>
                  <a:srgbClr val="404040"/>
                </a:solidFill>
                <a:ea typeface="宋体" panose="02010600030101010101" pitchFamily="2" charset="-122"/>
                <a:cs typeface="Calibri" panose="020F0502020204030204" pitchFamily="34" charset="0"/>
              </a:rPr>
              <a:t>T</a:t>
            </a:r>
            <a:r>
              <a:rPr altLang="en-US" b="1" dirty="0" sz="2400" lang="en-US">
                <a:solidFill>
                  <a:srgbClr val="404040"/>
                </a:solidFill>
                <a:ea typeface="宋体" panose="02010600030101010101" pitchFamily="2" charset="-122"/>
                <a:cs typeface="Calibri" panose="020F0502020204030204" pitchFamily="34" charset="0"/>
              </a:rPr>
              <a:t>I</a:t>
            </a:r>
            <a:r>
              <a:rPr altLang="en-US" b="1" dirty="0" sz="2400" lang="en-US">
                <a:solidFill>
                  <a:srgbClr val="404040"/>
                </a:solidFill>
                <a:ea typeface="宋体" panose="02010600030101010101" pitchFamily="2" charset="-122"/>
                <a:cs typeface="Calibri" panose="020F0502020204030204" pitchFamily="34" charset="0"/>
              </a:rPr>
              <a:t>O</a:t>
            </a:r>
            <a:r>
              <a:rPr altLang="en-US" b="1" dirty="0" sz="2400" lang="en-US">
                <a:solidFill>
                  <a:srgbClr val="404040"/>
                </a:solidFill>
                <a:ea typeface="宋体" panose="02010600030101010101" pitchFamily="2" charset="-122"/>
                <a:cs typeface="Calibri" panose="020F0502020204030204" pitchFamily="34" charset="0"/>
              </a:rPr>
              <a:t>N</a:t>
            </a:r>
            <a:endParaRPr altLang="en-US" b="1" dirty="0" sz="2400" lang="zh-CN">
              <a:solidFill>
                <a:srgbClr val="404040"/>
              </a:solidFill>
              <a:ea typeface="宋体" panose="02010600030101010101" pitchFamily="2" charset="-122"/>
              <a:cs typeface="Calibri" panose="020F0502020204030204" pitchFamily="34" charset="0"/>
            </a:endParaRPr>
          </a:p>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5</a:t>
            </a:r>
            <a:r>
              <a:rPr altLang="en-US" b="1" dirty="0" sz="2400" lang="en-US">
                <a:solidFill>
                  <a:srgbClr val="404040"/>
                </a:solidFill>
                <a:ea typeface="宋体" panose="02010600030101010101" pitchFamily="2" charset="-122"/>
                <a:cs typeface="Calibri" panose="020F0502020204030204" pitchFamily="34" charset="0"/>
              </a:rPr>
              <a:t> </a:t>
            </a:r>
            <a:r>
              <a:rPr altLang="en-US" b="1" dirty="0" sz="2400" lang="en-US">
                <a:solidFill>
                  <a:srgbClr val="404040"/>
                </a:solidFill>
                <a:ea typeface="宋体" panose="02010600030101010101" pitchFamily="2" charset="-122"/>
                <a:cs typeface="Calibri" panose="020F0502020204030204" pitchFamily="34" charset="0"/>
              </a:rPr>
              <a:t>B</a:t>
            </a:r>
            <a:r>
              <a:rPr altLang="en-US" b="1" dirty="0" sz="2400" lang="en-US">
                <a:solidFill>
                  <a:srgbClr val="404040"/>
                </a:solidFill>
                <a:ea typeface="宋体" panose="02010600030101010101" pitchFamily="2" charset="-122"/>
                <a:cs typeface="Calibri" panose="020F0502020204030204" pitchFamily="34" charset="0"/>
              </a:rPr>
              <a:t>U</a:t>
            </a:r>
            <a:r>
              <a:rPr altLang="en-US" b="1" dirty="0" sz="2400" lang="en-US">
                <a:solidFill>
                  <a:srgbClr val="404040"/>
                </a:solidFill>
                <a:ea typeface="宋体" panose="02010600030101010101" pitchFamily="2" charset="-122"/>
                <a:cs typeface="Calibri" panose="020F0502020204030204" pitchFamily="34" charset="0"/>
              </a:rPr>
              <a:t>S</a:t>
            </a:r>
            <a:r>
              <a:rPr altLang="en-US" b="1" dirty="0" sz="2400" lang="en-US">
                <a:solidFill>
                  <a:srgbClr val="404040"/>
                </a:solidFill>
                <a:ea typeface="宋体" panose="02010600030101010101" pitchFamily="2" charset="-122"/>
                <a:cs typeface="Calibri" panose="020F0502020204030204" pitchFamily="34" charset="0"/>
              </a:rPr>
              <a:t>I</a:t>
            </a:r>
            <a:r>
              <a:rPr altLang="en-US" b="1" dirty="0" sz="2400" lang="en-US">
                <a:solidFill>
                  <a:srgbClr val="404040"/>
                </a:solidFill>
                <a:ea typeface="宋体" panose="02010600030101010101" pitchFamily="2" charset="-122"/>
                <a:cs typeface="Calibri" panose="020F0502020204030204" pitchFamily="34" charset="0"/>
              </a:rPr>
              <a:t>N</a:t>
            </a:r>
            <a:r>
              <a:rPr altLang="en-US" b="1" dirty="0" sz="2400" lang="en-US">
                <a:solidFill>
                  <a:srgbClr val="404040"/>
                </a:solidFill>
                <a:ea typeface="宋体" panose="02010600030101010101" pitchFamily="2" charset="-122"/>
                <a:cs typeface="Calibri" panose="020F0502020204030204" pitchFamily="34" charset="0"/>
              </a:rPr>
              <a:t>E</a:t>
            </a:r>
            <a:r>
              <a:rPr altLang="en-US" b="1" dirty="0" sz="2400" lang="en-US">
                <a:solidFill>
                  <a:srgbClr val="404040"/>
                </a:solidFill>
                <a:ea typeface="宋体" panose="02010600030101010101" pitchFamily="2" charset="-122"/>
                <a:cs typeface="Calibri" panose="020F0502020204030204" pitchFamily="34" charset="0"/>
              </a:rPr>
              <a:t>S</a:t>
            </a:r>
            <a:r>
              <a:rPr altLang="en-US" b="1" dirty="0" sz="2400" lang="en-US">
                <a:solidFill>
                  <a:srgbClr val="404040"/>
                </a:solidFill>
                <a:ea typeface="宋体" panose="02010600030101010101" pitchFamily="2" charset="-122"/>
                <a:cs typeface="Calibri" panose="020F0502020204030204" pitchFamily="34" charset="0"/>
              </a:rPr>
              <a:t>S </a:t>
            </a:r>
            <a:r>
              <a:rPr altLang="en-US" b="1" dirty="0" sz="2400" lang="en-US">
                <a:solidFill>
                  <a:srgbClr val="404040"/>
                </a:solidFill>
                <a:ea typeface="宋体" panose="02010600030101010101" pitchFamily="2" charset="-122"/>
                <a:cs typeface="Calibri" panose="020F0502020204030204" pitchFamily="34" charset="0"/>
              </a:rPr>
              <a:t>Q</a:t>
            </a:r>
            <a:r>
              <a:rPr altLang="en-US" b="1" dirty="0" sz="2400" lang="en-US">
                <a:solidFill>
                  <a:srgbClr val="404040"/>
                </a:solidFill>
                <a:ea typeface="宋体" panose="02010600030101010101" pitchFamily="2" charset="-122"/>
                <a:cs typeface="Calibri" panose="020F0502020204030204" pitchFamily="34" charset="0"/>
              </a:rPr>
              <a:t>U</a:t>
            </a:r>
            <a:r>
              <a:rPr altLang="en-US" b="1" dirty="0" sz="2400" lang="en-US">
                <a:solidFill>
                  <a:srgbClr val="404040"/>
                </a:solidFill>
                <a:ea typeface="宋体" panose="02010600030101010101" pitchFamily="2" charset="-122"/>
                <a:cs typeface="Calibri" panose="020F0502020204030204" pitchFamily="34" charset="0"/>
              </a:rPr>
              <a:t>E</a:t>
            </a:r>
            <a:r>
              <a:rPr altLang="en-US" b="1" dirty="0" sz="2400" lang="en-US">
                <a:solidFill>
                  <a:srgbClr val="404040"/>
                </a:solidFill>
                <a:ea typeface="宋体" panose="02010600030101010101" pitchFamily="2" charset="-122"/>
                <a:cs typeface="Calibri" panose="020F0502020204030204" pitchFamily="34" charset="0"/>
              </a:rPr>
              <a:t>S</a:t>
            </a:r>
            <a:r>
              <a:rPr altLang="en-US" b="1" dirty="0" sz="2400" lang="en-US">
                <a:solidFill>
                  <a:srgbClr val="404040"/>
                </a:solidFill>
                <a:ea typeface="宋体" panose="02010600030101010101" pitchFamily="2" charset="-122"/>
                <a:cs typeface="Calibri" panose="020F0502020204030204" pitchFamily="34" charset="0"/>
              </a:rPr>
              <a:t>T</a:t>
            </a:r>
            <a:r>
              <a:rPr altLang="en-US" b="1" dirty="0" sz="2400" lang="en-US">
                <a:solidFill>
                  <a:srgbClr val="404040"/>
                </a:solidFill>
                <a:ea typeface="宋体" panose="02010600030101010101" pitchFamily="2" charset="-122"/>
                <a:cs typeface="Calibri" panose="020F0502020204030204" pitchFamily="34" charset="0"/>
              </a:rPr>
              <a:t>I</a:t>
            </a:r>
            <a:r>
              <a:rPr altLang="en-US" b="1" dirty="0" sz="2400" lang="en-US">
                <a:solidFill>
                  <a:srgbClr val="404040"/>
                </a:solidFill>
                <a:ea typeface="宋体" panose="02010600030101010101" pitchFamily="2" charset="-122"/>
                <a:cs typeface="Calibri" panose="020F0502020204030204" pitchFamily="34" charset="0"/>
              </a:rPr>
              <a:t>ON </a:t>
            </a:r>
            <a:endParaRPr altLang="en-US" b="1" dirty="0" sz="2400" lang="zh-CN">
              <a:solidFill>
                <a:srgbClr val="404040"/>
              </a:solidFill>
              <a:ea typeface="宋体" panose="02010600030101010101" pitchFamily="2" charset="-122"/>
              <a:cs typeface="Calibri" panose="020F0502020204030204" pitchFamily="34" charset="0"/>
            </a:endParaRPr>
          </a:p>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P</a:t>
            </a:r>
            <a:r>
              <a:rPr altLang="en-US" b="1" dirty="0" sz="2400" lang="en-US">
                <a:solidFill>
                  <a:srgbClr val="404040"/>
                </a:solidFill>
                <a:ea typeface="宋体" panose="02010600030101010101" pitchFamily="2" charset="-122"/>
                <a:cs typeface="Calibri" panose="020F0502020204030204" pitchFamily="34" charset="0"/>
              </a:rPr>
              <a:t>R</a:t>
            </a:r>
            <a:r>
              <a:rPr altLang="en-US" b="1" dirty="0" sz="2400" lang="en-US">
                <a:solidFill>
                  <a:srgbClr val="404040"/>
                </a:solidFill>
                <a:ea typeface="宋体" panose="02010600030101010101" pitchFamily="2" charset="-122"/>
                <a:cs typeface="Calibri" panose="020F0502020204030204" pitchFamily="34" charset="0"/>
              </a:rPr>
              <a:t>E</a:t>
            </a:r>
            <a:r>
              <a:rPr altLang="en-US" b="1" dirty="0" sz="2400" lang="en-US">
                <a:solidFill>
                  <a:srgbClr val="404040"/>
                </a:solidFill>
                <a:ea typeface="宋体" panose="02010600030101010101" pitchFamily="2" charset="-122"/>
                <a:cs typeface="Calibri" panose="020F0502020204030204" pitchFamily="34" charset="0"/>
              </a:rPr>
              <a:t>P</a:t>
            </a:r>
            <a:r>
              <a:rPr altLang="en-US" b="1" dirty="0" sz="2400" lang="en-US">
                <a:solidFill>
                  <a:srgbClr val="404040"/>
                </a:solidFill>
                <a:ea typeface="宋体" panose="02010600030101010101" pitchFamily="2" charset="-122"/>
                <a:cs typeface="Calibri" panose="020F0502020204030204" pitchFamily="34" charset="0"/>
              </a:rPr>
              <a:t>A</a:t>
            </a:r>
            <a:r>
              <a:rPr altLang="en-US" b="1" dirty="0" sz="2400" lang="en-US">
                <a:solidFill>
                  <a:srgbClr val="404040"/>
                </a:solidFill>
                <a:ea typeface="宋体" panose="02010600030101010101" pitchFamily="2" charset="-122"/>
                <a:cs typeface="Calibri" panose="020F0502020204030204" pitchFamily="34" charset="0"/>
              </a:rPr>
              <a:t>R</a:t>
            </a:r>
            <a:r>
              <a:rPr altLang="en-US" b="1" dirty="0" sz="2400" lang="en-US">
                <a:solidFill>
                  <a:srgbClr val="404040"/>
                </a:solidFill>
                <a:ea typeface="宋体" panose="02010600030101010101" pitchFamily="2" charset="-122"/>
                <a:cs typeface="Calibri" panose="020F0502020204030204" pitchFamily="34" charset="0"/>
              </a:rPr>
              <a:t>E</a:t>
            </a:r>
            <a:endParaRPr altLang="en-US" b="1" dirty="0" sz="2400" lang="zh-CN">
              <a:solidFill>
                <a:srgbClr val="404040"/>
              </a:solidFill>
              <a:ea typeface="宋体" panose="02010600030101010101" pitchFamily="2" charset="-122"/>
              <a:cs typeface="Calibri" panose="020F0502020204030204" pitchFamily="34" charset="0"/>
            </a:endParaRPr>
          </a:p>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P</a:t>
            </a:r>
            <a:r>
              <a:rPr altLang="en-US" b="1" dirty="0" sz="2400" lang="en-US">
                <a:solidFill>
                  <a:srgbClr val="404040"/>
                </a:solidFill>
                <a:ea typeface="宋体" panose="02010600030101010101" pitchFamily="2" charset="-122"/>
                <a:cs typeface="Calibri" panose="020F0502020204030204" pitchFamily="34" charset="0"/>
              </a:rPr>
              <a:t>R</a:t>
            </a:r>
            <a:r>
              <a:rPr altLang="en-US" b="1" dirty="0" sz="2400" lang="en-US">
                <a:solidFill>
                  <a:srgbClr val="404040"/>
                </a:solidFill>
                <a:ea typeface="宋体" panose="02010600030101010101" pitchFamily="2" charset="-122"/>
                <a:cs typeface="Calibri" panose="020F0502020204030204" pitchFamily="34" charset="0"/>
              </a:rPr>
              <a:t>O</a:t>
            </a:r>
            <a:r>
              <a:rPr altLang="en-US" b="1" dirty="0" sz="2400" lang="en-US">
                <a:solidFill>
                  <a:srgbClr val="404040"/>
                </a:solidFill>
                <a:ea typeface="宋体" panose="02010600030101010101" pitchFamily="2" charset="-122"/>
                <a:cs typeface="Calibri" panose="020F0502020204030204" pitchFamily="34" charset="0"/>
              </a:rPr>
              <a:t>C</a:t>
            </a:r>
            <a:r>
              <a:rPr altLang="en-US" b="1" dirty="0" sz="2400" lang="en-US">
                <a:solidFill>
                  <a:srgbClr val="404040"/>
                </a:solidFill>
                <a:ea typeface="宋体" panose="02010600030101010101" pitchFamily="2" charset="-122"/>
                <a:cs typeface="Calibri" panose="020F0502020204030204" pitchFamily="34" charset="0"/>
              </a:rPr>
              <a:t>E</a:t>
            </a:r>
            <a:r>
              <a:rPr altLang="en-US" b="1" dirty="0" sz="2400" lang="en-US">
                <a:solidFill>
                  <a:srgbClr val="404040"/>
                </a:solidFill>
                <a:ea typeface="宋体" panose="02010600030101010101" pitchFamily="2" charset="-122"/>
                <a:cs typeface="Calibri" panose="020F0502020204030204" pitchFamily="34" charset="0"/>
              </a:rPr>
              <a:t>S</a:t>
            </a:r>
            <a:r>
              <a:rPr altLang="en-US" b="1" dirty="0" sz="2400" lang="en-US">
                <a:solidFill>
                  <a:srgbClr val="404040"/>
                </a:solidFill>
                <a:ea typeface="宋体" panose="02010600030101010101" pitchFamily="2" charset="-122"/>
                <a:cs typeface="Calibri" panose="020F0502020204030204" pitchFamily="34" charset="0"/>
              </a:rPr>
              <a:t>S</a:t>
            </a:r>
            <a:endParaRPr altLang="en-US" b="1" dirty="0" sz="2400" lang="zh-CN">
              <a:solidFill>
                <a:srgbClr val="404040"/>
              </a:solidFill>
              <a:ea typeface="宋体" panose="02010600030101010101" pitchFamily="2" charset="-122"/>
              <a:cs typeface="Calibri" panose="020F0502020204030204" pitchFamily="34" charset="0"/>
            </a:endParaRPr>
          </a:p>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A</a:t>
            </a:r>
            <a:r>
              <a:rPr altLang="en-US" b="1" dirty="0" sz="2400" lang="en-US">
                <a:solidFill>
                  <a:srgbClr val="404040"/>
                </a:solidFill>
                <a:ea typeface="宋体" panose="02010600030101010101" pitchFamily="2" charset="-122"/>
                <a:cs typeface="Calibri" panose="020F0502020204030204" pitchFamily="34" charset="0"/>
              </a:rPr>
              <a:t>N</a:t>
            </a:r>
            <a:r>
              <a:rPr altLang="en-US" b="1" dirty="0" sz="2400" lang="en-US">
                <a:solidFill>
                  <a:srgbClr val="404040"/>
                </a:solidFill>
                <a:ea typeface="宋体" panose="02010600030101010101" pitchFamily="2" charset="-122"/>
                <a:cs typeface="Calibri" panose="020F0502020204030204" pitchFamily="34" charset="0"/>
              </a:rPr>
              <a:t>A</a:t>
            </a:r>
            <a:r>
              <a:rPr altLang="en-US" b="1" dirty="0" sz="2400" lang="en-US">
                <a:solidFill>
                  <a:srgbClr val="404040"/>
                </a:solidFill>
                <a:ea typeface="宋体" panose="02010600030101010101" pitchFamily="2" charset="-122"/>
                <a:cs typeface="Calibri" panose="020F0502020204030204" pitchFamily="34" charset="0"/>
              </a:rPr>
              <a:t>L</a:t>
            </a:r>
            <a:r>
              <a:rPr altLang="en-US" b="1" dirty="0" sz="2400" lang="en-US">
                <a:solidFill>
                  <a:srgbClr val="404040"/>
                </a:solidFill>
                <a:ea typeface="宋体" panose="02010600030101010101" pitchFamily="2" charset="-122"/>
                <a:cs typeface="Calibri" panose="020F0502020204030204" pitchFamily="34" charset="0"/>
              </a:rPr>
              <a:t>YZE </a:t>
            </a:r>
            <a:endParaRPr altLang="en-US" b="1" dirty="0" sz="2400" lang="zh-CN">
              <a:solidFill>
                <a:srgbClr val="404040"/>
              </a:solidFill>
              <a:ea typeface="宋体" panose="02010600030101010101" pitchFamily="2" charset="-122"/>
              <a:cs typeface="Calibri" panose="020F0502020204030204" pitchFamily="34" charset="0"/>
            </a:endParaRPr>
          </a:p>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S</a:t>
            </a:r>
            <a:r>
              <a:rPr altLang="en-US" b="1" dirty="0" sz="2400" lang="en-US">
                <a:solidFill>
                  <a:srgbClr val="404040"/>
                </a:solidFill>
                <a:ea typeface="宋体" panose="02010600030101010101" pitchFamily="2" charset="-122"/>
                <a:cs typeface="Calibri" panose="020F0502020204030204" pitchFamily="34" charset="0"/>
              </a:rPr>
              <a:t>H</a:t>
            </a:r>
            <a:r>
              <a:rPr altLang="en-US" b="1" dirty="0" sz="2400" lang="en-US">
                <a:solidFill>
                  <a:srgbClr val="404040"/>
                </a:solidFill>
                <a:ea typeface="宋体" panose="02010600030101010101" pitchFamily="2" charset="-122"/>
                <a:cs typeface="Calibri" panose="020F0502020204030204" pitchFamily="34" charset="0"/>
              </a:rPr>
              <a:t>A</a:t>
            </a:r>
            <a:r>
              <a:rPr altLang="en-US" b="1" dirty="0" sz="2400" lang="en-US">
                <a:solidFill>
                  <a:srgbClr val="404040"/>
                </a:solidFill>
                <a:ea typeface="宋体" panose="02010600030101010101" pitchFamily="2" charset="-122"/>
                <a:cs typeface="Calibri" panose="020F0502020204030204" pitchFamily="34" charset="0"/>
              </a:rPr>
              <a:t>R</a:t>
            </a:r>
            <a:r>
              <a:rPr altLang="en-US" b="1" dirty="0" sz="2400" lang="en-US">
                <a:solidFill>
                  <a:srgbClr val="404040"/>
                </a:solidFill>
                <a:ea typeface="宋体" panose="02010600030101010101" pitchFamily="2" charset="-122"/>
                <a:cs typeface="Calibri" panose="020F0502020204030204" pitchFamily="34" charset="0"/>
              </a:rPr>
              <a:t>E</a:t>
            </a:r>
            <a:endParaRPr altLang="en-US" b="1" dirty="0" sz="2400" lang="zh-CN">
              <a:solidFill>
                <a:srgbClr val="404040"/>
              </a:solidFill>
              <a:ea typeface="宋体" panose="02010600030101010101" pitchFamily="2" charset="-122"/>
              <a:cs typeface="Calibri" panose="020F0502020204030204" pitchFamily="34" charset="0"/>
            </a:endParaRPr>
          </a:p>
          <a:p>
            <a:pPr defTabSz="914400" indent="-342900" marL="342900">
              <a:lnSpc>
                <a:spcPct val="150000"/>
              </a:lnSpc>
              <a:buFont typeface="Arial"/>
              <a:buChar char="•"/>
            </a:pPr>
            <a:r>
              <a:rPr altLang="en-US" b="1" dirty="0" sz="2400" lang="en-US">
                <a:solidFill>
                  <a:srgbClr val="404040"/>
                </a:solidFill>
                <a:ea typeface="宋体" panose="02010600030101010101" pitchFamily="2" charset="-122"/>
                <a:cs typeface="Calibri" panose="020F0502020204030204" pitchFamily="34" charset="0"/>
              </a:rPr>
              <a:t>R</a:t>
            </a:r>
            <a:r>
              <a:rPr altLang="en-US" b="1" dirty="0" sz="2400" lang="en-US">
                <a:solidFill>
                  <a:srgbClr val="404040"/>
                </a:solidFill>
                <a:ea typeface="宋体" panose="02010600030101010101" pitchFamily="2" charset="-122"/>
                <a:cs typeface="Calibri" panose="020F0502020204030204" pitchFamily="34" charset="0"/>
              </a:rPr>
              <a:t>E</a:t>
            </a:r>
            <a:r>
              <a:rPr altLang="en-US" b="1" dirty="0" sz="2400" lang="en-US">
                <a:solidFill>
                  <a:srgbClr val="404040"/>
                </a:solidFill>
                <a:ea typeface="宋体" panose="02010600030101010101" pitchFamily="2" charset="-122"/>
                <a:cs typeface="Calibri" panose="020F0502020204030204" pitchFamily="34" charset="0"/>
              </a:rPr>
              <a:t>C</a:t>
            </a:r>
            <a:r>
              <a:rPr altLang="en-US" b="1" dirty="0" sz="2400" lang="en-US">
                <a:solidFill>
                  <a:srgbClr val="404040"/>
                </a:solidFill>
                <a:ea typeface="宋体" panose="02010600030101010101" pitchFamily="2" charset="-122"/>
                <a:cs typeface="Calibri" panose="020F0502020204030204" pitchFamily="34" charset="0"/>
              </a:rPr>
              <a:t>O</a:t>
            </a:r>
            <a:r>
              <a:rPr altLang="en-US" b="1" dirty="0" sz="2400" lang="en-US">
                <a:solidFill>
                  <a:srgbClr val="404040"/>
                </a:solidFill>
                <a:ea typeface="宋体" panose="02010600030101010101" pitchFamily="2" charset="-122"/>
                <a:cs typeface="Calibri" panose="020F0502020204030204" pitchFamily="34" charset="0"/>
              </a:rPr>
              <a:t>M</a:t>
            </a:r>
            <a:r>
              <a:rPr altLang="en-US" b="1" dirty="0" sz="2400" lang="en-US">
                <a:solidFill>
                  <a:srgbClr val="404040"/>
                </a:solidFill>
                <a:ea typeface="宋体" panose="02010600030101010101" pitchFamily="2" charset="-122"/>
                <a:cs typeface="Calibri" panose="020F0502020204030204" pitchFamily="34" charset="0"/>
              </a:rPr>
              <a:t>M</a:t>
            </a:r>
            <a:r>
              <a:rPr altLang="en-US" b="1" dirty="0" sz="2400" lang="en-US">
                <a:solidFill>
                  <a:srgbClr val="404040"/>
                </a:solidFill>
                <a:ea typeface="宋体" panose="02010600030101010101" pitchFamily="2" charset="-122"/>
                <a:cs typeface="Calibri" panose="020F0502020204030204" pitchFamily="34" charset="0"/>
              </a:rPr>
              <a:t>E</a:t>
            </a:r>
            <a:r>
              <a:rPr altLang="en-US" b="1" dirty="0" sz="2400" lang="en-US">
                <a:solidFill>
                  <a:srgbClr val="404040"/>
                </a:solidFill>
                <a:ea typeface="宋体" panose="02010600030101010101" pitchFamily="2" charset="-122"/>
                <a:cs typeface="Calibri" panose="020F0502020204030204" pitchFamily="34" charset="0"/>
              </a:rPr>
              <a:t>ND</a:t>
            </a:r>
            <a:r>
              <a:rPr altLang="en-US" b="1" dirty="0" sz="2400" lang="en-US">
                <a:solidFill>
                  <a:srgbClr val="404040"/>
                </a:solidFill>
                <a:ea typeface="宋体" panose="02010600030101010101" pitchFamily="2" charset="-122"/>
                <a:cs typeface="Calibri" panose="020F0502020204030204" pitchFamily="34" charset="0"/>
              </a:rPr>
              <a:t>A</a:t>
            </a:r>
            <a:r>
              <a:rPr altLang="en-US" b="1" dirty="0" sz="2400" lang="en-US">
                <a:solidFill>
                  <a:srgbClr val="404040"/>
                </a:solidFill>
                <a:ea typeface="宋体" panose="02010600030101010101" pitchFamily="2" charset="-122"/>
                <a:cs typeface="Calibri" panose="020F0502020204030204" pitchFamily="34" charset="0"/>
              </a:rPr>
              <a:t>T</a:t>
            </a:r>
            <a:r>
              <a:rPr altLang="en-US" b="1" dirty="0" sz="2400" lang="en-US">
                <a:solidFill>
                  <a:srgbClr val="404040"/>
                </a:solidFill>
                <a:ea typeface="宋体" panose="02010600030101010101" pitchFamily="2" charset="-122"/>
                <a:cs typeface="Calibri" panose="020F0502020204030204" pitchFamily="34" charset="0"/>
              </a:rPr>
              <a:t>I</a:t>
            </a:r>
            <a:r>
              <a:rPr altLang="en-US" b="1" dirty="0" sz="2400" lang="en-US">
                <a:solidFill>
                  <a:srgbClr val="404040"/>
                </a:solidFill>
                <a:ea typeface="宋体" panose="02010600030101010101" pitchFamily="2" charset="-122"/>
                <a:cs typeface="Calibri" panose="020F0502020204030204" pitchFamily="34" charset="0"/>
              </a:rPr>
              <a:t>ON </a:t>
            </a:r>
            <a:endParaRPr altLang="en-US" b="1" dirty="0" sz="2400" lang="zh-CN">
              <a:solidFill>
                <a:srgbClr val="404040"/>
              </a:solidFill>
              <a:ea typeface="宋体" panose="02010600030101010101" pitchFamily="2" charset="-122"/>
              <a:cs typeface="Calibri" panose="020F0502020204030204" pitchFamily="34" charset="0"/>
            </a:endParaRPr>
          </a:p>
        </p:txBody>
      </p:sp>
      <p:sp>
        <p:nvSpPr>
          <p:cNvPr id="1048612" name="Title 1"/>
          <p:cNvSpPr>
            <a:spLocks noGrp="1"/>
          </p:cNvSpPr>
          <p:nvPr/>
        </p:nvSpPr>
        <p:spPr>
          <a:xfrm>
            <a:off x="3151187" y="501043"/>
            <a:ext cx="9905998" cy="1478570"/>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baseline="0" cap="all" sz="3600" kern="1200">
                <a:solidFill>
                  <a:srgbClr val="FFFFFF"/>
                </a:solidFill>
                <a:latin typeface="+mj-lt"/>
                <a:ea typeface="+mj-ea"/>
                <a:cs typeface="+mj-cs"/>
              </a:defRPr>
            </a:lvl1pPr>
          </a:lstStyle>
          <a:p>
            <a:endParaRPr dirty="0" lang="en-US">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817" name="椭圆 4"/>
          <p:cNvSpPr/>
          <p:nvPr/>
        </p:nvSpPr>
        <p:spPr>
          <a:xfrm>
            <a:off x="9482138" y="2987675"/>
            <a:ext cx="1865313" cy="18637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18"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19" name="椭圆 6"/>
          <p:cNvSpPr/>
          <p:nvPr/>
        </p:nvSpPr>
        <p:spPr>
          <a:xfrm>
            <a:off x="8069263" y="1676400"/>
            <a:ext cx="1722438" cy="17224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0" name="椭圆 7"/>
          <p:cNvSpPr/>
          <p:nvPr/>
        </p:nvSpPr>
        <p:spPr>
          <a:xfrm>
            <a:off x="9990138" y="5594350"/>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1" name="椭圆 8"/>
          <p:cNvSpPr/>
          <p:nvPr/>
        </p:nvSpPr>
        <p:spPr>
          <a:xfrm>
            <a:off x="11069638" y="5038725"/>
            <a:ext cx="603250" cy="603250"/>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2"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3" name="椭圆 10"/>
          <p:cNvSpPr/>
          <p:nvPr/>
        </p:nvSpPr>
        <p:spPr>
          <a:xfrm>
            <a:off x="8931275" y="255588"/>
            <a:ext cx="1033463" cy="1035050"/>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4" name="椭圆 11"/>
          <p:cNvSpPr/>
          <p:nvPr/>
        </p:nvSpPr>
        <p:spPr>
          <a:xfrm>
            <a:off x="11545888" y="3175000"/>
            <a:ext cx="482600" cy="48418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5" name="椭圆 12"/>
          <p:cNvSpPr/>
          <p:nvPr/>
        </p:nvSpPr>
        <p:spPr>
          <a:xfrm>
            <a:off x="9658350" y="5138738"/>
            <a:ext cx="322263" cy="32067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6" name="椭圆 13"/>
          <p:cNvSpPr/>
          <p:nvPr/>
        </p:nvSpPr>
        <p:spPr>
          <a:xfrm>
            <a:off x="7707313" y="4065588"/>
            <a:ext cx="785813" cy="785813"/>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7" name="椭圆 14"/>
          <p:cNvSpPr/>
          <p:nvPr/>
        </p:nvSpPr>
        <p:spPr>
          <a:xfrm>
            <a:off x="9091613" y="4211638"/>
            <a:ext cx="398463" cy="398463"/>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828" name="文本框 31"/>
          <p:cNvSpPr txBox="1"/>
          <p:nvPr/>
        </p:nvSpPr>
        <p:spPr>
          <a:xfrm>
            <a:off x="219851" y="3287553"/>
            <a:ext cx="7487460" cy="1170941"/>
          </a:xfrm>
          <a:prstGeom prst="rect"/>
          <a:noFill/>
          <a:ln w="9525">
            <a:noFill/>
          </a:ln>
        </p:spPr>
        <p:txBody>
          <a:bodyPr anchor="t">
            <a:spAutoFit/>
          </a:bodyPr>
          <a:p>
            <a:pPr algn="dist">
              <a:buFont typeface="Arial" panose="020B0604020202020204" pitchFamily="34" charset="0"/>
            </a:pPr>
            <a:r>
              <a:rPr altLang="zh-CN" dirty="0" sz="7200" lang="en-US">
                <a:solidFill>
                  <a:srgbClr val="02B3C5"/>
                </a:solidFill>
                <a:ea typeface="宋体" panose="02010600030101010101" pitchFamily="2" charset="-122"/>
                <a:cs typeface="Calibri" panose="020F0502020204030204" pitchFamily="34" charset="0"/>
              </a:rPr>
              <a:t>THANK</a:t>
            </a:r>
            <a:r>
              <a:rPr altLang="zh-CN" dirty="0" sz="7200" lang="en-US">
                <a:solidFill>
                  <a:srgbClr val="02B3C5"/>
                </a:solidFill>
                <a:ea typeface="宋体" panose="02010600030101010101" pitchFamily="2" charset="-122"/>
                <a:cs typeface="Calibri" panose="020F0502020204030204" pitchFamily="34" charset="0"/>
              </a:rPr>
              <a:t> </a:t>
            </a:r>
            <a:r>
              <a:rPr altLang="zh-CN" dirty="0" sz="7200" lang="en-US">
                <a:solidFill>
                  <a:srgbClr val="02B3C5"/>
                </a:solidFill>
                <a:ea typeface="宋体" panose="02010600030101010101" pitchFamily="2" charset="-122"/>
                <a:cs typeface="Calibri" panose="020F0502020204030204" pitchFamily="34" charset="0"/>
              </a:rPr>
              <a:t>Y</a:t>
            </a:r>
            <a:r>
              <a:rPr altLang="zh-CN" dirty="0" sz="7200" lang="en-US">
                <a:solidFill>
                  <a:srgbClr val="02B3C5"/>
                </a:solidFill>
                <a:ea typeface="宋体" panose="02010600030101010101" pitchFamily="2" charset="-122"/>
                <a:cs typeface="Calibri" panose="020F0502020204030204" pitchFamily="34" charset="0"/>
              </a:rPr>
              <a:t>O</a:t>
            </a:r>
            <a:r>
              <a:rPr altLang="zh-CN" dirty="0" sz="7200" lang="en-US">
                <a:solidFill>
                  <a:srgbClr val="02B3C5"/>
                </a:solidFill>
                <a:ea typeface="宋体" panose="02010600030101010101" pitchFamily="2" charset="-122"/>
                <a:cs typeface="Calibri" panose="020F0502020204030204" pitchFamily="34" charset="0"/>
              </a:rPr>
              <a:t>U</a:t>
            </a:r>
            <a:endParaRPr altLang="en-US" dirty="0" sz="7200" lang="zh-CN">
              <a:solidFill>
                <a:srgbClr val="02B3C5"/>
              </a:solidFill>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p:grpSpPr>
      <p:sp>
        <p:nvSpPr>
          <p:cNvPr id="1048586"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87"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88"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89"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90" name="椭圆 4"/>
          <p:cNvSpPr/>
          <p:nvPr/>
        </p:nvSpPr>
        <p:spPr>
          <a:xfrm>
            <a:off x="7480300" y="4310063"/>
            <a:ext cx="601663" cy="603250"/>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91"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92"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93"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94" name="文本框 15"/>
          <p:cNvSpPr txBox="1"/>
          <p:nvPr/>
        </p:nvSpPr>
        <p:spPr>
          <a:xfrm>
            <a:off x="4407940" y="2805429"/>
            <a:ext cx="7090873" cy="1247140"/>
          </a:xfrm>
          <a:prstGeom prst="rect"/>
          <a:noFill/>
          <a:ln w="9525">
            <a:noFill/>
          </a:ln>
        </p:spPr>
        <p:txBody>
          <a:bodyPr anchor="t">
            <a:spAutoFit/>
          </a:bodyPr>
          <a:p>
            <a:pPr algn="ctr"/>
            <a:r>
              <a:rPr altLang="zh-CN" b="1" dirty="0" sz="7200" lang="en-US">
                <a:solidFill>
                  <a:srgbClr val="FFFFFF"/>
                </a:solidFill>
                <a:latin typeface="Source Sans Pro SemiBold"/>
                <a:ea typeface="宋体" panose="02010600030101010101" pitchFamily="2" charset="-122"/>
                <a:cs typeface="Calibri" panose="020F0502020204030204" pitchFamily="34" charset="0"/>
              </a:rPr>
              <a:t>I</a:t>
            </a:r>
            <a:r>
              <a:rPr altLang="zh-CN" b="1" dirty="0" sz="7200" lang="en-US">
                <a:solidFill>
                  <a:srgbClr val="FFFFFF"/>
                </a:solidFill>
                <a:latin typeface="Source Sans Pro SemiBold"/>
                <a:ea typeface="宋体" panose="02010600030101010101" pitchFamily="2" charset="-122"/>
                <a:cs typeface="Calibri" panose="020F0502020204030204" pitchFamily="34" charset="0"/>
              </a:rPr>
              <a:t>N</a:t>
            </a:r>
            <a:r>
              <a:rPr altLang="zh-CN" b="1" dirty="0" sz="7200" lang="en-US">
                <a:solidFill>
                  <a:srgbClr val="FFFFFF"/>
                </a:solidFill>
                <a:latin typeface="Source Sans Pro SemiBold"/>
                <a:ea typeface="宋体" panose="02010600030101010101" pitchFamily="2" charset="-122"/>
                <a:cs typeface="Calibri" panose="020F0502020204030204" pitchFamily="34" charset="0"/>
              </a:rPr>
              <a:t>T</a:t>
            </a:r>
            <a:r>
              <a:rPr altLang="zh-CN" b="1" dirty="0" sz="7200" lang="en-US">
                <a:solidFill>
                  <a:srgbClr val="FFFFFF"/>
                </a:solidFill>
                <a:latin typeface="Source Sans Pro SemiBold"/>
                <a:ea typeface="宋体" panose="02010600030101010101" pitchFamily="2" charset="-122"/>
                <a:cs typeface="Calibri" panose="020F0502020204030204" pitchFamily="34" charset="0"/>
              </a:rPr>
              <a:t>R</a:t>
            </a:r>
            <a:r>
              <a:rPr altLang="zh-CN" b="1" dirty="0" sz="7200" lang="en-US">
                <a:solidFill>
                  <a:srgbClr val="FFFFFF"/>
                </a:solidFill>
                <a:latin typeface="Source Sans Pro SemiBold"/>
                <a:ea typeface="宋体" panose="02010600030101010101" pitchFamily="2" charset="-122"/>
                <a:cs typeface="Calibri" panose="020F0502020204030204" pitchFamily="34" charset="0"/>
              </a:rPr>
              <a:t>O</a:t>
            </a:r>
            <a:r>
              <a:rPr altLang="zh-CN" b="1" dirty="0" sz="7200" lang="en-US">
                <a:solidFill>
                  <a:srgbClr val="FFFFFF"/>
                </a:solidFill>
                <a:latin typeface="Source Sans Pro SemiBold"/>
                <a:ea typeface="宋体" panose="02010600030101010101" pitchFamily="2" charset="-122"/>
                <a:cs typeface="Calibri" panose="020F0502020204030204" pitchFamily="34" charset="0"/>
              </a:rPr>
              <a:t>D</a:t>
            </a:r>
            <a:r>
              <a:rPr altLang="zh-CN" b="1" dirty="0" sz="7200" lang="en-US">
                <a:solidFill>
                  <a:srgbClr val="800000"/>
                </a:solidFill>
                <a:latin typeface="Source Sans Pro SemiBold"/>
                <a:ea typeface="宋体" panose="02010600030101010101" pitchFamily="2" charset="-122"/>
                <a:cs typeface="Calibri" panose="020F0502020204030204" pitchFamily="34" charset="0"/>
              </a:rPr>
              <a:t>UC</a:t>
            </a:r>
            <a:r>
              <a:rPr altLang="zh-CN" b="1" dirty="0" sz="7200" lang="en-US">
                <a:solidFill>
                  <a:srgbClr val="800000"/>
                </a:solidFill>
                <a:latin typeface="Source Sans Pro SemiBold"/>
                <a:ea typeface="宋体" panose="02010600030101010101" pitchFamily="2" charset="-122"/>
                <a:cs typeface="Calibri" panose="020F0502020204030204" pitchFamily="34" charset="0"/>
              </a:rPr>
              <a:t>TION</a:t>
            </a:r>
            <a:r>
              <a:rPr altLang="zh-CN" b="1" dirty="0" sz="7200" lang="en-US">
                <a:solidFill>
                  <a:srgbClr val="000080"/>
                </a:solidFill>
                <a:latin typeface="Source Sans Pro SemiBold"/>
                <a:ea typeface="宋体" panose="02010600030101010101" pitchFamily="2" charset="-122"/>
                <a:cs typeface="Calibri" panose="020F0502020204030204" pitchFamily="34" charset="0"/>
              </a:rPr>
              <a:t> </a:t>
            </a:r>
            <a:endParaRPr altLang="zh-CN" b="1" dirty="0" sz="7200" lang="en-US">
              <a:solidFill>
                <a:srgbClr val="000080"/>
              </a:solidFill>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dir="l" thruBlk="0"/>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p:grpSpPr>
      <p:sp>
        <p:nvSpPr>
          <p:cNvPr id="1048595" name="椭圆 3"/>
          <p:cNvSpPr/>
          <p:nvPr/>
        </p:nvSpPr>
        <p:spPr>
          <a:xfrm>
            <a:off x="385763" y="3352821"/>
            <a:ext cx="1958773" cy="1958773"/>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596" name="椭圆 6"/>
          <p:cNvSpPr/>
          <p:nvPr/>
        </p:nvSpPr>
        <p:spPr>
          <a:xfrm>
            <a:off x="2167426" y="5935662"/>
            <a:ext cx="689896" cy="689896"/>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pic>
        <p:nvPicPr>
          <p:cNvPr id="2097152" name="图片 7"/>
          <p:cNvPicPr>
            <a:picLocks noChangeAspect="1"/>
          </p:cNvPicPr>
          <p:nvPr/>
        </p:nvPicPr>
        <p:blipFill>
          <a:blip xmlns:r="http://schemas.openxmlformats.org/officeDocument/2006/relationships" r:embed="rId1"/>
          <a:srcRect l="21301" t="21321" b="9563"/>
          <a:stretch>
            <a:fillRect/>
          </a:stretch>
        </p:blipFill>
        <p:spPr>
          <a:xfrm>
            <a:off x="4920675" y="-1587"/>
            <a:ext cx="7271323" cy="2965450"/>
          </a:xfrm>
          <a:prstGeom prst="rect"/>
          <a:noFill/>
          <a:ln w="9525">
            <a:noFill/>
          </a:ln>
        </p:spPr>
      </p:pic>
      <p:sp>
        <p:nvSpPr>
          <p:cNvPr id="1048597" name="Freeform 88"/>
          <p:cNvSpPr>
            <a:spLocks noEditPoints="1"/>
          </p:cNvSpPr>
          <p:nvPr/>
        </p:nvSpPr>
        <p:spPr bwMode="auto">
          <a:xfrm>
            <a:off x="896173" y="3847294"/>
            <a:ext cx="937952" cy="969827"/>
          </a:xfrm>
          <a:custGeom>
            <a:avLst/>
            <a:gdLst>
              <a:gd name="T0" fmla="*/ 374 w 386"/>
              <a:gd name="T1" fmla="*/ 344 h 400"/>
              <a:gd name="T2" fmla="*/ 243 w 386"/>
              <a:gd name="T3" fmla="*/ 137 h 400"/>
              <a:gd name="T4" fmla="*/ 243 w 386"/>
              <a:gd name="T5" fmla="*/ 33 h 400"/>
              <a:gd name="T6" fmla="*/ 260 w 386"/>
              <a:gd name="T7" fmla="*/ 33 h 400"/>
              <a:gd name="T8" fmla="*/ 272 w 386"/>
              <a:gd name="T9" fmla="*/ 28 h 400"/>
              <a:gd name="T10" fmla="*/ 277 w 386"/>
              <a:gd name="T11" fmla="*/ 17 h 400"/>
              <a:gd name="T12" fmla="*/ 272 w 386"/>
              <a:gd name="T13" fmla="*/ 5 h 400"/>
              <a:gd name="T14" fmla="*/ 260 w 386"/>
              <a:gd name="T15" fmla="*/ 0 h 400"/>
              <a:gd name="T16" fmla="*/ 126 w 386"/>
              <a:gd name="T17" fmla="*/ 0 h 400"/>
              <a:gd name="T18" fmla="*/ 115 w 386"/>
              <a:gd name="T19" fmla="*/ 5 h 400"/>
              <a:gd name="T20" fmla="*/ 110 w 386"/>
              <a:gd name="T21" fmla="*/ 17 h 400"/>
              <a:gd name="T22" fmla="*/ 115 w 386"/>
              <a:gd name="T23" fmla="*/ 28 h 400"/>
              <a:gd name="T24" fmla="*/ 126 w 386"/>
              <a:gd name="T25" fmla="*/ 33 h 400"/>
              <a:gd name="T26" fmla="*/ 143 w 386"/>
              <a:gd name="T27" fmla="*/ 33 h 400"/>
              <a:gd name="T28" fmla="*/ 143 w 386"/>
              <a:gd name="T29" fmla="*/ 137 h 400"/>
              <a:gd name="T30" fmla="*/ 12 w 386"/>
              <a:gd name="T31" fmla="*/ 344 h 400"/>
              <a:gd name="T32" fmla="*/ 6 w 386"/>
              <a:gd name="T33" fmla="*/ 384 h 400"/>
              <a:gd name="T34" fmla="*/ 43 w 386"/>
              <a:gd name="T35" fmla="*/ 400 h 400"/>
              <a:gd name="T36" fmla="*/ 343 w 386"/>
              <a:gd name="T37" fmla="*/ 400 h 400"/>
              <a:gd name="T38" fmla="*/ 380 w 386"/>
              <a:gd name="T39" fmla="*/ 384 h 400"/>
              <a:gd name="T40" fmla="*/ 374 w 386"/>
              <a:gd name="T41" fmla="*/ 344 h 400"/>
              <a:gd name="T42" fmla="*/ 100 w 386"/>
              <a:gd name="T43" fmla="*/ 267 h 400"/>
              <a:gd name="T44" fmla="*/ 171 w 386"/>
              <a:gd name="T45" fmla="*/ 155 h 400"/>
              <a:gd name="T46" fmla="*/ 177 w 386"/>
              <a:gd name="T47" fmla="*/ 147 h 400"/>
              <a:gd name="T48" fmla="*/ 177 w 386"/>
              <a:gd name="T49" fmla="*/ 33 h 400"/>
              <a:gd name="T50" fmla="*/ 210 w 386"/>
              <a:gd name="T51" fmla="*/ 33 h 400"/>
              <a:gd name="T52" fmla="*/ 210 w 386"/>
              <a:gd name="T53" fmla="*/ 147 h 400"/>
              <a:gd name="T54" fmla="*/ 215 w 386"/>
              <a:gd name="T55" fmla="*/ 155 h 400"/>
              <a:gd name="T56" fmla="*/ 286 w 386"/>
              <a:gd name="T57" fmla="*/ 267 h 400"/>
              <a:gd name="T58" fmla="*/ 100 w 386"/>
              <a:gd name="T59" fmla="*/ 267 h 400"/>
              <a:gd name="T60" fmla="*/ 100 w 386"/>
              <a:gd name="T61" fmla="*/ 267 h 400"/>
              <a:gd name="T62" fmla="*/ 100 w 386"/>
              <a:gd name="T63" fmla="*/ 26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6" h="400">
                <a:moveTo>
                  <a:pt x="374" y="344"/>
                </a:moveTo>
                <a:cubicBezTo>
                  <a:pt x="243" y="137"/>
                  <a:pt x="243" y="137"/>
                  <a:pt x="243" y="137"/>
                </a:cubicBezTo>
                <a:cubicBezTo>
                  <a:pt x="243" y="33"/>
                  <a:pt x="243" y="33"/>
                  <a:pt x="243" y="33"/>
                </a:cubicBezTo>
                <a:cubicBezTo>
                  <a:pt x="260" y="33"/>
                  <a:pt x="260" y="33"/>
                  <a:pt x="260" y="33"/>
                </a:cubicBezTo>
                <a:cubicBezTo>
                  <a:pt x="264" y="33"/>
                  <a:pt x="268" y="32"/>
                  <a:pt x="272" y="28"/>
                </a:cubicBezTo>
                <a:cubicBezTo>
                  <a:pt x="275" y="25"/>
                  <a:pt x="277" y="21"/>
                  <a:pt x="277" y="17"/>
                </a:cubicBezTo>
                <a:cubicBezTo>
                  <a:pt x="277" y="12"/>
                  <a:pt x="275" y="8"/>
                  <a:pt x="272" y="5"/>
                </a:cubicBezTo>
                <a:cubicBezTo>
                  <a:pt x="268" y="2"/>
                  <a:pt x="264" y="0"/>
                  <a:pt x="260" y="0"/>
                </a:cubicBezTo>
                <a:cubicBezTo>
                  <a:pt x="126" y="0"/>
                  <a:pt x="126" y="0"/>
                  <a:pt x="126" y="0"/>
                </a:cubicBezTo>
                <a:cubicBezTo>
                  <a:pt x="122" y="0"/>
                  <a:pt x="118" y="2"/>
                  <a:pt x="115" y="5"/>
                </a:cubicBezTo>
                <a:cubicBezTo>
                  <a:pt x="111" y="8"/>
                  <a:pt x="110" y="12"/>
                  <a:pt x="110" y="17"/>
                </a:cubicBezTo>
                <a:cubicBezTo>
                  <a:pt x="110" y="21"/>
                  <a:pt x="111" y="25"/>
                  <a:pt x="115" y="28"/>
                </a:cubicBezTo>
                <a:cubicBezTo>
                  <a:pt x="118" y="32"/>
                  <a:pt x="122" y="33"/>
                  <a:pt x="126" y="33"/>
                </a:cubicBezTo>
                <a:cubicBezTo>
                  <a:pt x="143" y="33"/>
                  <a:pt x="143" y="33"/>
                  <a:pt x="143" y="33"/>
                </a:cubicBezTo>
                <a:cubicBezTo>
                  <a:pt x="143" y="137"/>
                  <a:pt x="143" y="137"/>
                  <a:pt x="143" y="137"/>
                </a:cubicBezTo>
                <a:cubicBezTo>
                  <a:pt x="12" y="344"/>
                  <a:pt x="12" y="344"/>
                  <a:pt x="12" y="344"/>
                </a:cubicBezTo>
                <a:cubicBezTo>
                  <a:pt x="2" y="360"/>
                  <a:pt x="0" y="373"/>
                  <a:pt x="6" y="384"/>
                </a:cubicBezTo>
                <a:cubicBezTo>
                  <a:pt x="12" y="395"/>
                  <a:pt x="25" y="400"/>
                  <a:pt x="43" y="400"/>
                </a:cubicBezTo>
                <a:cubicBezTo>
                  <a:pt x="343" y="400"/>
                  <a:pt x="343" y="400"/>
                  <a:pt x="343" y="400"/>
                </a:cubicBezTo>
                <a:cubicBezTo>
                  <a:pt x="362" y="400"/>
                  <a:pt x="374" y="395"/>
                  <a:pt x="380" y="384"/>
                </a:cubicBezTo>
                <a:cubicBezTo>
                  <a:pt x="386" y="373"/>
                  <a:pt x="384" y="360"/>
                  <a:pt x="374" y="344"/>
                </a:cubicBezTo>
                <a:close/>
                <a:moveTo>
                  <a:pt x="100" y="267"/>
                </a:moveTo>
                <a:cubicBezTo>
                  <a:pt x="171" y="155"/>
                  <a:pt x="171" y="155"/>
                  <a:pt x="171" y="155"/>
                </a:cubicBezTo>
                <a:cubicBezTo>
                  <a:pt x="177" y="147"/>
                  <a:pt x="177" y="147"/>
                  <a:pt x="177" y="147"/>
                </a:cubicBezTo>
                <a:cubicBezTo>
                  <a:pt x="177" y="33"/>
                  <a:pt x="177" y="33"/>
                  <a:pt x="177" y="33"/>
                </a:cubicBezTo>
                <a:cubicBezTo>
                  <a:pt x="210" y="33"/>
                  <a:pt x="210" y="33"/>
                  <a:pt x="210" y="33"/>
                </a:cubicBezTo>
                <a:cubicBezTo>
                  <a:pt x="210" y="147"/>
                  <a:pt x="210" y="147"/>
                  <a:pt x="210" y="147"/>
                </a:cubicBezTo>
                <a:cubicBezTo>
                  <a:pt x="215" y="155"/>
                  <a:pt x="215" y="155"/>
                  <a:pt x="215" y="155"/>
                </a:cubicBezTo>
                <a:cubicBezTo>
                  <a:pt x="286" y="267"/>
                  <a:pt x="286" y="267"/>
                  <a:pt x="286" y="267"/>
                </a:cubicBezTo>
                <a:lnTo>
                  <a:pt x="100" y="267"/>
                </a:lnTo>
                <a:close/>
                <a:moveTo>
                  <a:pt x="100" y="267"/>
                </a:moveTo>
                <a:cubicBezTo>
                  <a:pt x="100" y="267"/>
                  <a:pt x="100" y="267"/>
                  <a:pt x="100" y="267"/>
                </a:cubicBezTo>
              </a:path>
            </a:pathLst>
          </a:custGeom>
          <a:solidFill>
            <a:srgbClr val="02B3C5"/>
          </a:solidFill>
          <a:ln>
            <a:noFill/>
          </a:ln>
        </p:spPr>
        <p:txBody>
          <a:bodyPr anchor="t" anchorCtr="0" bIns="30480" compatLnSpc="1" lIns="60960" numCol="1" rIns="60960" tIns="3048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200" i="0" kern="0" kumimoji="0" lang="en-US" noProof="0" normalizeH="0" spc="0" strike="noStrike" u="none"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048598" name="Freeform 358"/>
          <p:cNvSpPr>
            <a:spLocks noEditPoints="1"/>
          </p:cNvSpPr>
          <p:nvPr/>
        </p:nvSpPr>
        <p:spPr bwMode="auto">
          <a:xfrm>
            <a:off x="2344535" y="6104020"/>
            <a:ext cx="355796" cy="353181"/>
          </a:xfrm>
          <a:custGeom>
            <a:avLst/>
            <a:gdLst>
              <a:gd name="T0" fmla="*/ 0 w 325"/>
              <a:gd name="T1" fmla="*/ 217 h 325"/>
              <a:gd name="T2" fmla="*/ 0 w 325"/>
              <a:gd name="T3" fmla="*/ 325 h 325"/>
              <a:gd name="T4" fmla="*/ 108 w 325"/>
              <a:gd name="T5" fmla="*/ 325 h 325"/>
              <a:gd name="T6" fmla="*/ 325 w 325"/>
              <a:gd name="T7" fmla="*/ 108 h 325"/>
              <a:gd name="T8" fmla="*/ 217 w 325"/>
              <a:gd name="T9" fmla="*/ 0 h 325"/>
              <a:gd name="T10" fmla="*/ 0 w 325"/>
              <a:gd name="T11" fmla="*/ 217 h 325"/>
              <a:gd name="T12" fmla="*/ 95 w 325"/>
              <a:gd name="T13" fmla="*/ 292 h 325"/>
              <a:gd name="T14" fmla="*/ 67 w 325"/>
              <a:gd name="T15" fmla="*/ 292 h 325"/>
              <a:gd name="T16" fmla="*/ 67 w 325"/>
              <a:gd name="T17" fmla="*/ 258 h 325"/>
              <a:gd name="T18" fmla="*/ 33 w 325"/>
              <a:gd name="T19" fmla="*/ 258 h 325"/>
              <a:gd name="T20" fmla="*/ 33 w 325"/>
              <a:gd name="T21" fmla="*/ 230 h 325"/>
              <a:gd name="T22" fmla="*/ 57 w 325"/>
              <a:gd name="T23" fmla="*/ 207 h 325"/>
              <a:gd name="T24" fmla="*/ 118 w 325"/>
              <a:gd name="T25" fmla="*/ 268 h 325"/>
              <a:gd name="T26" fmla="*/ 95 w 325"/>
              <a:gd name="T27" fmla="*/ 292 h 325"/>
              <a:gd name="T28" fmla="*/ 225 w 325"/>
              <a:gd name="T29" fmla="*/ 44 h 325"/>
              <a:gd name="T30" fmla="*/ 231 w 325"/>
              <a:gd name="T31" fmla="*/ 50 h 325"/>
              <a:gd name="T32" fmla="*/ 229 w 325"/>
              <a:gd name="T33" fmla="*/ 54 h 325"/>
              <a:gd name="T34" fmla="*/ 88 w 325"/>
              <a:gd name="T35" fmla="*/ 195 h 325"/>
              <a:gd name="T36" fmla="*/ 83 w 325"/>
              <a:gd name="T37" fmla="*/ 197 h 325"/>
              <a:gd name="T38" fmla="*/ 78 w 325"/>
              <a:gd name="T39" fmla="*/ 191 h 325"/>
              <a:gd name="T40" fmla="*/ 80 w 325"/>
              <a:gd name="T41" fmla="*/ 187 h 325"/>
              <a:gd name="T42" fmla="*/ 221 w 325"/>
              <a:gd name="T43" fmla="*/ 46 h 325"/>
              <a:gd name="T44" fmla="*/ 225 w 325"/>
              <a:gd name="T45" fmla="*/ 44 h 325"/>
              <a:gd name="T46" fmla="*/ 225 w 325"/>
              <a:gd name="T47" fmla="*/ 44 h 325"/>
              <a:gd name="T48" fmla="*/ 225 w 325"/>
              <a:gd name="T49" fmla="*/ 4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5" h="325">
                <a:moveTo>
                  <a:pt x="0" y="217"/>
                </a:moveTo>
                <a:cubicBezTo>
                  <a:pt x="0" y="325"/>
                  <a:pt x="0" y="325"/>
                  <a:pt x="0" y="325"/>
                </a:cubicBezTo>
                <a:cubicBezTo>
                  <a:pt x="108" y="325"/>
                  <a:pt x="108" y="325"/>
                  <a:pt x="108" y="325"/>
                </a:cubicBezTo>
                <a:cubicBezTo>
                  <a:pt x="325" y="108"/>
                  <a:pt x="325" y="108"/>
                  <a:pt x="325" y="108"/>
                </a:cubicBezTo>
                <a:cubicBezTo>
                  <a:pt x="217" y="0"/>
                  <a:pt x="217" y="0"/>
                  <a:pt x="217" y="0"/>
                </a:cubicBezTo>
                <a:lnTo>
                  <a:pt x="0" y="217"/>
                </a:lnTo>
                <a:close/>
                <a:moveTo>
                  <a:pt x="95" y="292"/>
                </a:moveTo>
                <a:cubicBezTo>
                  <a:pt x="67" y="292"/>
                  <a:pt x="67" y="292"/>
                  <a:pt x="67" y="292"/>
                </a:cubicBezTo>
                <a:cubicBezTo>
                  <a:pt x="67" y="258"/>
                  <a:pt x="67" y="258"/>
                  <a:pt x="67" y="258"/>
                </a:cubicBezTo>
                <a:cubicBezTo>
                  <a:pt x="33" y="258"/>
                  <a:pt x="33" y="258"/>
                  <a:pt x="33" y="258"/>
                </a:cubicBezTo>
                <a:cubicBezTo>
                  <a:pt x="33" y="230"/>
                  <a:pt x="33" y="230"/>
                  <a:pt x="33" y="230"/>
                </a:cubicBezTo>
                <a:cubicBezTo>
                  <a:pt x="57" y="207"/>
                  <a:pt x="57" y="207"/>
                  <a:pt x="57" y="207"/>
                </a:cubicBezTo>
                <a:cubicBezTo>
                  <a:pt x="118" y="268"/>
                  <a:pt x="118" y="268"/>
                  <a:pt x="118" y="268"/>
                </a:cubicBezTo>
                <a:lnTo>
                  <a:pt x="95" y="292"/>
                </a:lnTo>
                <a:close/>
                <a:moveTo>
                  <a:pt x="225" y="44"/>
                </a:moveTo>
                <a:cubicBezTo>
                  <a:pt x="229" y="44"/>
                  <a:pt x="231" y="46"/>
                  <a:pt x="231" y="50"/>
                </a:cubicBezTo>
                <a:cubicBezTo>
                  <a:pt x="231" y="51"/>
                  <a:pt x="230" y="53"/>
                  <a:pt x="229" y="54"/>
                </a:cubicBezTo>
                <a:cubicBezTo>
                  <a:pt x="88" y="195"/>
                  <a:pt x="88" y="195"/>
                  <a:pt x="88" y="195"/>
                </a:cubicBezTo>
                <a:cubicBezTo>
                  <a:pt x="87" y="197"/>
                  <a:pt x="85" y="197"/>
                  <a:pt x="83" y="197"/>
                </a:cubicBezTo>
                <a:cubicBezTo>
                  <a:pt x="80" y="197"/>
                  <a:pt x="78" y="195"/>
                  <a:pt x="78" y="191"/>
                </a:cubicBezTo>
                <a:cubicBezTo>
                  <a:pt x="78" y="190"/>
                  <a:pt x="78" y="188"/>
                  <a:pt x="80" y="187"/>
                </a:cubicBezTo>
                <a:cubicBezTo>
                  <a:pt x="221" y="46"/>
                  <a:pt x="221" y="46"/>
                  <a:pt x="221" y="46"/>
                </a:cubicBezTo>
                <a:cubicBezTo>
                  <a:pt x="222" y="45"/>
                  <a:pt x="224" y="44"/>
                  <a:pt x="225" y="44"/>
                </a:cubicBezTo>
                <a:close/>
                <a:moveTo>
                  <a:pt x="225" y="44"/>
                </a:moveTo>
                <a:cubicBezTo>
                  <a:pt x="225" y="44"/>
                  <a:pt x="225" y="44"/>
                  <a:pt x="225" y="44"/>
                </a:cubicBezTo>
              </a:path>
            </a:pathLst>
          </a:custGeom>
          <a:solidFill>
            <a:srgbClr val="6A3C7C"/>
          </a:solidFill>
          <a:ln>
            <a:noFill/>
          </a:ln>
        </p:spPr>
        <p:txBody>
          <a:bodyPr anchor="t" anchorCtr="0" bIns="30480" compatLnSpc="1" lIns="60960" numCol="1" rIns="60960" tIns="30480" vert="horz" wrap="square"/>
          <a:p>
            <a:pPr algn="l" defTabSz="914400" eaLnBrk="1" fontAlgn="auto" hangingPunct="1" indent="0" latinLnBrk="0" lvl="0" marL="0" marR="0" rtl="0">
              <a:lnSpc>
                <a:spcPct val="100000"/>
              </a:lnSpc>
              <a:spcBef>
                <a:spcPts val="0"/>
              </a:spcBef>
              <a:spcAft>
                <a:spcPts val="0"/>
              </a:spcAft>
              <a:buClrTx/>
              <a:buSzTx/>
              <a:buFontTx/>
              <a:buNone/>
            </a:pPr>
            <a:endParaRPr baseline="0" b="0" cap="none" sz="1200" i="0" kern="0" kumimoji="0" lang="en-US" noProof="0" normalizeH="0" spc="0" strike="noStrike" u="none" smtClean="0">
              <a:ln>
                <a:noFill/>
              </a:ln>
              <a:solidFill>
                <a:prstClr val="black"/>
              </a:solidFill>
              <a:effectLst/>
              <a:uLnTx/>
              <a:uFillTx/>
              <a:latin typeface="+mn-lt"/>
              <a:ea typeface="Calibri" panose="020F0502020204030204" pitchFamily="34" charset="0"/>
              <a:cs typeface="Calibri" panose="020F0502020204030204" pitchFamily="34" charset="0"/>
            </a:endParaRPr>
          </a:p>
        </p:txBody>
      </p:sp>
      <p:sp>
        <p:nvSpPr>
          <p:cNvPr id="1048599" name="TextBox 13"/>
          <p:cNvSpPr txBox="1"/>
          <p:nvPr/>
        </p:nvSpPr>
        <p:spPr>
          <a:xfrm>
            <a:off x="2700331" y="3169183"/>
            <a:ext cx="9321776" cy="2581656"/>
          </a:xfrm>
          <a:prstGeom prst="rect"/>
          <a:noFill/>
          <a:ln w="9525">
            <a:noFill/>
          </a:ln>
        </p:spPr>
        <p:txBody>
          <a:bodyPr anchor="b" anchorCtr="1" bIns="0" lIns="0" rIns="0" tIns="0">
            <a:spAutoFit/>
          </a:bodyPr>
          <a:p>
            <a:pPr algn="l" defTabSz="1216025">
              <a:lnSpc>
                <a:spcPct val="100000"/>
              </a:lnSpc>
              <a:spcBef>
                <a:spcPct val="20000"/>
              </a:spcBef>
            </a:pPr>
            <a:r>
              <a:rPr altLang="zh-CN" b="0" dirty="0" sz="2400" lang="en-US">
                <a:solidFill>
                  <a:srgbClr val="000000"/>
                </a:solidFill>
                <a:latin typeface="Source Sans Pro SemiBold"/>
                <a:ea typeface="微软雅黑" panose="020B0503020204020204" pitchFamily="34" charset="-122"/>
                <a:cs typeface="Noto Serif Yezidi"/>
                <a:sym typeface="Arial" panose="020B0604020202020204" pitchFamily="34" charset="0"/>
              </a:rPr>
              <a:t>This dataset contains Food Prices data for Nigeria, sourced from the World Food Programme Price Database. </a:t>
            </a:r>
            <a:endParaRPr altLang="zh-CN" b="0" dirty="0" sz="1600" lang="en-US">
              <a:solidFill>
                <a:srgbClr val="000000"/>
              </a:solidFill>
              <a:latin typeface="Source Sans Pro SemiBold"/>
              <a:ea typeface="微软雅黑" panose="020B0503020204020204" pitchFamily="34" charset="-122"/>
              <a:cs typeface="Noto Serif Yezidi"/>
              <a:sym typeface="Arial" panose="020B0604020202020204" pitchFamily="34" charset="0"/>
            </a:endParaRPr>
          </a:p>
          <a:p>
            <a:pPr algn="l" defTabSz="1216025">
              <a:lnSpc>
                <a:spcPct val="100000"/>
              </a:lnSpc>
              <a:spcBef>
                <a:spcPct val="20000"/>
              </a:spcBef>
            </a:pPr>
            <a:r>
              <a:rPr altLang="zh-CN" b="0" dirty="0" sz="2400" lang="en-US">
                <a:solidFill>
                  <a:srgbClr val="000000"/>
                </a:solidFill>
                <a:latin typeface="Source Sans Pro SemiBold"/>
                <a:ea typeface="微软雅黑" panose="020B0503020204020204" pitchFamily="34" charset="-122"/>
                <a:cs typeface="Noto Serif Yezidi"/>
                <a:sym typeface="Arial" panose="020B0604020202020204" pitchFamily="34" charset="0"/>
              </a:rPr>
              <a:t>The World Food Programme Price Database covers foods such as maize, rice, beans, fish, and sugar.</a:t>
            </a:r>
            <a:r>
              <a:rPr altLang="zh-CN" b="0" dirty="0" sz="2400" lang="en-US">
                <a:solidFill>
                  <a:srgbClr val="000000"/>
                </a:solidFill>
                <a:latin typeface="Source Sans Pro SemiBold"/>
                <a:ea typeface="微软雅黑" panose="020B0503020204020204" pitchFamily="34" charset="-122"/>
                <a:cs typeface="Noto Serif Yezidi"/>
                <a:sym typeface="Arial" panose="020B0604020202020204" pitchFamily="34" charset="0"/>
              </a:rPr>
              <a:t> </a:t>
            </a:r>
            <a:endParaRPr altLang="zh-CN" b="0" dirty="0" sz="1600" lang="en-US">
              <a:solidFill>
                <a:srgbClr val="000000"/>
              </a:solidFill>
              <a:latin typeface="Source Sans Pro SemiBold"/>
              <a:ea typeface="微软雅黑" panose="020B0503020204020204" pitchFamily="34" charset="-122"/>
              <a:cs typeface="Noto Serif Yezidi"/>
              <a:sym typeface="Arial" panose="020B0604020202020204" pitchFamily="34" charset="0"/>
            </a:endParaRPr>
          </a:p>
          <a:p>
            <a:pPr algn="l" defTabSz="1216025">
              <a:lnSpc>
                <a:spcPct val="100000"/>
              </a:lnSpc>
              <a:spcBef>
                <a:spcPct val="20000"/>
              </a:spcBef>
            </a:pPr>
            <a:r>
              <a:rPr altLang="zh-CN" b="0" dirty="0" sz="2400" lang="en-US">
                <a:solidFill>
                  <a:srgbClr val="000000"/>
                </a:solidFill>
                <a:latin typeface="Source Sans Pro SemiBold"/>
                <a:ea typeface="微软雅黑" panose="020B0503020204020204" pitchFamily="34" charset="-122"/>
                <a:cs typeface="Noto Serif Yezidi"/>
                <a:sym typeface="Arial" panose="020B0604020202020204" pitchFamily="34" charset="0"/>
              </a:rPr>
              <a:t> It is updated weekly but contains to a large extent monthly data.</a:t>
            </a:r>
            <a:endParaRPr altLang="zh-CN" b="0" dirty="0" sz="1600" lang="en-US">
              <a:solidFill>
                <a:srgbClr val="000000"/>
              </a:solidFill>
              <a:latin typeface="Source Sans Pro SemiBold"/>
              <a:ea typeface="微软雅黑" panose="020B0503020204020204" pitchFamily="34" charset="-122"/>
              <a:cs typeface="Noto Serif Yezidi"/>
              <a:sym typeface="Arial" panose="020B0604020202020204" pitchFamily="34" charset="0"/>
            </a:endParaRPr>
          </a:p>
          <a:p>
            <a:pPr algn="l" defTabSz="1216025">
              <a:lnSpc>
                <a:spcPct val="100000"/>
              </a:lnSpc>
              <a:spcBef>
                <a:spcPct val="20000"/>
              </a:spcBef>
            </a:pPr>
            <a:r>
              <a:rPr altLang="zh-CN" b="0" dirty="0" sz="2400" lang="en-US">
                <a:solidFill>
                  <a:srgbClr val="000000"/>
                </a:solidFill>
                <a:latin typeface="Source Sans Pro SemiBold"/>
                <a:ea typeface="微软雅黑" panose="020B0503020204020204" pitchFamily="34" charset="-122"/>
                <a:cs typeface="Noto Serif Yezidi"/>
                <a:sym typeface="Arial" panose="020B0604020202020204" pitchFamily="34" charset="0"/>
              </a:rPr>
              <a:t> The data goes back as far as 2002.</a:t>
            </a:r>
            <a:endParaRPr altLang="zh-CN" b="0" dirty="0" sz="1600" lang="en-US">
              <a:solidFill>
                <a:srgbClr val="000000"/>
              </a:solidFill>
              <a:latin typeface="Source Sans Pro SemiBold"/>
              <a:ea typeface="微软雅黑" panose="020B0503020204020204" pitchFamily="34" charset="-122"/>
              <a:cs typeface="Noto Serif Yezidi"/>
              <a:sym typeface="Arial" panose="020B0604020202020204" pitchFamily="34" charset="0"/>
            </a:endParaRPr>
          </a:p>
        </p:txBody>
      </p:sp>
      <p:sp>
        <p:nvSpPr>
          <p:cNvPr id="1048600" name="TextBox 13"/>
          <p:cNvSpPr txBox="1"/>
          <p:nvPr/>
        </p:nvSpPr>
        <p:spPr>
          <a:xfrm>
            <a:off x="2857321" y="6040520"/>
            <a:ext cx="2530954" cy="127000"/>
          </a:xfrm>
          <a:prstGeom prst="rect"/>
          <a:noFill/>
          <a:ln w="9525">
            <a:noFill/>
          </a:ln>
        </p:spPr>
        <p:txBody>
          <a:bodyPr anchor="t" bIns="0" lIns="0" rIns="0" tIns="0">
            <a:spAutoFit/>
          </a:bodyP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defTabSz="1216025">
              <a:lnSpc>
                <a:spcPct val="50000"/>
              </a:lnSpc>
              <a:spcBef>
                <a:spcPct val="20000"/>
              </a:spcBef>
            </a:pPr>
            <a:r>
              <a:rPr altLang="zh-CN" b="1" dirty="0" sz="1800" lang="en-US">
                <a:solidFill>
                  <a:srgbClr val="330066"/>
                </a:solidFill>
                <a:latin typeface="Source Sans Pro SemiBold"/>
                <a:ea typeface="微软雅黑" panose="020B0503020204020204" pitchFamily="34" charset="-122"/>
                <a:cs typeface="Noto Serif Yezidi"/>
                <a:sym typeface="Arial" panose="020B0604020202020204" pitchFamily="34" charset="0"/>
              </a:rPr>
              <a:t>Data Link</a:t>
            </a:r>
            <a:r>
              <a:rPr altLang="zh-CN" b="1" dirty="0" sz="1800" lang="en-US">
                <a:solidFill>
                  <a:srgbClr val="330066"/>
                </a:solidFill>
                <a:latin typeface="Source Sans Pro SemiBold"/>
                <a:ea typeface="微软雅黑" panose="020B0503020204020204" pitchFamily="34" charset="-122"/>
                <a:cs typeface="Noto Serif Yezidi"/>
                <a:sym typeface="Arial" panose="020B0604020202020204" pitchFamily="34" charset="0"/>
              </a:rPr>
              <a:t> </a:t>
            </a:r>
            <a:r>
              <a:rPr altLang="zh-CN" b="1" dirty="0" sz="1800" lang="en-US">
                <a:solidFill>
                  <a:srgbClr val="330066"/>
                </a:solidFill>
                <a:latin typeface="Source Sans Pro SemiBold"/>
                <a:ea typeface="微软雅黑" panose="020B0503020204020204" pitchFamily="34" charset="-122"/>
                <a:cs typeface="Noto Serif Yezidi"/>
                <a:sym typeface="Arial" panose="020B0604020202020204" pitchFamily="34" charset="0"/>
              </a:rPr>
              <a:t>:</a:t>
            </a:r>
            <a:endParaRPr altLang="zh-CN" b="1" dirty="0" sz="1600" lang="en-US">
              <a:solidFill>
                <a:srgbClr val="330066"/>
              </a:solidFill>
              <a:latin typeface="Source Sans Pro SemiBold"/>
              <a:ea typeface="微软雅黑" panose="020B0503020204020204" pitchFamily="34" charset="-122"/>
              <a:cs typeface="Noto Serif Yezidi"/>
              <a:sym typeface="Arial" panose="020B0604020202020204" pitchFamily="34" charset="0"/>
            </a:endParaRPr>
          </a:p>
        </p:txBody>
      </p:sp>
      <p:sp>
        <p:nvSpPr>
          <p:cNvPr id="1048601" name=""/>
          <p:cNvSpPr txBox="1"/>
          <p:nvPr/>
        </p:nvSpPr>
        <p:spPr>
          <a:xfrm>
            <a:off x="2857322" y="6280610"/>
            <a:ext cx="9582437" cy="269241"/>
          </a:xfrm>
          <a:prstGeom prst="rect"/>
        </p:spPr>
        <p:txBody>
          <a:bodyPr rtlCol="0" wrap="square">
            <a:spAutoFit/>
          </a:bodyPr>
          <a:p>
            <a:pPr>
              <a:lnSpc>
                <a:spcPct val="50000"/>
              </a:lnSpc>
            </a:pPr>
            <a:r>
              <a:rPr b="0" sz="2400" lang="en-US">
                <a:solidFill>
                  <a:srgbClr val="000000"/>
                </a:solidFill>
                <a:latin typeface="Source Sans Pro SemiBold"/>
              </a:rPr>
              <a:t>https://data.humdata.org/dataset/wfp-food-prices-for-nigeria</a:t>
            </a:r>
            <a:endParaRPr b="0" sz="1600" lang="en-US">
              <a:solidFill>
                <a:srgbClr val="000000"/>
              </a:solidFill>
              <a:latin typeface="Source Sans Pro SemiBold"/>
            </a:endParaRPr>
          </a:p>
        </p:txBody>
      </p:sp>
      <p:sp>
        <p:nvSpPr>
          <p:cNvPr id="1048602" name=""/>
          <p:cNvSpPr txBox="1"/>
          <p:nvPr/>
        </p:nvSpPr>
        <p:spPr>
          <a:xfrm>
            <a:off x="-37926" y="1595472"/>
            <a:ext cx="5475003" cy="853440"/>
          </a:xfrm>
          <a:prstGeom prst="rect"/>
        </p:spPr>
        <p:txBody>
          <a:bodyPr rtlCol="0" wrap="square">
            <a:spAutoFit/>
          </a:bodyPr>
          <a:p>
            <a:pPr algn="ctr"/>
            <a:r>
              <a:rPr b="1" sz="4800" lang="en-US">
                <a:solidFill>
                  <a:srgbClr val="800000"/>
                </a:solidFill>
                <a:latin typeface="Source Sans Pro SemiBold"/>
              </a:rPr>
              <a:t>I</a:t>
            </a:r>
            <a:r>
              <a:rPr b="1" sz="4800" lang="en-US">
                <a:solidFill>
                  <a:srgbClr val="800000"/>
                </a:solidFill>
                <a:latin typeface="Source Sans Pro SemiBold"/>
              </a:rPr>
              <a:t>N</a:t>
            </a:r>
            <a:r>
              <a:rPr b="1" sz="4800" lang="en-US">
                <a:solidFill>
                  <a:srgbClr val="800000"/>
                </a:solidFill>
                <a:latin typeface="Source Sans Pro SemiBold"/>
              </a:rPr>
              <a:t>T</a:t>
            </a:r>
            <a:r>
              <a:rPr b="1" sz="4800" lang="en-US">
                <a:solidFill>
                  <a:srgbClr val="800000"/>
                </a:solidFill>
                <a:latin typeface="Source Sans Pro SemiBold"/>
              </a:rPr>
              <a:t>RO</a:t>
            </a:r>
            <a:r>
              <a:rPr b="1" sz="4800" lang="en-US">
                <a:solidFill>
                  <a:srgbClr val="800000"/>
                </a:solidFill>
                <a:latin typeface="Source Sans Pro SemiBold"/>
              </a:rPr>
              <a:t>D</a:t>
            </a:r>
            <a:r>
              <a:rPr b="1" sz="4800" lang="en-US">
                <a:solidFill>
                  <a:srgbClr val="800000"/>
                </a:solidFill>
                <a:latin typeface="Source Sans Pro SemiBold"/>
              </a:rPr>
              <a:t>U</a:t>
            </a:r>
            <a:r>
              <a:rPr b="1" sz="4800" lang="en-US">
                <a:solidFill>
                  <a:srgbClr val="800000"/>
                </a:solidFill>
                <a:latin typeface="Source Sans Pro SemiBold"/>
              </a:rPr>
              <a:t>C</a:t>
            </a:r>
            <a:r>
              <a:rPr b="1" sz="4800" lang="en-US">
                <a:solidFill>
                  <a:srgbClr val="800000"/>
                </a:solidFill>
                <a:latin typeface="Source Sans Pro SemiBold"/>
              </a:rPr>
              <a:t>T</a:t>
            </a:r>
            <a:r>
              <a:rPr b="1" sz="4800" lang="en-US">
                <a:solidFill>
                  <a:srgbClr val="800000"/>
                </a:solidFill>
                <a:latin typeface="Source Sans Pro SemiBold"/>
              </a:rPr>
              <a:t>ION </a:t>
            </a:r>
            <a:endParaRPr b="1" sz="3200" lang="en-US">
              <a:solidFill>
                <a:srgbClr val="800000"/>
              </a:solidFill>
              <a:latin typeface="Source Sans Pro SemiBold"/>
            </a:endParaRPr>
          </a:p>
        </p:txBody>
      </p:sp>
      <p:sp>
        <p:nvSpPr>
          <p:cNvPr id="1048603" name="椭圆 11"/>
          <p:cNvSpPr/>
          <p:nvPr/>
        </p:nvSpPr>
        <p:spPr>
          <a:xfrm>
            <a:off x="2512374" y="-2810322"/>
            <a:ext cx="3748088" cy="3748088"/>
          </a:xfrm>
          <a:prstGeom prst="ellipse"/>
          <a:solidFill>
            <a:srgbClr val="02A5E3"/>
          </a:solidFill>
          <a:ln w="28575">
            <a:solidFill>
              <a:srgbClr val="FFFFFF"/>
            </a:solidFill>
          </a:ln>
          <a:effectLst>
            <a:outerShdw algn="tr" blurRad="152400" dir="8100000" dist="63500" rotWithShape="0">
              <a:prstClr val="black">
                <a:alpha val="26000"/>
              </a:prstClr>
            </a:outerShdw>
          </a:effectLst>
        </p:spPr>
        <p:txBody>
          <a:bodyPr anchor="ctr" rtlCol="0" wrap="square">
            <a:noAutofit/>
          </a:bodyP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srgbClr val="0000FF"/>
              </a:solidFill>
              <a:effectLst/>
              <a:uLnTx/>
              <a:uFillTx/>
              <a:latin typeface="+mn-lt"/>
              <a:ea typeface="+mn-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613"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4"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5"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6"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7" name="椭圆 4"/>
          <p:cNvSpPr/>
          <p:nvPr/>
        </p:nvSpPr>
        <p:spPr>
          <a:xfrm>
            <a:off x="7480300" y="4310063"/>
            <a:ext cx="601663" cy="603250"/>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8"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19"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20"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21" name="文本框 15"/>
          <p:cNvSpPr txBox="1"/>
          <p:nvPr/>
        </p:nvSpPr>
        <p:spPr>
          <a:xfrm>
            <a:off x="3871119" y="3015298"/>
            <a:ext cx="7946234" cy="853440"/>
          </a:xfrm>
          <a:prstGeom prst="rect"/>
          <a:noFill/>
          <a:ln w="9525">
            <a:noFill/>
          </a:ln>
        </p:spPr>
        <p:txBody>
          <a:bodyPr anchor="t">
            <a:spAutoFit/>
          </a:bodyPr>
          <a:p>
            <a:pPr algn="ct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5</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 </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B</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U</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S</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I</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NESS </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 </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 </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Q</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U</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E</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S</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T</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ION</a:t>
            </a:r>
            <a:r>
              <a:rPr altLang="zh-CN" b="1" dirty="0" sz="4800" lang="en-US">
                <a:solidFill>
                  <a:srgbClr val="993300"/>
                </a:solidFill>
                <a:effectLst/>
                <a:latin typeface="Source Sans Pro SemiBold"/>
                <a:ea typeface="宋体" panose="02010600030101010101" pitchFamily="2" charset="-122"/>
                <a:cs typeface="Calibri" panose="020F0502020204030204" pitchFamily="34" charset="0"/>
              </a:rPr>
              <a:t>S</a:t>
            </a:r>
            <a:r>
              <a:rPr altLang="zh-CN" b="1" dirty="0" sz="4800" lang="en-US">
                <a:solidFill>
                  <a:schemeClr val="bg1"/>
                </a:solidFill>
                <a:effectLst/>
                <a:latin typeface="Source Sans Pro SemiBold"/>
                <a:ea typeface="宋体" panose="02010600030101010101" pitchFamily="2" charset="-122"/>
                <a:cs typeface="Calibri" panose="020F0502020204030204" pitchFamily="34" charset="0"/>
              </a:rPr>
              <a:t> </a:t>
            </a:r>
            <a:endParaRPr altLang="zh-CN" b="1" dirty="0" sz="4800" lang="en-US">
              <a:solidFill>
                <a:schemeClr val="bg1"/>
              </a:solidFill>
              <a:effectLst/>
              <a:latin typeface="Source Sans Pro SemiBold"/>
              <a:ea typeface="宋体" panose="02010600030101010101" pitchFamily="2" charset="-122"/>
              <a:cs typeface="Calibri" panose="020F0502020204030204" pitchFamily="34" charset="0"/>
            </a:endParaRPr>
          </a:p>
        </p:txBody>
      </p:sp>
      <p:sp>
        <p:nvSpPr>
          <p:cNvPr id="1048622" name="Freeform 3"/>
          <p:cNvSpPr/>
          <p:nvPr/>
        </p:nvSpPr>
        <p:spPr bwMode="gray">
          <a:xfrm rot="1448142">
            <a:off x="9887966" y="145371"/>
            <a:ext cx="929898" cy="1023662"/>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3" name="Freeform 8"/>
          <p:cNvSpPr/>
          <p:nvPr/>
        </p:nvSpPr>
        <p:spPr bwMode="gray">
          <a:xfrm rot="1448142">
            <a:off x="10146113" y="1208316"/>
            <a:ext cx="217104" cy="212179"/>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4" name="Freeform 3"/>
          <p:cNvSpPr/>
          <p:nvPr/>
        </p:nvSpPr>
        <p:spPr bwMode="gray">
          <a:xfrm rot="1448142">
            <a:off x="10040366" y="297771"/>
            <a:ext cx="929898" cy="1023662"/>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A5E3"/>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5" name="Freeform 8"/>
          <p:cNvSpPr/>
          <p:nvPr/>
        </p:nvSpPr>
        <p:spPr bwMode="gray">
          <a:xfrm rot="1448142">
            <a:off x="10298513" y="1360716"/>
            <a:ext cx="217104" cy="212179"/>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A5E3"/>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6" name="Freeform 8"/>
          <p:cNvSpPr/>
          <p:nvPr/>
        </p:nvSpPr>
        <p:spPr bwMode="gray">
          <a:xfrm rot="1448142">
            <a:off x="10450913" y="1513116"/>
            <a:ext cx="217104" cy="212179"/>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92D04F"/>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7" name="Freeform 3"/>
          <p:cNvSpPr/>
          <p:nvPr/>
        </p:nvSpPr>
        <p:spPr bwMode="gray">
          <a:xfrm rot="1448142">
            <a:off x="10192766" y="450171"/>
            <a:ext cx="929898" cy="1023662"/>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92D04F"/>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8" name="Freeform 3"/>
          <p:cNvSpPr/>
          <p:nvPr/>
        </p:nvSpPr>
        <p:spPr bwMode="gray">
          <a:xfrm rot="1448142">
            <a:off x="10345166" y="602571"/>
            <a:ext cx="929898" cy="1023662"/>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C000"/>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29" name="Freeform 8"/>
          <p:cNvSpPr/>
          <p:nvPr/>
        </p:nvSpPr>
        <p:spPr bwMode="gray">
          <a:xfrm rot="1448142">
            <a:off x="10603313" y="1665516"/>
            <a:ext cx="217104" cy="212179"/>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C000"/>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30" name="Freeform 8"/>
          <p:cNvSpPr/>
          <p:nvPr/>
        </p:nvSpPr>
        <p:spPr bwMode="gray">
          <a:xfrm rot="1448142">
            <a:off x="10755713" y="1817916"/>
            <a:ext cx="217104" cy="212179"/>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993300"/>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31" name="Freeform 3"/>
          <p:cNvSpPr/>
          <p:nvPr/>
        </p:nvSpPr>
        <p:spPr bwMode="gray">
          <a:xfrm rot="1448142">
            <a:off x="10497566" y="754971"/>
            <a:ext cx="929898" cy="1023662"/>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993300"/>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dirty="0"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randomBar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659" name="Freeform 123@|5FFC:0|FBC:0|LFC:16777215|LBC:16777215"/>
          <p:cNvSpPr/>
          <p:nvPr/>
        </p:nvSpPr>
        <p:spPr bwMode="auto">
          <a:xfrm>
            <a:off x="2805906" y="5499345"/>
            <a:ext cx="1014413" cy="131763"/>
          </a:xfrm>
          <a:custGeom>
            <a:av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0" name="Freeform 125@|5FFC:0|FBC:0|LFC:16777215|LBC:16777215"/>
          <p:cNvSpPr/>
          <p:nvPr/>
        </p:nvSpPr>
        <p:spPr bwMode="auto">
          <a:xfrm>
            <a:off x="2911474" y="5761548"/>
            <a:ext cx="803275" cy="201613"/>
          </a:xfrm>
          <a:custGeom>
            <a:av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1" name="Freeform 237@|5FFC:0|FBC:0|LFC:16777215|LBC:16777215"/>
          <p:cNvSpPr>
            <a:spLocks noEditPoints="1"/>
          </p:cNvSpPr>
          <p:nvPr/>
        </p:nvSpPr>
        <p:spPr bwMode="auto">
          <a:xfrm>
            <a:off x="2150080" y="2646362"/>
            <a:ext cx="2326669" cy="2558986"/>
          </a:xfrm>
          <a:custGeom>
            <a:av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2" name="Oval 287"/>
          <p:cNvSpPr/>
          <p:nvPr/>
        </p:nvSpPr>
        <p:spPr>
          <a:xfrm>
            <a:off x="3028949" y="2263775"/>
            <a:ext cx="657225" cy="638175"/>
          </a:xfrm>
          <a:prstGeom prst="ellipse"/>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3</a:t>
            </a:r>
            <a:endPar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3" name="Oval 291"/>
          <p:cNvSpPr/>
          <p:nvPr/>
        </p:nvSpPr>
        <p:spPr>
          <a:xfrm>
            <a:off x="1666895" y="3280568"/>
            <a:ext cx="657225" cy="639763"/>
          </a:xfrm>
          <a:prstGeom prst="ellipse"/>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2</a:t>
            </a:r>
            <a:endPar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4" name="Oval 295"/>
          <p:cNvSpPr/>
          <p:nvPr/>
        </p:nvSpPr>
        <p:spPr>
          <a:xfrm>
            <a:off x="1995507" y="4586288"/>
            <a:ext cx="657225" cy="638175"/>
          </a:xfrm>
          <a:prstGeom prst="ellipse"/>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1</a:t>
            </a:r>
            <a:endPar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5" name="Oval 308"/>
          <p:cNvSpPr/>
          <p:nvPr/>
        </p:nvSpPr>
        <p:spPr>
          <a:xfrm>
            <a:off x="4033837" y="3127376"/>
            <a:ext cx="657225" cy="638175"/>
          </a:xfrm>
          <a:prstGeom prst="ellipse"/>
          <a:solidFill>
            <a:srgbClr val="6A3C7C"/>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4</a:t>
            </a:r>
            <a:endPar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6" name="Oval 309"/>
          <p:cNvSpPr/>
          <p:nvPr/>
        </p:nvSpPr>
        <p:spPr>
          <a:xfrm>
            <a:off x="3819524" y="4300538"/>
            <a:ext cx="657225" cy="638175"/>
          </a:xfrm>
          <a:prstGeom prst="ellipse"/>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r>
              <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rPr>
              <a:t>5</a:t>
            </a:r>
            <a:endParaRPr baseline="0" b="0" cap="none" dirty="0" sz="3190" i="0" kern="1200" kumimoji="0" lang="en-US"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67" name=""/>
          <p:cNvSpPr txBox="1"/>
          <p:nvPr/>
        </p:nvSpPr>
        <p:spPr>
          <a:xfrm>
            <a:off x="56423" y="929568"/>
            <a:ext cx="11950463" cy="4701540"/>
          </a:xfrm>
          <a:prstGeom prst="rect"/>
        </p:spPr>
        <p:txBody>
          <a:bodyPr rtlCol="0" wrap="square">
            <a:spAutoFit/>
          </a:bodyPr>
          <a:p>
            <a:pPr indent="-457200" marL="457200">
              <a:buFont typeface="Wingdings" charset="2"/>
              <a:buChar char="n"/>
            </a:pPr>
            <a:r>
              <a:rPr sz="2800" lang="en-US">
                <a:solidFill>
                  <a:srgbClr val="000000"/>
                </a:solidFill>
              </a:rPr>
              <a:t>What is the overall trend of food prices over the years in Nigeria?
</a:t>
            </a:r>
            <a:endParaRPr sz="2800" lang="en-US">
              <a:solidFill>
                <a:srgbClr val="000000"/>
              </a:solidFill>
            </a:endParaRPr>
          </a:p>
          <a:p>
            <a:pPr indent="-457200" marL="457200">
              <a:buFont typeface="Wingdings" charset="2"/>
              <a:buChar char="n"/>
            </a:pPr>
            <a:r>
              <a:rPr sz="2800" lang="en-US">
                <a:solidFill>
                  <a:srgbClr val="000000"/>
                </a:solidFill>
              </a:rPr>
              <a:t>Which state has the highest and lowest average food prices?
</a:t>
            </a:r>
            <a:endParaRPr sz="2800" lang="en-US">
              <a:solidFill>
                <a:srgbClr val="000000"/>
              </a:solidFill>
            </a:endParaRPr>
          </a:p>
          <a:p>
            <a:pPr indent="-457200" marL="457200">
              <a:buFont typeface="Wingdings" charset="2"/>
              <a:buChar char="n"/>
            </a:pPr>
            <a:r>
              <a:rPr sz="2800" lang="en-US">
                <a:solidFill>
                  <a:srgbClr val="000000"/>
                </a:solidFill>
              </a:rPr>
              <a:t>What is the seasonal variation in food prices within a specific state?
</a:t>
            </a:r>
            <a:endParaRPr sz="2800" lang="en-US">
              <a:solidFill>
                <a:srgbClr val="000000"/>
              </a:solidFill>
            </a:endParaRPr>
          </a:p>
          <a:p>
            <a:pPr indent="-457200" marL="457200">
              <a:buFont typeface="Wingdings" charset="2"/>
              <a:buChar char="n"/>
            </a:pPr>
            <a:r>
              <a:rPr sz="2800" lang="en-US">
                <a:solidFill>
                  <a:srgbClr val="000000"/>
                </a:solidFill>
              </a:rPr>
              <a:t>Which commodities have shown the highest price increase over the years?
</a:t>
            </a:r>
            <a:endParaRPr sz="2800" lang="en-US">
              <a:solidFill>
                <a:srgbClr val="000000"/>
              </a:solidFill>
            </a:endParaRPr>
          </a:p>
          <a:p>
            <a:pPr indent="-457200" marL="457200">
              <a:buFont typeface="Wingdings" charset="2"/>
              <a:buChar char="n"/>
            </a:pPr>
            <a:r>
              <a:rPr sz="2800" lang="en-US">
                <a:solidFill>
                  <a:srgbClr val="000000"/>
                </a:solidFill>
              </a:rPr>
              <a:t>How do exchange rate fluctuations affect the prices of items when converted to USD over the years?</a:t>
            </a:r>
            <a:endParaRPr sz="2800" lang="en-US">
              <a:solidFill>
                <a:srgbClr val="000000"/>
              </a:solidFill>
            </a:endParaRPr>
          </a:p>
        </p:txBody>
      </p:sp>
      <p:sp>
        <p:nvSpPr>
          <p:cNvPr id="1048668" name="文本框 15"/>
          <p:cNvSpPr txBox="1"/>
          <p:nvPr/>
        </p:nvSpPr>
        <p:spPr>
          <a:xfrm>
            <a:off x="1666894" y="203128"/>
            <a:ext cx="7946234" cy="726440"/>
          </a:xfrm>
          <a:prstGeom prst="rect"/>
          <a:noFill/>
          <a:ln w="9525">
            <a:noFill/>
          </a:ln>
        </p:spPr>
        <p:txBody>
          <a:bodyPr anchor="t">
            <a:spAutoFit/>
          </a:bodyP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algn="ct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5</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 </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B</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U</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S</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I</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NESS </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 </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 </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Q</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U</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E</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S</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T</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ION</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S</a:t>
            </a:r>
            <a:r>
              <a:rPr altLang="zh-CN" b="1" dirty="0" sz="4000" lang="en-US">
                <a:solidFill>
                  <a:srgbClr val="993300"/>
                </a:solidFill>
                <a:effectLst/>
                <a:latin typeface="Source Sans Pro SemiBold"/>
                <a:ea typeface="宋体" panose="02010600030101010101" pitchFamily="2" charset="-122"/>
                <a:cs typeface="Calibri" panose="020F0502020204030204" pitchFamily="34" charset="0"/>
              </a:rPr>
              <a:t> </a:t>
            </a:r>
            <a:endParaRPr altLang="zh-CN" b="1" dirty="0" sz="4800" lang="en-US">
              <a:solidFill>
                <a:srgbClr val="993300"/>
              </a:solidFill>
              <a:effectLst/>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eeter_l_1500"/>
          </p:ext>
        </p:extLs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669"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0"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1"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2"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3" name="椭圆 4"/>
          <p:cNvSpPr/>
          <p:nvPr/>
        </p:nvSpPr>
        <p:spPr>
          <a:xfrm>
            <a:off x="7480300" y="4310063"/>
            <a:ext cx="601663" cy="603250"/>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4"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5"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6"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77" name="文本框 15"/>
          <p:cNvSpPr txBox="1"/>
          <p:nvPr/>
        </p:nvSpPr>
        <p:spPr>
          <a:xfrm>
            <a:off x="5290769" y="2673985"/>
            <a:ext cx="5776063" cy="1247140"/>
          </a:xfrm>
          <a:prstGeom prst="rect"/>
          <a:noFill/>
          <a:ln w="9525">
            <a:noFill/>
          </a:ln>
        </p:spPr>
        <p:txBody>
          <a:bodyPr anchor="t">
            <a:spAutoFit/>
          </a:bodyPr>
          <a:p>
            <a:pPr algn="ctr"/>
            <a:r>
              <a:rPr altLang="zh-CN" b="1" dirty="0" sz="7200" lang="en-US">
                <a:solidFill>
                  <a:schemeClr val="bg1"/>
                </a:solidFill>
                <a:latin typeface="Source Sans Pro SemiBold"/>
                <a:ea typeface="宋体" panose="02010600030101010101" pitchFamily="2" charset="-122"/>
                <a:cs typeface="Calibri" panose="020F0502020204030204" pitchFamily="34" charset="0"/>
              </a:rPr>
              <a:t>P</a:t>
            </a:r>
            <a:r>
              <a:rPr altLang="zh-CN" b="1" dirty="0" sz="7200" lang="en-US">
                <a:solidFill>
                  <a:schemeClr val="bg1"/>
                </a:solidFill>
                <a:latin typeface="Source Sans Pro SemiBold"/>
                <a:ea typeface="宋体" panose="02010600030101010101" pitchFamily="2" charset="-122"/>
                <a:cs typeface="Calibri" panose="020F0502020204030204" pitchFamily="34" charset="0"/>
              </a:rPr>
              <a:t>RE</a:t>
            </a:r>
            <a:r>
              <a:rPr altLang="zh-CN" b="1" dirty="0" sz="7200" lang="en-US">
                <a:solidFill>
                  <a:srgbClr val="993300"/>
                </a:solidFill>
                <a:latin typeface="Source Sans Pro SemiBold"/>
                <a:ea typeface="宋体" panose="02010600030101010101" pitchFamily="2" charset="-122"/>
                <a:cs typeface="Calibri" panose="020F0502020204030204" pitchFamily="34" charset="0"/>
              </a:rPr>
              <a:t>PARE</a:t>
            </a:r>
            <a:r>
              <a:rPr altLang="zh-CN" b="1" dirty="0" sz="7200" lang="en-US">
                <a:solidFill>
                  <a:schemeClr val="bg1"/>
                </a:solidFill>
                <a:latin typeface="Source Sans Pro SemiBold"/>
                <a:ea typeface="宋体" panose="02010600030101010101" pitchFamily="2" charset="-122"/>
                <a:cs typeface="Calibri" panose="020F0502020204030204" pitchFamily="34" charset="0"/>
              </a:rPr>
              <a:t> </a:t>
            </a:r>
            <a:endParaRPr altLang="zh-CN" b="1" dirty="0" sz="7200" lang="en-US">
              <a:solidFill>
                <a:schemeClr val="bg1"/>
              </a:solidFill>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dir="l" isContent="0"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678" name="Round Same Side Corner Rectangle 3"/>
          <p:cNvSpPr/>
          <p:nvPr/>
        </p:nvSpPr>
        <p:spPr>
          <a:xfrm rot="5400000">
            <a:off x="9013825" y="1430338"/>
            <a:ext cx="371475" cy="1908175"/>
          </a:xfrm>
          <a:prstGeom prst="round2SameRect">
            <a:avLst>
              <a:gd name="adj1" fmla="val 50000"/>
              <a:gd name="adj2" fmla="val 0"/>
            </a:avLst>
          </a:prstGeom>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79" name="Round Same Side Corner Rectangle 36"/>
          <p:cNvSpPr/>
          <p:nvPr/>
        </p:nvSpPr>
        <p:spPr>
          <a:xfrm rot="5400000">
            <a:off x="9004300" y="2705100"/>
            <a:ext cx="373063" cy="1906588"/>
          </a:xfrm>
          <a:prstGeom prst="round2SameRect">
            <a:avLst>
              <a:gd name="adj1" fmla="val 50000"/>
              <a:gd name="adj2" fmla="val 0"/>
            </a:avLst>
          </a:prstGeom>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80" name="Round Same Side Corner Rectangle 37"/>
          <p:cNvSpPr/>
          <p:nvPr/>
        </p:nvSpPr>
        <p:spPr>
          <a:xfrm rot="5400000">
            <a:off x="9013031" y="3917156"/>
            <a:ext cx="373063" cy="1908175"/>
          </a:xfrm>
          <a:prstGeom prst="round2SameRect">
            <a:avLst>
              <a:gd name="adj1" fmla="val 50000"/>
              <a:gd name="adj2" fmla="val 0"/>
            </a:avLst>
          </a:prstGeom>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81" name="Oval 40"/>
          <p:cNvSpPr/>
          <p:nvPr/>
        </p:nvSpPr>
        <p:spPr bwMode="auto">
          <a:xfrm rot="10800000">
            <a:off x="5727700" y="3192463"/>
            <a:ext cx="908050" cy="906463"/>
          </a:xfrm>
          <a:prstGeom prst="ellipse"/>
          <a:gradFill flip="none" rotWithShape="1">
            <a:gsLst>
              <a:gs pos="0">
                <a:schemeClr val="bg1"/>
              </a:gs>
              <a:gs pos="100000">
                <a:schemeClr val="bg1">
                  <a:lumMod val="85000"/>
                </a:schemeClr>
              </a:gs>
            </a:gsLst>
            <a:lin ang="16200000" scaled="1"/>
          </a:gra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zh-CN"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82" name="Oval 41"/>
          <p:cNvSpPr/>
          <p:nvPr/>
        </p:nvSpPr>
        <p:spPr bwMode="auto">
          <a:xfrm rot="10800000">
            <a:off x="5832475" y="3298825"/>
            <a:ext cx="696913" cy="693738"/>
          </a:xfrm>
          <a:prstGeom prst="ellipse"/>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zh-CN"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048683" name="Freeform 21"/>
          <p:cNvSpPr>
            <a:spLocks noEditPoints="1"/>
          </p:cNvSpPr>
          <p:nvPr/>
        </p:nvSpPr>
        <p:spPr bwMode="auto">
          <a:xfrm>
            <a:off x="6010275" y="3459163"/>
            <a:ext cx="354013" cy="373063"/>
          </a:xfrm>
          <a:custGeom>
            <a:avLst/>
            <a:gdLst>
              <a:gd name="T0" fmla="*/ 622 w 1670"/>
              <a:gd name="T1" fmla="*/ 964 h 1762"/>
              <a:gd name="T2" fmla="*/ 485 w 1670"/>
              <a:gd name="T3" fmla="*/ 1103 h 1762"/>
              <a:gd name="T4" fmla="*/ 347 w 1670"/>
              <a:gd name="T5" fmla="*/ 966 h 1762"/>
              <a:gd name="T6" fmla="*/ 483 w 1670"/>
              <a:gd name="T7" fmla="*/ 828 h 1762"/>
              <a:gd name="T8" fmla="*/ 622 w 1670"/>
              <a:gd name="T9" fmla="*/ 964 h 1762"/>
              <a:gd name="T10" fmla="*/ 555 w 1670"/>
              <a:gd name="T11" fmla="*/ 691 h 1762"/>
              <a:gd name="T12" fmla="*/ 416 w 1670"/>
              <a:gd name="T13" fmla="*/ 554 h 1762"/>
              <a:gd name="T14" fmla="*/ 552 w 1670"/>
              <a:gd name="T15" fmla="*/ 416 h 1762"/>
              <a:gd name="T16" fmla="*/ 691 w 1670"/>
              <a:gd name="T17" fmla="*/ 552 h 1762"/>
              <a:gd name="T18" fmla="*/ 555 w 1670"/>
              <a:gd name="T19" fmla="*/ 691 h 1762"/>
              <a:gd name="T20" fmla="*/ 1103 w 1670"/>
              <a:gd name="T21" fmla="*/ 415 h 1762"/>
              <a:gd name="T22" fmla="*/ 966 w 1670"/>
              <a:gd name="T23" fmla="*/ 553 h 1762"/>
              <a:gd name="T24" fmla="*/ 828 w 1670"/>
              <a:gd name="T25" fmla="*/ 417 h 1762"/>
              <a:gd name="T26" fmla="*/ 964 w 1670"/>
              <a:gd name="T27" fmla="*/ 279 h 1762"/>
              <a:gd name="T28" fmla="*/ 1103 w 1670"/>
              <a:gd name="T29" fmla="*/ 415 h 1762"/>
              <a:gd name="T30" fmla="*/ 279 w 1670"/>
              <a:gd name="T31" fmla="*/ 1503 h 1762"/>
              <a:gd name="T32" fmla="*/ 772 w 1670"/>
              <a:gd name="T33" fmla="*/ 1192 h 1762"/>
              <a:gd name="T34" fmla="*/ 898 w 1670"/>
              <a:gd name="T35" fmla="*/ 1297 h 1762"/>
              <a:gd name="T36" fmla="*/ 279 w 1670"/>
              <a:gd name="T37" fmla="*/ 1503 h 1762"/>
              <a:gd name="T38" fmla="*/ 1244 w 1670"/>
              <a:gd name="T39" fmla="*/ 1015 h 1762"/>
              <a:gd name="T40" fmla="*/ 1646 w 1670"/>
              <a:gd name="T41" fmla="*/ 345 h 1762"/>
              <a:gd name="T42" fmla="*/ 1579 w 1670"/>
              <a:gd name="T43" fmla="*/ 289 h 1762"/>
              <a:gd name="T44" fmla="*/ 995 w 1670"/>
              <a:gd name="T45" fmla="*/ 806 h 1762"/>
              <a:gd name="T46" fmla="*/ 855 w 1670"/>
              <a:gd name="T47" fmla="*/ 1111 h 1762"/>
              <a:gd name="T48" fmla="*/ 970 w 1670"/>
              <a:gd name="T49" fmla="*/ 1208 h 1762"/>
              <a:gd name="T50" fmla="*/ 1244 w 1670"/>
              <a:gd name="T51" fmla="*/ 1015 h 1762"/>
              <a:gd name="T52" fmla="*/ 378 w 1670"/>
              <a:gd name="T53" fmla="*/ 1345 h 1762"/>
              <a:gd name="T54" fmla="*/ 141 w 1670"/>
              <a:gd name="T55" fmla="*/ 833 h 1762"/>
              <a:gd name="T56" fmla="*/ 823 w 1670"/>
              <a:gd name="T57" fmla="*/ 141 h 1762"/>
              <a:gd name="T58" fmla="*/ 1269 w 1670"/>
              <a:gd name="T59" fmla="*/ 378 h 1762"/>
              <a:gd name="T60" fmla="*/ 1383 w 1670"/>
              <a:gd name="T61" fmla="*/ 278 h 1762"/>
              <a:gd name="T62" fmla="*/ 821 w 1670"/>
              <a:gd name="T63" fmla="*/ 4 h 1762"/>
              <a:gd name="T64" fmla="*/ 4 w 1670"/>
              <a:gd name="T65" fmla="*/ 834 h 1762"/>
              <a:gd name="T66" fmla="*/ 198 w 1670"/>
              <a:gd name="T67" fmla="*/ 1359 h 1762"/>
              <a:gd name="T68" fmla="*/ 378 w 1670"/>
              <a:gd name="T69" fmla="*/ 1345 h 1762"/>
              <a:gd name="T70" fmla="*/ 1256 w 1670"/>
              <a:gd name="T71" fmla="*/ 1214 h 1762"/>
              <a:gd name="T72" fmla="*/ 1013 w 1670"/>
              <a:gd name="T73" fmla="*/ 1488 h 1762"/>
              <a:gd name="T74" fmla="*/ 919 w 1670"/>
              <a:gd name="T75" fmla="*/ 1646 h 1762"/>
              <a:gd name="T76" fmla="*/ 1349 w 1670"/>
              <a:gd name="T77" fmla="*/ 1105 h 1762"/>
              <a:gd name="T78" fmla="*/ 1256 w 1670"/>
              <a:gd name="T79" fmla="*/ 1214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p:spPr>
        <p:txBody>
          <a:bodyPr bIns="54864" lIns="109728" rIns="109728" tIns="54864"/>
          <a:p>
            <a:pPr algn="l" defTabSz="950595" eaLnBrk="1" fontAlgn="auto" hangingPunct="1" indent="0" latinLnBrk="0" lvl="0" marL="0" marR="0" rtl="0">
              <a:lnSpc>
                <a:spcPct val="100000"/>
              </a:lnSpc>
              <a:spcBef>
                <a:spcPts val="0"/>
              </a:spcBef>
              <a:spcAft>
                <a:spcPts val="0"/>
              </a:spcAft>
              <a:buClrTx/>
              <a:buSzTx/>
              <a:buFontTx/>
              <a:buNone/>
            </a:pPr>
            <a:endParaRPr baseline="0" b="0" cap="none" sz="1685" i="0" kern="1200" kumimoji="0" lang="bg-BG" noProof="0" normalizeH="0" spc="0" strike="noStrike" u="none">
              <a:ln>
                <a:noFill/>
              </a:ln>
              <a:solidFill>
                <a:prstClr val="black"/>
              </a:solidFill>
              <a:effectLst/>
              <a:uLnTx/>
              <a:uFillTx/>
              <a:ea typeface="微软雅黑" panose="020B0503020204020204" pitchFamily="34" charset="-122"/>
              <a:cs typeface="Calibri" panose="020F0502020204030204" pitchFamily="34" charset="0"/>
              <a:sym typeface="Arial" panose="020B0604020202020204" pitchFamily="34" charset="0"/>
            </a:endParaRPr>
          </a:p>
        </p:txBody>
      </p:sp>
      <p:sp>
        <p:nvSpPr>
          <p:cNvPr id="1048684" name="Round Same Side Corner Rectangle 79"/>
          <p:cNvSpPr/>
          <p:nvPr/>
        </p:nvSpPr>
        <p:spPr>
          <a:xfrm rot="16200000">
            <a:off x="7743031" y="2070894"/>
            <a:ext cx="371475" cy="627063"/>
          </a:xfrm>
          <a:prstGeom prst="round2SameRect">
            <a:avLst>
              <a:gd name="adj1" fmla="val 50000"/>
              <a:gd name="adj2" fmla="val 0"/>
            </a:avLst>
          </a:prstGeom>
          <a:solidFill>
            <a:srgbClr val="FFBF53"/>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85" name="Round Same Side Corner Rectangle 80"/>
          <p:cNvSpPr/>
          <p:nvPr/>
        </p:nvSpPr>
        <p:spPr>
          <a:xfrm rot="16200000">
            <a:off x="7733506" y="3352006"/>
            <a:ext cx="373063" cy="625475"/>
          </a:xfrm>
          <a:prstGeom prst="round2SameRect">
            <a:avLst>
              <a:gd name="adj1" fmla="val 50000"/>
              <a:gd name="adj2" fmla="val 0"/>
            </a:avLst>
          </a:prstGeom>
          <a:solidFill>
            <a:srgbClr val="F07474"/>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86" name="Round Same Side Corner Rectangle 81"/>
          <p:cNvSpPr/>
          <p:nvPr/>
        </p:nvSpPr>
        <p:spPr>
          <a:xfrm rot="16200000">
            <a:off x="7737475" y="4556125"/>
            <a:ext cx="373063" cy="627063"/>
          </a:xfrm>
          <a:prstGeom prst="round2SameRect">
            <a:avLst>
              <a:gd name="adj1" fmla="val 50000"/>
              <a:gd name="adj2" fmla="val 0"/>
            </a:avLst>
          </a:prstGeom>
          <a:solidFill>
            <a:srgbClr val="02B3C5"/>
          </a:solidFill>
          <a:ln w="12700">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87" name="Freeform 13"/>
          <p:cNvSpPr>
            <a:spLocks noEditPoints="1"/>
          </p:cNvSpPr>
          <p:nvPr/>
        </p:nvSpPr>
        <p:spPr bwMode="auto">
          <a:xfrm>
            <a:off x="7861300" y="2252663"/>
            <a:ext cx="222250" cy="254000"/>
          </a:xfrm>
          <a:custGeom>
            <a:avLst/>
            <a:gdLst>
              <a:gd name="T0" fmla="*/ 860 w 1450"/>
              <a:gd name="T1" fmla="*/ 121 h 1648"/>
              <a:gd name="T2" fmla="*/ 604 w 1450"/>
              <a:gd name="T3" fmla="*/ 121 h 1648"/>
              <a:gd name="T4" fmla="*/ 604 w 1450"/>
              <a:gd name="T5" fmla="*/ 254 h 1648"/>
              <a:gd name="T6" fmla="*/ 795 w 1450"/>
              <a:gd name="T7" fmla="*/ 254 h 1648"/>
              <a:gd name="T8" fmla="*/ 795 w 1450"/>
              <a:gd name="T9" fmla="*/ 560 h 1648"/>
              <a:gd name="T10" fmla="*/ 1082 w 1450"/>
              <a:gd name="T11" fmla="*/ 560 h 1648"/>
              <a:gd name="T12" fmla="*/ 1082 w 1450"/>
              <a:gd name="T13" fmla="*/ 1287 h 1648"/>
              <a:gd name="T14" fmla="*/ 217 w 1450"/>
              <a:gd name="T15" fmla="*/ 1287 h 1648"/>
              <a:gd name="T16" fmla="*/ 217 w 1450"/>
              <a:gd name="T17" fmla="*/ 995 h 1648"/>
              <a:gd name="T18" fmla="*/ 85 w 1450"/>
              <a:gd name="T19" fmla="*/ 954 h 1648"/>
              <a:gd name="T20" fmla="*/ 85 w 1450"/>
              <a:gd name="T21" fmla="*/ 1419 h 1648"/>
              <a:gd name="T22" fmla="*/ 1214 w 1450"/>
              <a:gd name="T23" fmla="*/ 1419 h 1648"/>
              <a:gd name="T24" fmla="*/ 1214 w 1450"/>
              <a:gd name="T25" fmla="*/ 483 h 1648"/>
              <a:gd name="T26" fmla="*/ 860 w 1450"/>
              <a:gd name="T27" fmla="*/ 121 h 1648"/>
              <a:gd name="T28" fmla="*/ 504 w 1450"/>
              <a:gd name="T29" fmla="*/ 121 h 1648"/>
              <a:gd name="T30" fmla="*/ 416 w 1450"/>
              <a:gd name="T31" fmla="*/ 121 h 1648"/>
              <a:gd name="T32" fmla="*/ 416 w 1450"/>
              <a:gd name="T33" fmla="*/ 644 h 1648"/>
              <a:gd name="T34" fmla="*/ 252 w 1450"/>
              <a:gd name="T35" fmla="*/ 808 h 1648"/>
              <a:gd name="T36" fmla="*/ 252 w 1450"/>
              <a:gd name="T37" fmla="*/ 808 h 1648"/>
              <a:gd name="T38" fmla="*/ 88 w 1450"/>
              <a:gd name="T39" fmla="*/ 644 h 1648"/>
              <a:gd name="T40" fmla="*/ 88 w 1450"/>
              <a:gd name="T41" fmla="*/ 187 h 1648"/>
              <a:gd name="T42" fmla="*/ 187 w 1450"/>
              <a:gd name="T43" fmla="*/ 88 h 1648"/>
              <a:gd name="T44" fmla="*/ 187 w 1450"/>
              <a:gd name="T45" fmla="*/ 88 h 1648"/>
              <a:gd name="T46" fmla="*/ 287 w 1450"/>
              <a:gd name="T47" fmla="*/ 187 h 1648"/>
              <a:gd name="T48" fmla="*/ 287 w 1450"/>
              <a:gd name="T49" fmla="*/ 542 h 1648"/>
              <a:gd name="T50" fmla="*/ 253 w 1450"/>
              <a:gd name="T51" fmla="*/ 576 h 1648"/>
              <a:gd name="T52" fmla="*/ 253 w 1450"/>
              <a:gd name="T53" fmla="*/ 576 h 1648"/>
              <a:gd name="T54" fmla="*/ 218 w 1450"/>
              <a:gd name="T55" fmla="*/ 542 h 1648"/>
              <a:gd name="T56" fmla="*/ 218 w 1450"/>
              <a:gd name="T57" fmla="*/ 288 h 1648"/>
              <a:gd name="T58" fmla="*/ 131 w 1450"/>
              <a:gd name="T59" fmla="*/ 288 h 1648"/>
              <a:gd name="T60" fmla="*/ 131 w 1450"/>
              <a:gd name="T61" fmla="*/ 542 h 1648"/>
              <a:gd name="T62" fmla="*/ 253 w 1450"/>
              <a:gd name="T63" fmla="*/ 664 h 1648"/>
              <a:gd name="T64" fmla="*/ 253 w 1450"/>
              <a:gd name="T65" fmla="*/ 664 h 1648"/>
              <a:gd name="T66" fmla="*/ 375 w 1450"/>
              <a:gd name="T67" fmla="*/ 542 h 1648"/>
              <a:gd name="T68" fmla="*/ 375 w 1450"/>
              <a:gd name="T69" fmla="*/ 187 h 1648"/>
              <a:gd name="T70" fmla="*/ 187 w 1450"/>
              <a:gd name="T71" fmla="*/ 0 h 1648"/>
              <a:gd name="T72" fmla="*/ 187 w 1450"/>
              <a:gd name="T73" fmla="*/ 0 h 1648"/>
              <a:gd name="T74" fmla="*/ 0 w 1450"/>
              <a:gd name="T75" fmla="*/ 187 h 1648"/>
              <a:gd name="T76" fmla="*/ 0 w 1450"/>
              <a:gd name="T77" fmla="*/ 644 h 1648"/>
              <a:gd name="T78" fmla="*/ 252 w 1450"/>
              <a:gd name="T79" fmla="*/ 896 h 1648"/>
              <a:gd name="T80" fmla="*/ 252 w 1450"/>
              <a:gd name="T81" fmla="*/ 896 h 1648"/>
              <a:gd name="T82" fmla="*/ 504 w 1450"/>
              <a:gd name="T83" fmla="*/ 644 h 1648"/>
              <a:gd name="T84" fmla="*/ 504 w 1450"/>
              <a:gd name="T85" fmla="*/ 121 h 1648"/>
              <a:gd name="T86" fmla="*/ 1317 w 1450"/>
              <a:gd name="T87" fmla="*/ 565 h 1648"/>
              <a:gd name="T88" fmla="*/ 1317 w 1450"/>
              <a:gd name="T89" fmla="*/ 1515 h 1648"/>
              <a:gd name="T90" fmla="*/ 333 w 1450"/>
              <a:gd name="T91" fmla="*/ 1515 h 1648"/>
              <a:gd name="T92" fmla="*/ 333 w 1450"/>
              <a:gd name="T93" fmla="*/ 1648 h 1648"/>
              <a:gd name="T94" fmla="*/ 1450 w 1450"/>
              <a:gd name="T95" fmla="*/ 1648 h 1648"/>
              <a:gd name="T96" fmla="*/ 1450 w 1450"/>
              <a:gd name="T97" fmla="*/ 697 h 1648"/>
              <a:gd name="T98" fmla="*/ 1317 w 1450"/>
              <a:gd name="T99" fmla="*/ 565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p:spPr>
        <p:txBody>
          <a:bodyPr bIns="54864" lIns="109728" rIns="109728" tIns="54864"/>
          <a:p>
            <a:pPr algn="l" defTabSz="950595" eaLnBrk="1" fontAlgn="auto" hangingPunct="1" indent="0" latinLnBrk="0" lvl="0" marL="0" marR="0" rtl="0">
              <a:lnSpc>
                <a:spcPct val="100000"/>
              </a:lnSpc>
              <a:spcBef>
                <a:spcPts val="0"/>
              </a:spcBef>
              <a:spcAft>
                <a:spcPts val="0"/>
              </a:spcAft>
              <a:buClrTx/>
              <a:buSzTx/>
              <a:buFontTx/>
              <a:buNone/>
            </a:pPr>
            <a:endParaRPr baseline="0" b="0" cap="none" sz="1685" i="0" kern="1200" kumimoji="0" lang="bg-BG" noProof="0" normalizeH="0" spc="0" strike="noStrike" u="none">
              <a:ln>
                <a:noFill/>
              </a:ln>
              <a:solidFill>
                <a:prstClr val="black"/>
              </a:solidFill>
              <a:effectLst/>
              <a:uLnTx/>
              <a:uFillTx/>
              <a:ea typeface="微软雅黑" panose="020B0503020204020204" pitchFamily="34" charset="-122"/>
              <a:cs typeface="Calibri" panose="020F0502020204030204" pitchFamily="34" charset="0"/>
              <a:sym typeface="Arial" panose="020B0604020202020204" pitchFamily="34" charset="0"/>
            </a:endParaRPr>
          </a:p>
        </p:txBody>
      </p:sp>
      <p:sp>
        <p:nvSpPr>
          <p:cNvPr id="1048688" name="Freeform 17"/>
          <p:cNvSpPr>
            <a:spLocks noEditPoints="1"/>
          </p:cNvSpPr>
          <p:nvPr/>
        </p:nvSpPr>
        <p:spPr bwMode="auto">
          <a:xfrm>
            <a:off x="7818438" y="3525838"/>
            <a:ext cx="292100" cy="268288"/>
          </a:xfrm>
          <a:custGeom>
            <a:avLst/>
            <a:gdLst>
              <a:gd name="T0" fmla="*/ 812 w 1648"/>
              <a:gd name="T1" fmla="*/ 0 h 1502"/>
              <a:gd name="T2" fmla="*/ 457 w 1648"/>
              <a:gd name="T3" fmla="*/ 354 h 1502"/>
              <a:gd name="T4" fmla="*/ 812 w 1648"/>
              <a:gd name="T5" fmla="*/ 1120 h 1502"/>
              <a:gd name="T6" fmla="*/ 1167 w 1648"/>
              <a:gd name="T7" fmla="*/ 354 h 1502"/>
              <a:gd name="T8" fmla="*/ 812 w 1648"/>
              <a:gd name="T9" fmla="*/ 0 h 1502"/>
              <a:gd name="T10" fmla="*/ 812 w 1648"/>
              <a:gd name="T11" fmla="*/ 473 h 1502"/>
              <a:gd name="T12" fmla="*/ 685 w 1648"/>
              <a:gd name="T13" fmla="*/ 346 h 1502"/>
              <a:gd name="T14" fmla="*/ 812 w 1648"/>
              <a:gd name="T15" fmla="*/ 218 h 1502"/>
              <a:gd name="T16" fmla="*/ 939 w 1648"/>
              <a:gd name="T17" fmla="*/ 346 h 1502"/>
              <a:gd name="T18" fmla="*/ 812 w 1648"/>
              <a:gd name="T19" fmla="*/ 473 h 1502"/>
              <a:gd name="T20" fmla="*/ 1648 w 1648"/>
              <a:gd name="T21" fmla="*/ 1502 h 1502"/>
              <a:gd name="T22" fmla="*/ 1187 w 1648"/>
              <a:gd name="T23" fmla="*/ 1336 h 1502"/>
              <a:gd name="T24" fmla="*/ 813 w 1648"/>
              <a:gd name="T25" fmla="*/ 1502 h 1502"/>
              <a:gd name="T26" fmla="*/ 441 w 1648"/>
              <a:gd name="T27" fmla="*/ 1336 h 1502"/>
              <a:gd name="T28" fmla="*/ 0 w 1648"/>
              <a:gd name="T29" fmla="*/ 1502 h 1502"/>
              <a:gd name="T30" fmla="*/ 270 w 1648"/>
              <a:gd name="T31" fmla="*/ 965 h 1502"/>
              <a:gd name="T32" fmla="*/ 572 w 1648"/>
              <a:gd name="T33" fmla="*/ 834 h 1502"/>
              <a:gd name="T34" fmla="*/ 633 w 1648"/>
              <a:gd name="T35" fmla="*/ 939 h 1502"/>
              <a:gd name="T36" fmla="*/ 358 w 1648"/>
              <a:gd name="T37" fmla="*/ 1058 h 1502"/>
              <a:gd name="T38" fmla="*/ 245 w 1648"/>
              <a:gd name="T39" fmla="*/ 1281 h 1502"/>
              <a:gd name="T40" fmla="*/ 431 w 1648"/>
              <a:gd name="T41" fmla="*/ 1211 h 1502"/>
              <a:gd name="T42" fmla="*/ 539 w 1648"/>
              <a:gd name="T43" fmla="*/ 1018 h 1502"/>
              <a:gd name="T44" fmla="*/ 495 w 1648"/>
              <a:gd name="T45" fmla="*/ 1228 h 1502"/>
              <a:gd name="T46" fmla="*/ 781 w 1648"/>
              <a:gd name="T47" fmla="*/ 1356 h 1502"/>
              <a:gd name="T48" fmla="*/ 813 w 1648"/>
              <a:gd name="T49" fmla="*/ 1212 h 1502"/>
              <a:gd name="T50" fmla="*/ 849 w 1648"/>
              <a:gd name="T51" fmla="*/ 1357 h 1502"/>
              <a:gd name="T52" fmla="*/ 1135 w 1648"/>
              <a:gd name="T53" fmla="*/ 1228 h 1502"/>
              <a:gd name="T54" fmla="*/ 1092 w 1648"/>
              <a:gd name="T55" fmla="*/ 1012 h 1502"/>
              <a:gd name="T56" fmla="*/ 1200 w 1648"/>
              <a:gd name="T57" fmla="*/ 1213 h 1502"/>
              <a:gd name="T58" fmla="*/ 1405 w 1648"/>
              <a:gd name="T59" fmla="*/ 1287 h 1502"/>
              <a:gd name="T60" fmla="*/ 1290 w 1648"/>
              <a:gd name="T61" fmla="*/ 1058 h 1502"/>
              <a:gd name="T62" fmla="*/ 994 w 1648"/>
              <a:gd name="T63" fmla="*/ 932 h 1502"/>
              <a:gd name="T64" fmla="*/ 1056 w 1648"/>
              <a:gd name="T65" fmla="*/ 828 h 1502"/>
              <a:gd name="T66" fmla="*/ 1378 w 1648"/>
              <a:gd name="T67" fmla="*/ 965 h 1502"/>
              <a:gd name="T68" fmla="*/ 1648 w 1648"/>
              <a:gd name="T69" fmla="*/ 1502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8" h="1502">
                <a:moveTo>
                  <a:pt x="812" y="0"/>
                </a:moveTo>
                <a:cubicBezTo>
                  <a:pt x="616" y="0"/>
                  <a:pt x="457" y="158"/>
                  <a:pt x="457" y="354"/>
                </a:cubicBezTo>
                <a:cubicBezTo>
                  <a:pt x="457" y="646"/>
                  <a:pt x="736" y="676"/>
                  <a:pt x="812" y="1120"/>
                </a:cubicBezTo>
                <a:cubicBezTo>
                  <a:pt x="888" y="676"/>
                  <a:pt x="1167" y="646"/>
                  <a:pt x="1167" y="354"/>
                </a:cubicBezTo>
                <a:cubicBezTo>
                  <a:pt x="1167" y="158"/>
                  <a:pt x="1008" y="0"/>
                  <a:pt x="812" y="0"/>
                </a:cubicBezTo>
                <a:close/>
                <a:moveTo>
                  <a:pt x="812" y="473"/>
                </a:moveTo>
                <a:cubicBezTo>
                  <a:pt x="742" y="473"/>
                  <a:pt x="685" y="416"/>
                  <a:pt x="685" y="346"/>
                </a:cubicBezTo>
                <a:cubicBezTo>
                  <a:pt x="685" y="275"/>
                  <a:pt x="742" y="218"/>
                  <a:pt x="812" y="218"/>
                </a:cubicBezTo>
                <a:cubicBezTo>
                  <a:pt x="882" y="218"/>
                  <a:pt x="939" y="275"/>
                  <a:pt x="939" y="346"/>
                </a:cubicBezTo>
                <a:cubicBezTo>
                  <a:pt x="939" y="416"/>
                  <a:pt x="882" y="473"/>
                  <a:pt x="812" y="473"/>
                </a:cubicBezTo>
                <a:close/>
                <a:moveTo>
                  <a:pt x="1648" y="1502"/>
                </a:moveTo>
                <a:cubicBezTo>
                  <a:pt x="1187" y="1336"/>
                  <a:pt x="1187" y="1336"/>
                  <a:pt x="1187" y="1336"/>
                </a:cubicBezTo>
                <a:cubicBezTo>
                  <a:pt x="813" y="1502"/>
                  <a:pt x="813" y="1502"/>
                  <a:pt x="813" y="1502"/>
                </a:cubicBezTo>
                <a:cubicBezTo>
                  <a:pt x="441" y="1336"/>
                  <a:pt x="441" y="1336"/>
                  <a:pt x="441" y="1336"/>
                </a:cubicBezTo>
                <a:cubicBezTo>
                  <a:pt x="0" y="1502"/>
                  <a:pt x="0" y="1502"/>
                  <a:pt x="0" y="1502"/>
                </a:cubicBezTo>
                <a:cubicBezTo>
                  <a:pt x="270" y="965"/>
                  <a:pt x="270" y="965"/>
                  <a:pt x="270" y="965"/>
                </a:cubicBezTo>
                <a:cubicBezTo>
                  <a:pt x="572" y="834"/>
                  <a:pt x="572" y="834"/>
                  <a:pt x="572" y="834"/>
                </a:cubicBezTo>
                <a:cubicBezTo>
                  <a:pt x="593" y="865"/>
                  <a:pt x="614" y="899"/>
                  <a:pt x="633" y="939"/>
                </a:cubicBezTo>
                <a:cubicBezTo>
                  <a:pt x="567" y="967"/>
                  <a:pt x="622" y="943"/>
                  <a:pt x="358" y="1058"/>
                </a:cubicBezTo>
                <a:cubicBezTo>
                  <a:pt x="245" y="1281"/>
                  <a:pt x="245" y="1281"/>
                  <a:pt x="245" y="1281"/>
                </a:cubicBezTo>
                <a:cubicBezTo>
                  <a:pt x="431" y="1211"/>
                  <a:pt x="431" y="1211"/>
                  <a:pt x="431" y="1211"/>
                </a:cubicBezTo>
                <a:cubicBezTo>
                  <a:pt x="539" y="1018"/>
                  <a:pt x="539" y="1018"/>
                  <a:pt x="539" y="1018"/>
                </a:cubicBezTo>
                <a:cubicBezTo>
                  <a:pt x="495" y="1228"/>
                  <a:pt x="495" y="1228"/>
                  <a:pt x="495" y="1228"/>
                </a:cubicBezTo>
                <a:cubicBezTo>
                  <a:pt x="781" y="1356"/>
                  <a:pt x="781" y="1356"/>
                  <a:pt x="781" y="1356"/>
                </a:cubicBezTo>
                <a:cubicBezTo>
                  <a:pt x="813" y="1212"/>
                  <a:pt x="813" y="1212"/>
                  <a:pt x="813" y="1212"/>
                </a:cubicBezTo>
                <a:cubicBezTo>
                  <a:pt x="849" y="1357"/>
                  <a:pt x="849" y="1357"/>
                  <a:pt x="849" y="1357"/>
                </a:cubicBezTo>
                <a:cubicBezTo>
                  <a:pt x="1135" y="1228"/>
                  <a:pt x="1135" y="1228"/>
                  <a:pt x="1135" y="1228"/>
                </a:cubicBezTo>
                <a:cubicBezTo>
                  <a:pt x="1092" y="1012"/>
                  <a:pt x="1092" y="1012"/>
                  <a:pt x="1092" y="1012"/>
                </a:cubicBezTo>
                <a:cubicBezTo>
                  <a:pt x="1200" y="1213"/>
                  <a:pt x="1200" y="1213"/>
                  <a:pt x="1200" y="1213"/>
                </a:cubicBezTo>
                <a:cubicBezTo>
                  <a:pt x="1405" y="1287"/>
                  <a:pt x="1405" y="1287"/>
                  <a:pt x="1405" y="1287"/>
                </a:cubicBezTo>
                <a:cubicBezTo>
                  <a:pt x="1290" y="1058"/>
                  <a:pt x="1290" y="1058"/>
                  <a:pt x="1290" y="1058"/>
                </a:cubicBezTo>
                <a:cubicBezTo>
                  <a:pt x="994" y="932"/>
                  <a:pt x="994" y="932"/>
                  <a:pt x="994" y="932"/>
                </a:cubicBezTo>
                <a:cubicBezTo>
                  <a:pt x="1013" y="894"/>
                  <a:pt x="1034" y="859"/>
                  <a:pt x="1056" y="828"/>
                </a:cubicBezTo>
                <a:cubicBezTo>
                  <a:pt x="1378" y="965"/>
                  <a:pt x="1378" y="965"/>
                  <a:pt x="1378" y="965"/>
                </a:cubicBezTo>
                <a:lnTo>
                  <a:pt x="1648" y="1502"/>
                </a:lnTo>
                <a:close/>
              </a:path>
            </a:pathLst>
          </a:custGeom>
          <a:solidFill>
            <a:schemeClr val="bg1"/>
          </a:solidFill>
          <a:ln>
            <a:noFill/>
          </a:ln>
        </p:spPr>
        <p:txBody>
          <a:bodyPr bIns="54864" lIns="109728" rIns="109728" tIns="54864"/>
          <a:p>
            <a:pPr algn="l" defTabSz="950595" eaLnBrk="1" fontAlgn="auto" hangingPunct="1" indent="0" latinLnBrk="0" lvl="0" marL="0" marR="0" rtl="0">
              <a:lnSpc>
                <a:spcPct val="100000"/>
              </a:lnSpc>
              <a:spcBef>
                <a:spcPts val="0"/>
              </a:spcBef>
              <a:spcAft>
                <a:spcPts val="0"/>
              </a:spcAft>
              <a:buClrTx/>
              <a:buSzTx/>
              <a:buFontTx/>
              <a:buNone/>
            </a:pPr>
            <a:endParaRPr baseline="0" b="0" cap="none" sz="1685" i="0" kern="1200" kumimoji="0" lang="bg-BG" noProof="0" normalizeH="0" spc="0" strike="noStrike" u="none">
              <a:ln>
                <a:noFill/>
              </a:ln>
              <a:solidFill>
                <a:prstClr val="black"/>
              </a:solidFill>
              <a:effectLst/>
              <a:uLnTx/>
              <a:uFillTx/>
              <a:ea typeface="微软雅黑" panose="020B0503020204020204" pitchFamily="34" charset="-122"/>
              <a:cs typeface="Calibri" panose="020F0502020204030204" pitchFamily="34" charset="0"/>
              <a:sym typeface="Arial" panose="020B0604020202020204" pitchFamily="34" charset="0"/>
            </a:endParaRPr>
          </a:p>
        </p:txBody>
      </p:sp>
      <p:sp>
        <p:nvSpPr>
          <p:cNvPr id="1048689" name="Freeform 13"/>
          <p:cNvSpPr>
            <a:spLocks noEditPoints="1"/>
          </p:cNvSpPr>
          <p:nvPr/>
        </p:nvSpPr>
        <p:spPr bwMode="auto">
          <a:xfrm>
            <a:off x="7831138" y="4745038"/>
            <a:ext cx="261938" cy="261938"/>
          </a:xfrm>
          <a:custGeom>
            <a:avLst/>
            <a:gdLst>
              <a:gd name="T0" fmla="*/ 1158 w 1640"/>
              <a:gd name="T1" fmla="*/ 965 h 1642"/>
              <a:gd name="T2" fmla="*/ 705 w 1640"/>
              <a:gd name="T3" fmla="*/ 965 h 1642"/>
              <a:gd name="T4" fmla="*/ 705 w 1640"/>
              <a:gd name="T5" fmla="*/ 467 h 1642"/>
              <a:gd name="T6" fmla="*/ 849 w 1640"/>
              <a:gd name="T7" fmla="*/ 467 h 1642"/>
              <a:gd name="T8" fmla="*/ 849 w 1640"/>
              <a:gd name="T9" fmla="*/ 821 h 1642"/>
              <a:gd name="T10" fmla="*/ 1158 w 1640"/>
              <a:gd name="T11" fmla="*/ 821 h 1642"/>
              <a:gd name="T12" fmla="*/ 1158 w 1640"/>
              <a:gd name="T13" fmla="*/ 965 h 1642"/>
              <a:gd name="T14" fmla="*/ 1354 w 1640"/>
              <a:gd name="T15" fmla="*/ 1311 h 1642"/>
              <a:gd name="T16" fmla="*/ 1543 w 1640"/>
              <a:gd name="T17" fmla="*/ 824 h 1642"/>
              <a:gd name="T18" fmla="*/ 820 w 1640"/>
              <a:gd name="T19" fmla="*/ 101 h 1642"/>
              <a:gd name="T20" fmla="*/ 97 w 1640"/>
              <a:gd name="T21" fmla="*/ 824 h 1642"/>
              <a:gd name="T22" fmla="*/ 286 w 1640"/>
              <a:gd name="T23" fmla="*/ 1311 h 1642"/>
              <a:gd name="T24" fmla="*/ 171 w 1640"/>
              <a:gd name="T25" fmla="*/ 1599 h 1642"/>
              <a:gd name="T26" fmla="*/ 179 w 1640"/>
              <a:gd name="T27" fmla="*/ 1633 h 1642"/>
              <a:gd name="T28" fmla="*/ 215 w 1640"/>
              <a:gd name="T29" fmla="*/ 1635 h 1642"/>
              <a:gd name="T30" fmla="*/ 476 w 1640"/>
              <a:gd name="T31" fmla="*/ 1460 h 1642"/>
              <a:gd name="T32" fmla="*/ 820 w 1640"/>
              <a:gd name="T33" fmla="*/ 1547 h 1642"/>
              <a:gd name="T34" fmla="*/ 1164 w 1640"/>
              <a:gd name="T35" fmla="*/ 1460 h 1642"/>
              <a:gd name="T36" fmla="*/ 1425 w 1640"/>
              <a:gd name="T37" fmla="*/ 1635 h 1642"/>
              <a:gd name="T38" fmla="*/ 1461 w 1640"/>
              <a:gd name="T39" fmla="*/ 1634 h 1642"/>
              <a:gd name="T40" fmla="*/ 1469 w 1640"/>
              <a:gd name="T41" fmla="*/ 1599 h 1642"/>
              <a:gd name="T42" fmla="*/ 1354 w 1640"/>
              <a:gd name="T43" fmla="*/ 1311 h 1642"/>
              <a:gd name="T44" fmla="*/ 820 w 1640"/>
              <a:gd name="T45" fmla="*/ 1367 h 1642"/>
              <a:gd name="T46" fmla="*/ 277 w 1640"/>
              <a:gd name="T47" fmla="*/ 824 h 1642"/>
              <a:gd name="T48" fmla="*/ 820 w 1640"/>
              <a:gd name="T49" fmla="*/ 281 h 1642"/>
              <a:gd name="T50" fmla="*/ 1363 w 1640"/>
              <a:gd name="T51" fmla="*/ 824 h 1642"/>
              <a:gd name="T52" fmla="*/ 820 w 1640"/>
              <a:gd name="T53" fmla="*/ 1367 h 1642"/>
              <a:gd name="T54" fmla="*/ 496 w 1640"/>
              <a:gd name="T55" fmla="*/ 46 h 1642"/>
              <a:gd name="T56" fmla="*/ 328 w 1640"/>
              <a:gd name="T57" fmla="*/ 0 h 1642"/>
              <a:gd name="T58" fmla="*/ 0 w 1640"/>
              <a:gd name="T59" fmla="*/ 328 h 1642"/>
              <a:gd name="T60" fmla="*/ 45 w 1640"/>
              <a:gd name="T61" fmla="*/ 493 h 1642"/>
              <a:gd name="T62" fmla="*/ 496 w 1640"/>
              <a:gd name="T63" fmla="*/ 46 h 1642"/>
              <a:gd name="T64" fmla="*/ 1595 w 1640"/>
              <a:gd name="T65" fmla="*/ 493 h 1642"/>
              <a:gd name="T66" fmla="*/ 1640 w 1640"/>
              <a:gd name="T67" fmla="*/ 328 h 1642"/>
              <a:gd name="T68" fmla="*/ 1312 w 1640"/>
              <a:gd name="T69" fmla="*/ 0 h 1642"/>
              <a:gd name="T70" fmla="*/ 1145 w 1640"/>
              <a:gd name="T71" fmla="*/ 46 h 1642"/>
              <a:gd name="T72" fmla="*/ 1595 w 1640"/>
              <a:gd name="T73" fmla="*/ 493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p:spPr>
        <p:txBody>
          <a:bodyPr bIns="54864" lIns="109728" rIns="109728" tIns="54864"/>
          <a:p>
            <a:pPr algn="l" defTabSz="950595" eaLnBrk="1" fontAlgn="auto" hangingPunct="1" indent="0" latinLnBrk="0" lvl="0" marL="0" marR="0" rtl="0">
              <a:lnSpc>
                <a:spcPct val="100000"/>
              </a:lnSpc>
              <a:spcBef>
                <a:spcPts val="0"/>
              </a:spcBef>
              <a:spcAft>
                <a:spcPts val="0"/>
              </a:spcAft>
              <a:buClrTx/>
              <a:buSzTx/>
              <a:buFontTx/>
              <a:buNone/>
            </a:pPr>
            <a:endParaRPr baseline="0" b="0" cap="none" sz="1685" i="0" kern="1200" kumimoji="0" lang="bg-BG" noProof="0" normalizeH="0" spc="0" strike="noStrike" u="none">
              <a:ln>
                <a:noFill/>
              </a:ln>
              <a:solidFill>
                <a:prstClr val="black"/>
              </a:solidFill>
              <a:effectLst/>
              <a:uLnTx/>
              <a:uFillTx/>
              <a:ea typeface="微软雅黑" panose="020B0503020204020204" pitchFamily="34" charset="-122"/>
              <a:cs typeface="Calibri" panose="020F0502020204030204" pitchFamily="34" charset="0"/>
              <a:sym typeface="Arial" panose="020B0604020202020204" pitchFamily="34" charset="0"/>
            </a:endParaRPr>
          </a:p>
        </p:txBody>
      </p:sp>
      <p:cxnSp>
        <p:nvCxnSpPr>
          <p:cNvPr id="3145728" name="Straight Connector 42"/>
          <p:cNvCxnSpPr>
            <a:cxnSpLocks/>
          </p:cNvCxnSpPr>
          <p:nvPr/>
        </p:nvCxnSpPr>
        <p:spPr>
          <a:xfrm flipH="1">
            <a:off x="6686550" y="2555875"/>
            <a:ext cx="790575" cy="776288"/>
          </a:xfrm>
          <a:prstGeom prst="line"/>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29" name="Straight Connector 43"/>
          <p:cNvCxnSpPr>
            <a:cxnSpLocks/>
          </p:cNvCxnSpPr>
          <p:nvPr/>
        </p:nvCxnSpPr>
        <p:spPr>
          <a:xfrm flipH="1" flipV="1">
            <a:off x="6716713" y="3659188"/>
            <a:ext cx="742950" cy="6350"/>
          </a:xfrm>
          <a:prstGeom prst="line"/>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0" name="Straight Connector 44"/>
          <p:cNvCxnSpPr>
            <a:cxnSpLocks/>
          </p:cNvCxnSpPr>
          <p:nvPr/>
        </p:nvCxnSpPr>
        <p:spPr>
          <a:xfrm>
            <a:off x="6673850" y="3971925"/>
            <a:ext cx="792163" cy="776288"/>
          </a:xfrm>
          <a:prstGeom prst="line"/>
          <a:ln w="12700">
            <a:solidFill>
              <a:srgbClr val="ADBACA"/>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2097153" name="图片 18"/>
          <p:cNvPicPr>
            <a:picLocks noChangeAspect="1"/>
          </p:cNvPicPr>
          <p:nvPr/>
        </p:nvPicPr>
        <p:blipFill>
          <a:blip xmlns:r="http://schemas.openxmlformats.org/officeDocument/2006/relationships" r:embed="rId1"/>
          <a:stretch>
            <a:fillRect/>
          </a:stretch>
        </p:blipFill>
        <p:spPr>
          <a:xfrm>
            <a:off x="842963" y="2244725"/>
            <a:ext cx="4445000" cy="2949575"/>
          </a:xfrm>
          <a:prstGeom prst="rect"/>
          <a:noFill/>
          <a:ln w="9525">
            <a:noFill/>
          </a:ln>
        </p:spPr>
      </p:pic>
      <p:cxnSp>
        <p:nvCxnSpPr>
          <p:cNvPr id="3145731" name="Straight Connector 44"/>
          <p:cNvCxnSpPr>
            <a:cxnSpLocks/>
          </p:cNvCxnSpPr>
          <p:nvPr/>
        </p:nvCxnSpPr>
        <p:spPr>
          <a:xfrm flipH="1">
            <a:off x="6219120" y="1242372"/>
            <a:ext cx="1235910" cy="1884275"/>
          </a:xfrm>
          <a:prstGeom prst="line"/>
          <a:ln w="12700">
            <a:solidFill>
              <a:srgbClr val="ADBACA"/>
            </a:solidFill>
            <a:headEnd type="oval"/>
            <a:tailEnd type="oval"/>
          </a:ln>
        </p:spPr>
      </p:cxnSp>
      <p:sp>
        <p:nvSpPr>
          <p:cNvPr id="1048690" name="Round Same Side Corner Rectangle 79"/>
          <p:cNvSpPr/>
          <p:nvPr/>
        </p:nvSpPr>
        <p:spPr>
          <a:xfrm rot="16200000">
            <a:off x="7738268" y="928840"/>
            <a:ext cx="371475" cy="627063"/>
          </a:xfrm>
          <a:prstGeom prst="round2SameRect">
            <a:avLst>
              <a:gd name="adj1" fmla="val 50000"/>
              <a:gd name="adj2" fmla="val 0"/>
            </a:avLst>
          </a:prstGeom>
          <a:solidFill>
            <a:srgbClr val="993300"/>
          </a:soli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91" name="Round Same Side Corner Rectangle 3"/>
          <p:cNvSpPr/>
          <p:nvPr/>
        </p:nvSpPr>
        <p:spPr>
          <a:xfrm rot="5400000">
            <a:off x="9013825" y="288284"/>
            <a:ext cx="371475" cy="1908175"/>
          </a:xfrm>
          <a:prstGeom prst="round2SameRect">
            <a:avLst>
              <a:gd name="adj1" fmla="val 50000"/>
              <a:gd name="adj2" fmla="val 0"/>
            </a:avLst>
          </a:prstGeom>
          <a:gradFill flip="none" rotWithShape="1">
            <a:gsLst>
              <a:gs pos="0">
                <a:srgbClr val="FFFFFF"/>
              </a:gs>
              <a:gs pos="100000">
                <a:srgbClr val="D9D9D9"/>
              </a:gs>
            </a:gsLst>
            <a:lin ang="16200000" scaled="1"/>
          </a:gradFill>
          <a:ln w="12700">
            <a:solidFill>
              <a:srgbClr val="FFFFFF"/>
            </a:solidFill>
          </a:ln>
          <a:effectLst>
            <a:outerShdw algn="tr" blurRad="152400" dir="8100000" dist="63500" rotWithShape="0">
              <a:prstClr val="black">
                <a:alpha val="26000"/>
              </a:prstClr>
            </a:outerShdw>
          </a:effectLst>
        </p:spPr>
        <p:txBody>
          <a:bodyPr anchor="ctr" rtlCol="0"/>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FFFFFF"/>
                </a:solidFill>
                <a:latin typeface="Calibri" panose="020F0502020204030204" pitchFamily="34" charset="0"/>
                <a:ea typeface="宋体" panose="02010600030101010101" pitchFamily="2" charset="-122"/>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baseline="0" b="0" cap="none" sz="3190" i="0" kern="1200" kumimoji="0" lang="bg-BG" noProof="0" normalizeH="0" spc="0" strike="noStrike" u="none">
              <a:ln>
                <a:noFill/>
              </a:ln>
              <a:solidFill>
                <a:prstClr val="white"/>
              </a:solidFill>
              <a:effectLst/>
              <a:uLnTx/>
              <a:uFillTx/>
              <a:latin typeface="+mn-lt"/>
              <a:ea typeface="Calibri" panose="020F0502020204030204" pitchFamily="34" charset="0"/>
              <a:cs typeface="Calibri" panose="020F0502020204030204" pitchFamily="34" charset="0"/>
              <a:sym typeface="Arial" panose="020B0604020202020204" pitchFamily="34" charset="0"/>
            </a:endParaRPr>
          </a:p>
        </p:txBody>
      </p:sp>
      <p:sp>
        <p:nvSpPr>
          <p:cNvPr id="1048692" name=""/>
          <p:cNvSpPr/>
          <p:nvPr/>
        </p:nvSpPr>
        <p:spPr>
          <a:xfrm>
            <a:off x="7947739" y="1173531"/>
            <a:ext cx="113011" cy="113011"/>
          </a:xfrm>
          <a:prstGeom prst="quadArrow"/>
          <a:solidFill>
            <a:srgbClr val="FFFFFF"/>
          </a:solidFill>
          <a:ln w="25400">
            <a:solidFill>
              <a:srgbClr val="FFFFFF"/>
            </a:solidFill>
          </a:ln>
        </p:spPr>
        <p:txBody>
          <a:bodyPr anchor="ctr"/>
          <a:p>
            <a:pPr algn="ctr"/>
            <a:endParaRPr lang="en-US"/>
          </a:p>
        </p:txBody>
      </p:sp>
      <p:sp>
        <p:nvSpPr>
          <p:cNvPr id="1048693" name=""/>
          <p:cNvSpPr txBox="1"/>
          <p:nvPr/>
        </p:nvSpPr>
        <p:spPr>
          <a:xfrm>
            <a:off x="7459663" y="1545005"/>
            <a:ext cx="6862599" cy="701039"/>
          </a:xfrm>
          <a:prstGeom prst="rect"/>
        </p:spPr>
        <p:txBody>
          <a:bodyPr rtlCol="0" wrap="square">
            <a:spAutoFit/>
          </a:bodyPr>
          <a:p>
            <a:r>
              <a:rPr b="1" sz="2000" lang="en-US">
                <a:solidFill>
                  <a:srgbClr val="000000"/>
                </a:solidFill>
              </a:rPr>
              <a:t>This data is a secondary </a:t>
            </a:r>
            <a:endParaRPr b="1" sz="2400" lang="en-US">
              <a:solidFill>
                <a:srgbClr val="000000"/>
              </a:solidFill>
            </a:endParaRPr>
          </a:p>
          <a:p>
            <a:r>
              <a:rPr b="1" sz="2000" lang="en-US">
                <a:solidFill>
                  <a:srgbClr val="000000"/>
                </a:solidFill>
              </a:rPr>
              <a:t>source of data.</a:t>
            </a:r>
            <a:endParaRPr b="1" sz="2800" lang="en-US">
              <a:solidFill>
                <a:srgbClr val="000000"/>
              </a:solidFill>
            </a:endParaRPr>
          </a:p>
        </p:txBody>
      </p:sp>
      <p:sp>
        <p:nvSpPr>
          <p:cNvPr id="1048694" name=""/>
          <p:cNvSpPr txBox="1"/>
          <p:nvPr/>
        </p:nvSpPr>
        <p:spPr>
          <a:xfrm>
            <a:off x="7459663" y="2645885"/>
            <a:ext cx="7522691" cy="701040"/>
          </a:xfrm>
          <a:prstGeom prst="rect"/>
        </p:spPr>
        <p:txBody>
          <a:bodyPr rtlCol="0" wrap="square">
            <a:spAutoFit/>
          </a:bodyPr>
          <a:p>
            <a:pPr>
              <a:lnSpc>
                <a:spcPct val="100000"/>
              </a:lnSpc>
            </a:pPr>
            <a:r>
              <a:rPr b="1" sz="2000" lang="en-US">
                <a:solidFill>
                  <a:srgbClr val="000000"/>
                </a:solidFill>
              </a:rPr>
              <a:t>The tools that will be used for </a:t>
            </a:r>
            <a:endParaRPr b="1" sz="1800" lang="en-US">
              <a:solidFill>
                <a:srgbClr val="000000"/>
              </a:solidFill>
            </a:endParaRPr>
          </a:p>
          <a:p>
            <a:pPr>
              <a:lnSpc>
                <a:spcPct val="100000"/>
              </a:lnSpc>
            </a:pPr>
            <a:r>
              <a:rPr b="1" sz="2000" lang="en-US">
                <a:solidFill>
                  <a:srgbClr val="000000"/>
                </a:solidFill>
              </a:rPr>
              <a:t>this analysis is SQL Server </a:t>
            </a:r>
            <a:endParaRPr b="1" sz="2800" lang="en-US">
              <a:solidFill>
                <a:srgbClr val="000000"/>
              </a:solidFill>
            </a:endParaRPr>
          </a:p>
        </p:txBody>
      </p:sp>
      <p:sp>
        <p:nvSpPr>
          <p:cNvPr id="1048695" name=""/>
          <p:cNvSpPr txBox="1"/>
          <p:nvPr/>
        </p:nvSpPr>
        <p:spPr>
          <a:xfrm>
            <a:off x="7607300" y="4073048"/>
            <a:ext cx="4061591" cy="624839"/>
          </a:xfrm>
          <a:prstGeom prst="rect"/>
        </p:spPr>
        <p:txBody>
          <a:bodyPr rtlCol="0" wrap="square">
            <a:spAutoFit/>
          </a:bodyPr>
          <a:p>
            <a:r>
              <a:rPr b="1" sz="1800" lang="en-US">
                <a:solidFill>
                  <a:srgbClr val="000000"/>
                </a:solidFill>
              </a:rPr>
              <a:t>Few queries will be used to solve the </a:t>
            </a:r>
            <a:endParaRPr b="1" sz="2800" lang="en-US">
              <a:solidFill>
                <a:srgbClr val="000000"/>
              </a:solidFill>
            </a:endParaRPr>
          </a:p>
          <a:p>
            <a:r>
              <a:rPr b="1" sz="1800" lang="en-US">
                <a:solidFill>
                  <a:srgbClr val="000000"/>
                </a:solidFill>
              </a:rPr>
              <a:t>5 business questions</a:t>
            </a:r>
            <a:endParaRPr b="1" sz="2800" lang="en-US">
              <a:solidFill>
                <a:srgbClr val="000000"/>
              </a:solidFill>
            </a:endParaRPr>
          </a:p>
        </p:txBody>
      </p:sp>
      <p:sp>
        <p:nvSpPr>
          <p:cNvPr id="1048696" name=""/>
          <p:cNvSpPr txBox="1"/>
          <p:nvPr/>
        </p:nvSpPr>
        <p:spPr>
          <a:xfrm>
            <a:off x="7459663" y="5154880"/>
            <a:ext cx="4572000" cy="624840"/>
          </a:xfrm>
          <a:prstGeom prst="rect"/>
        </p:spPr>
        <p:txBody>
          <a:bodyPr rtlCol="0" wrap="square">
            <a:spAutoFit/>
          </a:bodyPr>
          <a:p>
            <a:r>
              <a:rPr b="1" sz="1800" lang="en-US">
                <a:solidFill>
                  <a:srgbClr val="000000"/>
                </a:solidFill>
              </a:rPr>
              <a:t>Dashboards will be created</a:t>
            </a:r>
            <a:r>
              <a:rPr b="1" sz="1800" lang="en-US">
                <a:solidFill>
                  <a:srgbClr val="000000"/>
                </a:solidFill>
              </a:rPr>
              <a:t> for data visualization using tableau.</a:t>
            </a:r>
            <a:endParaRPr b="1" sz="2800" lang="en-US">
              <a:solidFill>
                <a:srgbClr val="000000"/>
              </a:solidFill>
            </a:endParaRPr>
          </a:p>
        </p:txBody>
      </p:sp>
      <p:sp>
        <p:nvSpPr>
          <p:cNvPr id="1048697" name="文本框 15"/>
          <p:cNvSpPr txBox="1"/>
          <p:nvPr/>
        </p:nvSpPr>
        <p:spPr>
          <a:xfrm>
            <a:off x="-292024" y="651561"/>
            <a:ext cx="5776063" cy="1043940"/>
          </a:xfrm>
          <a:prstGeom prst="rect"/>
          <a:noFill/>
          <a:ln w="9525">
            <a:noFill/>
          </a:ln>
        </p:spPr>
        <p:txBody>
          <a:bodyPr anchor="t">
            <a:spAutoFit/>
          </a:bodyPr>
          <a:lstStyle>
            <a:defPPr>
              <a:defRPr lang="zh-CN"/>
            </a:defPPr>
            <a:lvl1pPr algn="l" defTabSz="914400" eaLnBrk="1" fontAlgn="base" hangingPunct="1" indent="0" latinLnBrk="0" lvl="0" marL="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1pPr>
            <a:lvl2pPr algn="l" defTabSz="914400" eaLnBrk="1" fontAlgn="base" hangingPunct="1" indent="0" latinLnBrk="0" lvl="1" marL="457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2pPr>
            <a:lvl3pPr algn="l" defTabSz="914400" eaLnBrk="1" fontAlgn="base" hangingPunct="1" indent="0" latinLnBrk="0" lvl="2" marL="914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3pPr>
            <a:lvl4pPr algn="l" defTabSz="914400" eaLnBrk="1" fontAlgn="base" hangingPunct="1" indent="0" latinLnBrk="0" lvl="3" marL="1371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4pPr>
            <a:lvl5pPr algn="l" defTabSz="914400" eaLnBrk="1" fontAlgn="base" hangingPunct="1" indent="0" latinLnBrk="0" lvl="4" marL="18288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5pPr>
            <a:lvl6pPr algn="l" defTabSz="914400" eaLnBrk="1" fontAlgn="base" hangingPunct="1" indent="0" latinLnBrk="0" lvl="5" marL="22860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6pPr>
            <a:lvl7pPr algn="l" defTabSz="914400" eaLnBrk="1" fontAlgn="base" hangingPunct="1" indent="0" latinLnBrk="0" lvl="6" marL="27432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7pPr>
            <a:lvl8pPr algn="l" defTabSz="914400" eaLnBrk="1" fontAlgn="base" hangingPunct="1" indent="0" latinLnBrk="0" lvl="7" marL="32004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8pPr>
            <a:lvl9pPr algn="l" defTabSz="914400" eaLnBrk="1" fontAlgn="base" hangingPunct="1" indent="0" latinLnBrk="0" lvl="8" marL="3657600" rtl="0">
              <a:lnSpc>
                <a:spcPct val="100000"/>
              </a:lnSpc>
              <a:spcBef>
                <a:spcPct val="0"/>
              </a:spcBef>
              <a:spcAft>
                <a:spcPct val="0"/>
              </a:spcAft>
              <a:buFontTx/>
              <a:buNone/>
              <a:defRPr baseline="0" b="0" i="0" kern="1200" u="none">
                <a:solidFill>
                  <a:srgbClr val="000000"/>
                </a:solidFill>
                <a:latin typeface="Calibri" panose="020F0502020204030204" pitchFamily="34" charset="0"/>
                <a:ea typeface="宋体" panose="02010600030101010101" pitchFamily="2" charset="-122"/>
                <a:cs typeface="+mn-cs"/>
              </a:defRPr>
            </a:lvl9pPr>
          </a:lstStyle>
          <a:p>
            <a:pPr algn="ctr"/>
            <a:r>
              <a:rPr altLang="zh-CN" b="1" dirty="0" sz="6000" lang="en-US">
                <a:solidFill>
                  <a:srgbClr val="800000"/>
                </a:solidFill>
                <a:latin typeface="Source Sans Pro SemiBold"/>
                <a:ea typeface="宋体" panose="02010600030101010101" pitchFamily="2" charset="-122"/>
                <a:cs typeface="Calibri" panose="020F0502020204030204" pitchFamily="34" charset="0"/>
              </a:rPr>
              <a:t>P</a:t>
            </a:r>
            <a:r>
              <a:rPr altLang="zh-CN" b="1" dirty="0" sz="6000" lang="en-US">
                <a:solidFill>
                  <a:srgbClr val="800000"/>
                </a:solidFill>
                <a:latin typeface="Source Sans Pro SemiBold"/>
                <a:ea typeface="宋体" panose="02010600030101010101" pitchFamily="2" charset="-122"/>
                <a:cs typeface="Calibri" panose="020F0502020204030204" pitchFamily="34" charset="0"/>
              </a:rPr>
              <a:t>RE</a:t>
            </a:r>
            <a:r>
              <a:rPr altLang="zh-CN" b="1" dirty="0" sz="6000" lang="en-US">
                <a:solidFill>
                  <a:srgbClr val="800000"/>
                </a:solidFill>
                <a:latin typeface="Source Sans Pro SemiBold"/>
                <a:ea typeface="宋体" panose="02010600030101010101" pitchFamily="2" charset="-122"/>
                <a:cs typeface="Calibri" panose="020F0502020204030204" pitchFamily="34" charset="0"/>
              </a:rPr>
              <a:t>PARE</a:t>
            </a:r>
            <a:r>
              <a:rPr altLang="zh-CN" b="1" dirty="0" sz="6000" lang="en-US">
                <a:solidFill>
                  <a:srgbClr val="800000"/>
                </a:solidFill>
                <a:latin typeface="Source Sans Pro SemiBold"/>
                <a:ea typeface="宋体" panose="02010600030101010101" pitchFamily="2" charset="-122"/>
                <a:cs typeface="Calibri" panose="020F0502020204030204" pitchFamily="34" charset="0"/>
              </a:rPr>
              <a:t> </a:t>
            </a:r>
            <a:endParaRPr altLang="zh-CN" b="1" dirty="0" sz="7200" lang="en-US">
              <a:solidFill>
                <a:srgbClr val="800000"/>
              </a:solidFill>
              <a:latin typeface="Source Sans Pro SemiBold"/>
              <a:ea typeface="宋体" panose="02010600030101010101" pitchFamily="2" charset="-122"/>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698" name="椭圆 3"/>
          <p:cNvSpPr/>
          <p:nvPr/>
        </p:nvSpPr>
        <p:spPr>
          <a:xfrm>
            <a:off x="8351838" y="4391025"/>
            <a:ext cx="841375" cy="84137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699" name="椭圆 5"/>
          <p:cNvSpPr/>
          <p:nvPr/>
        </p:nvSpPr>
        <p:spPr>
          <a:xfrm>
            <a:off x="8923338" y="4132263"/>
            <a:ext cx="517525" cy="517525"/>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0" name="椭圆 6"/>
          <p:cNvSpPr/>
          <p:nvPr/>
        </p:nvSpPr>
        <p:spPr>
          <a:xfrm>
            <a:off x="8178800" y="3921125"/>
            <a:ext cx="346075" cy="346075"/>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1" name="椭圆 11"/>
          <p:cNvSpPr/>
          <p:nvPr/>
        </p:nvSpPr>
        <p:spPr>
          <a:xfrm>
            <a:off x="4205288" y="1533525"/>
            <a:ext cx="3748088" cy="3748088"/>
          </a:xfrm>
          <a:prstGeom prst="ellipse"/>
          <a:solidFill>
            <a:srgbClr val="993300"/>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2" name="椭圆 4"/>
          <p:cNvSpPr/>
          <p:nvPr/>
        </p:nvSpPr>
        <p:spPr>
          <a:xfrm>
            <a:off x="7480300" y="4310063"/>
            <a:ext cx="601663" cy="603250"/>
          </a:xfrm>
          <a:prstGeom prst="ellipse"/>
          <a:solidFill>
            <a:srgbClr val="FFBF53"/>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3" name="椭圆 12"/>
          <p:cNvSpPr/>
          <p:nvPr/>
        </p:nvSpPr>
        <p:spPr>
          <a:xfrm>
            <a:off x="3606800" y="1685925"/>
            <a:ext cx="528638" cy="528638"/>
          </a:xfrm>
          <a:prstGeom prst="ellipse"/>
          <a:solidFill>
            <a:srgbClr val="F07474"/>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4" name="椭圆 13"/>
          <p:cNvSpPr/>
          <p:nvPr/>
        </p:nvSpPr>
        <p:spPr>
          <a:xfrm>
            <a:off x="3871913" y="2357438"/>
            <a:ext cx="247650" cy="249238"/>
          </a:xfrm>
          <a:prstGeom prst="ellipse"/>
          <a:solidFill>
            <a:srgbClr val="02B3C5"/>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5" name="椭圆 14"/>
          <p:cNvSpPr/>
          <p:nvPr/>
        </p:nvSpPr>
        <p:spPr>
          <a:xfrm>
            <a:off x="3381375" y="2170113"/>
            <a:ext cx="187325" cy="187325"/>
          </a:xfrm>
          <a:prstGeom prst="ellipse"/>
          <a:solidFill>
            <a:srgbClr val="6A3C7C"/>
          </a:solidFill>
          <a:ln w="28575">
            <a:solidFill>
              <a:schemeClr val="bg1"/>
            </a:solidFill>
          </a:ln>
          <a:effectLst>
            <a:outerShdw algn="tr" blurRad="152400" dir="8100000" dist="63500"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3190" i="0" kern="1200" kumimoji="0" lang="zh-CN" noProof="0" normalizeH="0" spc="0" strike="noStrike" u="none">
              <a:ln>
                <a:noFill/>
              </a:ln>
              <a:solidFill>
                <a:prstClr val="white"/>
              </a:solidFill>
              <a:effectLst/>
              <a:uLnTx/>
              <a:uFillTx/>
              <a:latin typeface="+mn-lt"/>
              <a:ea typeface="+mn-ea"/>
              <a:cs typeface="Calibri" panose="020F0502020204030204" pitchFamily="34" charset="0"/>
            </a:endParaRPr>
          </a:p>
        </p:txBody>
      </p:sp>
      <p:sp>
        <p:nvSpPr>
          <p:cNvPr id="1048706" name="文本框 15"/>
          <p:cNvSpPr txBox="1"/>
          <p:nvPr/>
        </p:nvSpPr>
        <p:spPr>
          <a:xfrm>
            <a:off x="3871119" y="2553810"/>
            <a:ext cx="8356715" cy="1374140"/>
          </a:xfrm>
          <a:prstGeom prst="rect"/>
          <a:noFill/>
          <a:ln w="9525">
            <a:noFill/>
          </a:ln>
        </p:spPr>
        <p:txBody>
          <a:bodyPr anchor="t">
            <a:spAutoFit/>
          </a:bodyPr>
          <a:p>
            <a:pPr algn="ctr"/>
            <a:r>
              <a:rPr altLang="zh-CN" b="1" dirty="0" sz="8000" lang="en-US">
                <a:solidFill>
                  <a:schemeClr val="bg1"/>
                </a:solidFill>
                <a:latin typeface="Source Sans Pro SemiBold"/>
                <a:ea typeface="宋体" panose="02010600030101010101" pitchFamily="2" charset="-122"/>
                <a:cs typeface="Calibri" panose="020F0502020204030204" pitchFamily="34" charset="0"/>
              </a:rPr>
              <a:t>P</a:t>
            </a:r>
            <a:r>
              <a:rPr altLang="zh-CN" b="1" dirty="0" sz="8000" lang="en-US">
                <a:solidFill>
                  <a:schemeClr val="bg1"/>
                </a:solidFill>
                <a:latin typeface="Source Sans Pro SemiBold"/>
                <a:ea typeface="宋体" panose="02010600030101010101" pitchFamily="2" charset="-122"/>
                <a:cs typeface="Calibri" panose="020F0502020204030204" pitchFamily="34" charset="0"/>
              </a:rPr>
              <a:t>R</a:t>
            </a:r>
            <a:r>
              <a:rPr altLang="zh-CN" b="1" dirty="0" sz="8000" lang="en-US">
                <a:solidFill>
                  <a:schemeClr val="bg1"/>
                </a:solidFill>
                <a:latin typeface="Source Sans Pro SemiBold"/>
                <a:ea typeface="宋体" panose="02010600030101010101" pitchFamily="2" charset="-122"/>
                <a:cs typeface="Calibri" panose="020F0502020204030204" pitchFamily="34" charset="0"/>
              </a:rPr>
              <a:t>O</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C</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E</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S</a:t>
            </a:r>
            <a:r>
              <a:rPr altLang="zh-CN" b="1" dirty="0" sz="8000" lang="en-US">
                <a:solidFill>
                  <a:srgbClr val="993300"/>
                </a:solidFill>
                <a:latin typeface="Source Sans Pro SemiBold"/>
                <a:ea typeface="宋体" panose="02010600030101010101" pitchFamily="2" charset="-122"/>
                <a:cs typeface="Calibri" panose="020F0502020204030204" pitchFamily="34" charset="0"/>
              </a:rPr>
              <a:t>S</a:t>
            </a:r>
            <a:endParaRPr altLang="zh-CN" b="1" dirty="0" sz="7200" lang="en-US">
              <a:solidFill>
                <a:srgbClr val="993300"/>
              </a:solidFill>
              <a:latin typeface="Source Sans Pro SemiBold"/>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0"/>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s_shuhuixian</cp:lastModifiedBy>
  <dcterms:created xsi:type="dcterms:W3CDTF">2015-07-03T22:09:00Z</dcterms:created>
  <dcterms:modified xsi:type="dcterms:W3CDTF">2024-07-16T14:57:01Z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1033-11.2.0.8893</vt:lpwstr>
  </property>
  <property fmtid="{D5CDD505-2E9C-101B-9397-08002B2CF9AE}" pid="3" name="ICV">
    <vt:lpwstr>5f09a5911c5a480cb105cbc63f436a27</vt:lpwstr>
  </property>
</Properties>
</file>