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2" r:id="rId7"/>
    <p:sldId id="267" r:id="rId8"/>
    <p:sldId id="268" r:id="rId9"/>
    <p:sldId id="285" r:id="rId10"/>
    <p:sldId id="284" r:id="rId11"/>
    <p:sldId id="269" r:id="rId12"/>
    <p:sldId id="270" r:id="rId13"/>
    <p:sldId id="271" r:id="rId14"/>
    <p:sldId id="272" r:id="rId15"/>
    <p:sldId id="283" r:id="rId16"/>
    <p:sldId id="273" r:id="rId17"/>
    <p:sldId id="274" r:id="rId18"/>
    <p:sldId id="286"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69" d="100"/>
          <a:sy n="69" d="100"/>
        </p:scale>
        <p:origin x="8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DF330-15A0-4042-9778-DA0ED444D78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874CBB8-77E5-4F2D-9514-08392DFA2B0F}">
      <dgm:prSet/>
      <dgm:spPr/>
      <dgm:t>
        <a:bodyPr/>
        <a:lstStyle/>
        <a:p>
          <a:pPr>
            <a:lnSpc>
              <a:spcPct val="100000"/>
            </a:lnSpc>
          </a:pPr>
          <a:r>
            <a:rPr lang="en-US"/>
            <a:t>Problem or Situation</a:t>
          </a:r>
        </a:p>
      </dgm:t>
    </dgm:pt>
    <dgm:pt modelId="{B4168AD2-8E28-4D4B-92CB-07FF3FAF5509}" type="parTrans" cxnId="{95154842-CBE1-41D9-B9F7-84E419FEBD4E}">
      <dgm:prSet/>
      <dgm:spPr/>
      <dgm:t>
        <a:bodyPr/>
        <a:lstStyle/>
        <a:p>
          <a:endParaRPr lang="en-US"/>
        </a:p>
      </dgm:t>
    </dgm:pt>
    <dgm:pt modelId="{D76BBF02-F812-4170-BEDC-6DDB3F572760}" type="sibTrans" cxnId="{95154842-CBE1-41D9-B9F7-84E419FEBD4E}">
      <dgm:prSet/>
      <dgm:spPr/>
      <dgm:t>
        <a:bodyPr/>
        <a:lstStyle/>
        <a:p>
          <a:pPr>
            <a:lnSpc>
              <a:spcPct val="100000"/>
            </a:lnSpc>
          </a:pPr>
          <a:endParaRPr lang="en-US"/>
        </a:p>
      </dgm:t>
    </dgm:pt>
    <dgm:pt modelId="{F7C37600-8A65-4E9F-8F78-B7A6040774F1}">
      <dgm:prSet/>
      <dgm:spPr/>
      <dgm:t>
        <a:bodyPr/>
        <a:lstStyle/>
        <a:p>
          <a:pPr>
            <a:lnSpc>
              <a:spcPct val="100000"/>
            </a:lnSpc>
          </a:pPr>
          <a:r>
            <a:rPr lang="en-US"/>
            <a:t>Research Question</a:t>
          </a:r>
        </a:p>
      </dgm:t>
    </dgm:pt>
    <dgm:pt modelId="{F6BE036B-497B-4FC9-90CD-5BD5C33A10B6}" type="parTrans" cxnId="{D0379E67-5E73-47F0-98B0-CEEE4841DD66}">
      <dgm:prSet/>
      <dgm:spPr/>
      <dgm:t>
        <a:bodyPr/>
        <a:lstStyle/>
        <a:p>
          <a:endParaRPr lang="en-US"/>
        </a:p>
      </dgm:t>
    </dgm:pt>
    <dgm:pt modelId="{66164270-0604-483D-9DD8-C7DE1F9FB693}" type="sibTrans" cxnId="{D0379E67-5E73-47F0-98B0-CEEE4841DD66}">
      <dgm:prSet/>
      <dgm:spPr/>
      <dgm:t>
        <a:bodyPr/>
        <a:lstStyle/>
        <a:p>
          <a:pPr>
            <a:lnSpc>
              <a:spcPct val="100000"/>
            </a:lnSpc>
          </a:pPr>
          <a:endParaRPr lang="en-US"/>
        </a:p>
      </dgm:t>
    </dgm:pt>
    <dgm:pt modelId="{526FC034-7985-4C76-8423-4773B84547F7}">
      <dgm:prSet/>
      <dgm:spPr/>
      <dgm:t>
        <a:bodyPr/>
        <a:lstStyle/>
        <a:p>
          <a:pPr>
            <a:lnSpc>
              <a:spcPct val="100000"/>
            </a:lnSpc>
          </a:pPr>
          <a:r>
            <a:rPr lang="en-US"/>
            <a:t>Data</a:t>
          </a:r>
        </a:p>
      </dgm:t>
    </dgm:pt>
    <dgm:pt modelId="{11BF06E4-174F-4D39-975F-E26E5FBA6933}" type="parTrans" cxnId="{7BB7B1D7-D2AA-44BF-9538-B2EF8EDFFACB}">
      <dgm:prSet/>
      <dgm:spPr/>
      <dgm:t>
        <a:bodyPr/>
        <a:lstStyle/>
        <a:p>
          <a:endParaRPr lang="en-US"/>
        </a:p>
      </dgm:t>
    </dgm:pt>
    <dgm:pt modelId="{A9562A49-B875-47B0-A871-33D31F171024}" type="sibTrans" cxnId="{7BB7B1D7-D2AA-44BF-9538-B2EF8EDFFACB}">
      <dgm:prSet/>
      <dgm:spPr/>
      <dgm:t>
        <a:bodyPr/>
        <a:lstStyle/>
        <a:p>
          <a:pPr>
            <a:lnSpc>
              <a:spcPct val="100000"/>
            </a:lnSpc>
          </a:pPr>
          <a:endParaRPr lang="en-US"/>
        </a:p>
      </dgm:t>
    </dgm:pt>
    <dgm:pt modelId="{45AE75A9-A6E2-4333-9D6F-90FD21CFA9DB}">
      <dgm:prSet/>
      <dgm:spPr/>
      <dgm:t>
        <a:bodyPr/>
        <a:lstStyle/>
        <a:p>
          <a:pPr>
            <a:lnSpc>
              <a:spcPct val="100000"/>
            </a:lnSpc>
          </a:pPr>
          <a:r>
            <a:rPr lang="en-US"/>
            <a:t>Proposed Methodology</a:t>
          </a:r>
        </a:p>
      </dgm:t>
    </dgm:pt>
    <dgm:pt modelId="{5946E92E-AC04-42E2-94E1-264198E73B25}" type="parTrans" cxnId="{C444BE0C-AF69-4C04-9F2D-97681BA9F89B}">
      <dgm:prSet/>
      <dgm:spPr/>
      <dgm:t>
        <a:bodyPr/>
        <a:lstStyle/>
        <a:p>
          <a:endParaRPr lang="en-US"/>
        </a:p>
      </dgm:t>
    </dgm:pt>
    <dgm:pt modelId="{FE550162-1461-443F-93DF-BBC4E990BAA3}" type="sibTrans" cxnId="{C444BE0C-AF69-4C04-9F2D-97681BA9F89B}">
      <dgm:prSet/>
      <dgm:spPr/>
      <dgm:t>
        <a:bodyPr/>
        <a:lstStyle/>
        <a:p>
          <a:pPr>
            <a:lnSpc>
              <a:spcPct val="100000"/>
            </a:lnSpc>
          </a:pPr>
          <a:endParaRPr lang="en-US"/>
        </a:p>
      </dgm:t>
    </dgm:pt>
    <dgm:pt modelId="{72792A0B-585D-43B3-BE0A-2CB206A0B430}">
      <dgm:prSet/>
      <dgm:spPr/>
      <dgm:t>
        <a:bodyPr/>
        <a:lstStyle/>
        <a:p>
          <a:pPr>
            <a:lnSpc>
              <a:spcPct val="100000"/>
            </a:lnSpc>
          </a:pPr>
          <a:r>
            <a:rPr lang="en-US"/>
            <a:t>Project Timeline</a:t>
          </a:r>
        </a:p>
      </dgm:t>
    </dgm:pt>
    <dgm:pt modelId="{B821A95E-1F41-4924-B088-5A78D3BDC83D}" type="parTrans" cxnId="{CF77F9B0-D355-470C-828F-AA47A3603D38}">
      <dgm:prSet/>
      <dgm:spPr/>
      <dgm:t>
        <a:bodyPr/>
        <a:lstStyle/>
        <a:p>
          <a:endParaRPr lang="en-US"/>
        </a:p>
      </dgm:t>
    </dgm:pt>
    <dgm:pt modelId="{C3B218E8-DED4-42AD-BEEB-F176E6444683}" type="sibTrans" cxnId="{CF77F9B0-D355-470C-828F-AA47A3603D38}">
      <dgm:prSet/>
      <dgm:spPr/>
      <dgm:t>
        <a:bodyPr/>
        <a:lstStyle/>
        <a:p>
          <a:endParaRPr lang="en-US"/>
        </a:p>
      </dgm:t>
    </dgm:pt>
    <dgm:pt modelId="{3915D7A6-1D0A-41F7-AD6D-0E0B9C96FCF0}" type="pres">
      <dgm:prSet presAssocID="{028DF330-15A0-4042-9778-DA0ED444D78C}" presName="root" presStyleCnt="0">
        <dgm:presLayoutVars>
          <dgm:dir/>
          <dgm:resizeHandles val="exact"/>
        </dgm:presLayoutVars>
      </dgm:prSet>
      <dgm:spPr/>
    </dgm:pt>
    <dgm:pt modelId="{09F98757-0812-41CE-878D-1653D639F6AC}" type="pres">
      <dgm:prSet presAssocID="{028DF330-15A0-4042-9778-DA0ED444D78C}" presName="container" presStyleCnt="0">
        <dgm:presLayoutVars>
          <dgm:dir/>
          <dgm:resizeHandles val="exact"/>
        </dgm:presLayoutVars>
      </dgm:prSet>
      <dgm:spPr/>
    </dgm:pt>
    <dgm:pt modelId="{CDF6CE95-0017-43E1-A12C-D732347305D2}" type="pres">
      <dgm:prSet presAssocID="{B874CBB8-77E5-4F2D-9514-08392DFA2B0F}" presName="compNode" presStyleCnt="0"/>
      <dgm:spPr/>
    </dgm:pt>
    <dgm:pt modelId="{15EEB5AD-1F93-4319-AF94-9801106D60F2}" type="pres">
      <dgm:prSet presAssocID="{B874CBB8-77E5-4F2D-9514-08392DFA2B0F}" presName="iconBgRect" presStyleLbl="bgShp" presStyleIdx="0" presStyleCnt="5"/>
      <dgm:spPr/>
    </dgm:pt>
    <dgm:pt modelId="{245B2CF3-AC9C-413D-ACCB-3792F7EFAE4E}" type="pres">
      <dgm:prSet presAssocID="{B874CBB8-77E5-4F2D-9514-08392DFA2B0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1F4B1F23-8DB7-4DBA-8634-8A4B724B3B70}" type="pres">
      <dgm:prSet presAssocID="{B874CBB8-77E5-4F2D-9514-08392DFA2B0F}" presName="spaceRect" presStyleCnt="0"/>
      <dgm:spPr/>
    </dgm:pt>
    <dgm:pt modelId="{9E4BEDD0-62A9-4D08-BDE4-35C49B695719}" type="pres">
      <dgm:prSet presAssocID="{B874CBB8-77E5-4F2D-9514-08392DFA2B0F}" presName="textRect" presStyleLbl="revTx" presStyleIdx="0" presStyleCnt="5">
        <dgm:presLayoutVars>
          <dgm:chMax val="1"/>
          <dgm:chPref val="1"/>
        </dgm:presLayoutVars>
      </dgm:prSet>
      <dgm:spPr/>
    </dgm:pt>
    <dgm:pt modelId="{76105FAA-59F7-4562-AAE3-2C3C02275861}" type="pres">
      <dgm:prSet presAssocID="{D76BBF02-F812-4170-BEDC-6DDB3F572760}" presName="sibTrans" presStyleLbl="sibTrans2D1" presStyleIdx="0" presStyleCnt="0"/>
      <dgm:spPr/>
    </dgm:pt>
    <dgm:pt modelId="{910C0D0E-B69C-467C-B68A-646EE451EBAE}" type="pres">
      <dgm:prSet presAssocID="{F7C37600-8A65-4E9F-8F78-B7A6040774F1}" presName="compNode" presStyleCnt="0"/>
      <dgm:spPr/>
    </dgm:pt>
    <dgm:pt modelId="{E1ECDB55-FF76-4928-A0EC-AE2BD5B9E7AC}" type="pres">
      <dgm:prSet presAssocID="{F7C37600-8A65-4E9F-8F78-B7A6040774F1}" presName="iconBgRect" presStyleLbl="bgShp" presStyleIdx="1" presStyleCnt="5"/>
      <dgm:spPr/>
    </dgm:pt>
    <dgm:pt modelId="{FC5A6AD8-0E36-4E07-BAFA-8ECC494810F1}" type="pres">
      <dgm:prSet presAssocID="{F7C37600-8A65-4E9F-8F78-B7A604077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BB544E65-C5BB-44F6-8999-B4BA38C5628E}" type="pres">
      <dgm:prSet presAssocID="{F7C37600-8A65-4E9F-8F78-B7A6040774F1}" presName="spaceRect" presStyleCnt="0"/>
      <dgm:spPr/>
    </dgm:pt>
    <dgm:pt modelId="{CC4F56E9-90E6-4F6C-A6F9-766D60F6E5F7}" type="pres">
      <dgm:prSet presAssocID="{F7C37600-8A65-4E9F-8F78-B7A6040774F1}" presName="textRect" presStyleLbl="revTx" presStyleIdx="1" presStyleCnt="5">
        <dgm:presLayoutVars>
          <dgm:chMax val="1"/>
          <dgm:chPref val="1"/>
        </dgm:presLayoutVars>
      </dgm:prSet>
      <dgm:spPr/>
    </dgm:pt>
    <dgm:pt modelId="{C7441859-D4B5-48A2-B74F-2A3298391275}" type="pres">
      <dgm:prSet presAssocID="{66164270-0604-483D-9DD8-C7DE1F9FB693}" presName="sibTrans" presStyleLbl="sibTrans2D1" presStyleIdx="0" presStyleCnt="0"/>
      <dgm:spPr/>
    </dgm:pt>
    <dgm:pt modelId="{BDCE2471-D449-497B-B20A-EB2C19F6F1BD}" type="pres">
      <dgm:prSet presAssocID="{526FC034-7985-4C76-8423-4773B84547F7}" presName="compNode" presStyleCnt="0"/>
      <dgm:spPr/>
    </dgm:pt>
    <dgm:pt modelId="{58DAB701-7C3E-44B0-918A-06C9413E6FC2}" type="pres">
      <dgm:prSet presAssocID="{526FC034-7985-4C76-8423-4773B84547F7}" presName="iconBgRect" presStyleLbl="bgShp" presStyleIdx="2" presStyleCnt="5"/>
      <dgm:spPr/>
    </dgm:pt>
    <dgm:pt modelId="{7FDC2DF8-781C-40E2-8D40-5EC711C936A0}" type="pres">
      <dgm:prSet presAssocID="{526FC034-7985-4C76-8423-4773B84547F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5FBEFBFE-CA1F-4CD3-BE5A-DEF80042CA37}" type="pres">
      <dgm:prSet presAssocID="{526FC034-7985-4C76-8423-4773B84547F7}" presName="spaceRect" presStyleCnt="0"/>
      <dgm:spPr/>
    </dgm:pt>
    <dgm:pt modelId="{F9B829D8-6A98-48AC-8876-30E0E5C4710B}" type="pres">
      <dgm:prSet presAssocID="{526FC034-7985-4C76-8423-4773B84547F7}" presName="textRect" presStyleLbl="revTx" presStyleIdx="2" presStyleCnt="5">
        <dgm:presLayoutVars>
          <dgm:chMax val="1"/>
          <dgm:chPref val="1"/>
        </dgm:presLayoutVars>
      </dgm:prSet>
      <dgm:spPr/>
    </dgm:pt>
    <dgm:pt modelId="{9DE0AEB9-655B-4574-A3F3-CA92378844DE}" type="pres">
      <dgm:prSet presAssocID="{A9562A49-B875-47B0-A871-33D31F171024}" presName="sibTrans" presStyleLbl="sibTrans2D1" presStyleIdx="0" presStyleCnt="0"/>
      <dgm:spPr/>
    </dgm:pt>
    <dgm:pt modelId="{B2023839-B7D8-40CD-8662-E191DD8E15E1}" type="pres">
      <dgm:prSet presAssocID="{45AE75A9-A6E2-4333-9D6F-90FD21CFA9DB}" presName="compNode" presStyleCnt="0"/>
      <dgm:spPr/>
    </dgm:pt>
    <dgm:pt modelId="{A8A21EBD-8AAB-422A-B0E7-E56908D46FB0}" type="pres">
      <dgm:prSet presAssocID="{45AE75A9-A6E2-4333-9D6F-90FD21CFA9DB}" presName="iconBgRect" presStyleLbl="bgShp" presStyleIdx="3" presStyleCnt="5"/>
      <dgm:spPr/>
    </dgm:pt>
    <dgm:pt modelId="{4E427F04-2AAC-4124-8682-332D8822A6EE}" type="pres">
      <dgm:prSet presAssocID="{45AE75A9-A6E2-4333-9D6F-90FD21CFA9D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 List"/>
        </a:ext>
      </dgm:extLst>
    </dgm:pt>
    <dgm:pt modelId="{87A08CD7-96B8-4F56-AEDA-A8E010E3A7F9}" type="pres">
      <dgm:prSet presAssocID="{45AE75A9-A6E2-4333-9D6F-90FD21CFA9DB}" presName="spaceRect" presStyleCnt="0"/>
      <dgm:spPr/>
    </dgm:pt>
    <dgm:pt modelId="{80E27675-7AF4-46AB-B525-7F55584A23B8}" type="pres">
      <dgm:prSet presAssocID="{45AE75A9-A6E2-4333-9D6F-90FD21CFA9DB}" presName="textRect" presStyleLbl="revTx" presStyleIdx="3" presStyleCnt="5">
        <dgm:presLayoutVars>
          <dgm:chMax val="1"/>
          <dgm:chPref val="1"/>
        </dgm:presLayoutVars>
      </dgm:prSet>
      <dgm:spPr/>
    </dgm:pt>
    <dgm:pt modelId="{EC35555D-1BB7-4E06-B9FE-7CB55357F05A}" type="pres">
      <dgm:prSet presAssocID="{FE550162-1461-443F-93DF-BBC4E990BAA3}" presName="sibTrans" presStyleLbl="sibTrans2D1" presStyleIdx="0" presStyleCnt="0"/>
      <dgm:spPr/>
    </dgm:pt>
    <dgm:pt modelId="{9FE2694B-EC2C-42FE-B9C2-89527423B709}" type="pres">
      <dgm:prSet presAssocID="{72792A0B-585D-43B3-BE0A-2CB206A0B430}" presName="compNode" presStyleCnt="0"/>
      <dgm:spPr/>
    </dgm:pt>
    <dgm:pt modelId="{FD4FD837-8E58-4F11-AEEF-4A8CAE32F2C8}" type="pres">
      <dgm:prSet presAssocID="{72792A0B-585D-43B3-BE0A-2CB206A0B430}" presName="iconBgRect" presStyleLbl="bgShp" presStyleIdx="4" presStyleCnt="5"/>
      <dgm:spPr/>
    </dgm:pt>
    <dgm:pt modelId="{69B0D42E-AEDF-4370-8CA7-835871F7FDE0}" type="pres">
      <dgm:prSet presAssocID="{72792A0B-585D-43B3-BE0A-2CB206A0B4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54028611-5722-4E8C-B4D8-A1BD2134787C}" type="pres">
      <dgm:prSet presAssocID="{72792A0B-585D-43B3-BE0A-2CB206A0B430}" presName="spaceRect" presStyleCnt="0"/>
      <dgm:spPr/>
    </dgm:pt>
    <dgm:pt modelId="{DD50660C-28C3-49D2-A00A-AEC5DD415DF2}" type="pres">
      <dgm:prSet presAssocID="{72792A0B-585D-43B3-BE0A-2CB206A0B430}" presName="textRect" presStyleLbl="revTx" presStyleIdx="4" presStyleCnt="5">
        <dgm:presLayoutVars>
          <dgm:chMax val="1"/>
          <dgm:chPref val="1"/>
        </dgm:presLayoutVars>
      </dgm:prSet>
      <dgm:spPr/>
    </dgm:pt>
  </dgm:ptLst>
  <dgm:cxnLst>
    <dgm:cxn modelId="{ECF7E605-A72E-4653-B149-7A4FF8978ED4}" type="presOf" srcId="{A9562A49-B875-47B0-A871-33D31F171024}" destId="{9DE0AEB9-655B-4574-A3F3-CA92378844DE}" srcOrd="0" destOrd="0" presId="urn:microsoft.com/office/officeart/2018/2/layout/IconCircleList"/>
    <dgm:cxn modelId="{47980106-0192-4A77-8E01-76884DF1895B}" type="presOf" srcId="{FE550162-1461-443F-93DF-BBC4E990BAA3}" destId="{EC35555D-1BB7-4E06-B9FE-7CB55357F05A}" srcOrd="0" destOrd="0" presId="urn:microsoft.com/office/officeart/2018/2/layout/IconCircleList"/>
    <dgm:cxn modelId="{C444BE0C-AF69-4C04-9F2D-97681BA9F89B}" srcId="{028DF330-15A0-4042-9778-DA0ED444D78C}" destId="{45AE75A9-A6E2-4333-9D6F-90FD21CFA9DB}" srcOrd="3" destOrd="0" parTransId="{5946E92E-AC04-42E2-94E1-264198E73B25}" sibTransId="{FE550162-1461-443F-93DF-BBC4E990BAA3}"/>
    <dgm:cxn modelId="{95154842-CBE1-41D9-B9F7-84E419FEBD4E}" srcId="{028DF330-15A0-4042-9778-DA0ED444D78C}" destId="{B874CBB8-77E5-4F2D-9514-08392DFA2B0F}" srcOrd="0" destOrd="0" parTransId="{B4168AD2-8E28-4D4B-92CB-07FF3FAF5509}" sibTransId="{D76BBF02-F812-4170-BEDC-6DDB3F572760}"/>
    <dgm:cxn modelId="{609A0764-E794-4EF5-A40C-C293CF67823B}" type="presOf" srcId="{72792A0B-585D-43B3-BE0A-2CB206A0B430}" destId="{DD50660C-28C3-49D2-A00A-AEC5DD415DF2}" srcOrd="0" destOrd="0" presId="urn:microsoft.com/office/officeart/2018/2/layout/IconCircleList"/>
    <dgm:cxn modelId="{D0379E67-5E73-47F0-98B0-CEEE4841DD66}" srcId="{028DF330-15A0-4042-9778-DA0ED444D78C}" destId="{F7C37600-8A65-4E9F-8F78-B7A6040774F1}" srcOrd="1" destOrd="0" parTransId="{F6BE036B-497B-4FC9-90CD-5BD5C33A10B6}" sibTransId="{66164270-0604-483D-9DD8-C7DE1F9FB693}"/>
    <dgm:cxn modelId="{E960E47F-BD07-4ADC-BFE2-E2911CCC115F}" type="presOf" srcId="{526FC034-7985-4C76-8423-4773B84547F7}" destId="{F9B829D8-6A98-48AC-8876-30E0E5C4710B}" srcOrd="0" destOrd="0" presId="urn:microsoft.com/office/officeart/2018/2/layout/IconCircleList"/>
    <dgm:cxn modelId="{D112E782-7DF3-4276-8921-9CE1B60A8CB9}" type="presOf" srcId="{F7C37600-8A65-4E9F-8F78-B7A6040774F1}" destId="{CC4F56E9-90E6-4F6C-A6F9-766D60F6E5F7}" srcOrd="0" destOrd="0" presId="urn:microsoft.com/office/officeart/2018/2/layout/IconCircleList"/>
    <dgm:cxn modelId="{87AE7290-EFB1-4B61-B5C3-33926BD5B25C}" type="presOf" srcId="{028DF330-15A0-4042-9778-DA0ED444D78C}" destId="{3915D7A6-1D0A-41F7-AD6D-0E0B9C96FCF0}" srcOrd="0" destOrd="0" presId="urn:microsoft.com/office/officeart/2018/2/layout/IconCircleList"/>
    <dgm:cxn modelId="{CD0F269B-C7FE-45F9-830A-6B9875BA0E91}" type="presOf" srcId="{66164270-0604-483D-9DD8-C7DE1F9FB693}" destId="{C7441859-D4B5-48A2-B74F-2A3298391275}" srcOrd="0" destOrd="0" presId="urn:microsoft.com/office/officeart/2018/2/layout/IconCircleList"/>
    <dgm:cxn modelId="{2496409B-6F8F-4898-A2EA-2F095AC581C9}" type="presOf" srcId="{45AE75A9-A6E2-4333-9D6F-90FD21CFA9DB}" destId="{80E27675-7AF4-46AB-B525-7F55584A23B8}" srcOrd="0" destOrd="0" presId="urn:microsoft.com/office/officeart/2018/2/layout/IconCircleList"/>
    <dgm:cxn modelId="{CF77F9B0-D355-470C-828F-AA47A3603D38}" srcId="{028DF330-15A0-4042-9778-DA0ED444D78C}" destId="{72792A0B-585D-43B3-BE0A-2CB206A0B430}" srcOrd="4" destOrd="0" parTransId="{B821A95E-1F41-4924-B088-5A78D3BDC83D}" sibTransId="{C3B218E8-DED4-42AD-BEEB-F176E6444683}"/>
    <dgm:cxn modelId="{7BB7B1D7-D2AA-44BF-9538-B2EF8EDFFACB}" srcId="{028DF330-15A0-4042-9778-DA0ED444D78C}" destId="{526FC034-7985-4C76-8423-4773B84547F7}" srcOrd="2" destOrd="0" parTransId="{11BF06E4-174F-4D39-975F-E26E5FBA6933}" sibTransId="{A9562A49-B875-47B0-A871-33D31F171024}"/>
    <dgm:cxn modelId="{5B0C2BE8-11E8-468E-8041-93FD3DB6160A}" type="presOf" srcId="{D76BBF02-F812-4170-BEDC-6DDB3F572760}" destId="{76105FAA-59F7-4562-AAE3-2C3C02275861}" srcOrd="0" destOrd="0" presId="urn:microsoft.com/office/officeart/2018/2/layout/IconCircleList"/>
    <dgm:cxn modelId="{C8FC92E9-0ED4-472F-8A4B-31A02586FF96}" type="presOf" srcId="{B874CBB8-77E5-4F2D-9514-08392DFA2B0F}" destId="{9E4BEDD0-62A9-4D08-BDE4-35C49B695719}" srcOrd="0" destOrd="0" presId="urn:microsoft.com/office/officeart/2018/2/layout/IconCircleList"/>
    <dgm:cxn modelId="{FE4DD4A6-2ADE-4FB8-8CAC-8A2A863FFA11}" type="presParOf" srcId="{3915D7A6-1D0A-41F7-AD6D-0E0B9C96FCF0}" destId="{09F98757-0812-41CE-878D-1653D639F6AC}" srcOrd="0" destOrd="0" presId="urn:microsoft.com/office/officeart/2018/2/layout/IconCircleList"/>
    <dgm:cxn modelId="{C9DD09B5-A533-42FE-82DB-22BA0F186B9B}" type="presParOf" srcId="{09F98757-0812-41CE-878D-1653D639F6AC}" destId="{CDF6CE95-0017-43E1-A12C-D732347305D2}" srcOrd="0" destOrd="0" presId="urn:microsoft.com/office/officeart/2018/2/layout/IconCircleList"/>
    <dgm:cxn modelId="{63CA79E1-DEC6-4CF1-A073-3C1C33A69C2B}" type="presParOf" srcId="{CDF6CE95-0017-43E1-A12C-D732347305D2}" destId="{15EEB5AD-1F93-4319-AF94-9801106D60F2}" srcOrd="0" destOrd="0" presId="urn:microsoft.com/office/officeart/2018/2/layout/IconCircleList"/>
    <dgm:cxn modelId="{D8E86BFF-754F-4984-B452-837E8B60D13D}" type="presParOf" srcId="{CDF6CE95-0017-43E1-A12C-D732347305D2}" destId="{245B2CF3-AC9C-413D-ACCB-3792F7EFAE4E}" srcOrd="1" destOrd="0" presId="urn:microsoft.com/office/officeart/2018/2/layout/IconCircleList"/>
    <dgm:cxn modelId="{151FCDE3-EA91-42AB-8091-12CB83C9E688}" type="presParOf" srcId="{CDF6CE95-0017-43E1-A12C-D732347305D2}" destId="{1F4B1F23-8DB7-4DBA-8634-8A4B724B3B70}" srcOrd="2" destOrd="0" presId="urn:microsoft.com/office/officeart/2018/2/layout/IconCircleList"/>
    <dgm:cxn modelId="{2AF2292A-C1A4-4C75-AF0D-4BDA30201DD6}" type="presParOf" srcId="{CDF6CE95-0017-43E1-A12C-D732347305D2}" destId="{9E4BEDD0-62A9-4D08-BDE4-35C49B695719}" srcOrd="3" destOrd="0" presId="urn:microsoft.com/office/officeart/2018/2/layout/IconCircleList"/>
    <dgm:cxn modelId="{BDD172EA-317B-400D-B6C5-9C8D1E2EDE33}" type="presParOf" srcId="{09F98757-0812-41CE-878D-1653D639F6AC}" destId="{76105FAA-59F7-4562-AAE3-2C3C02275861}" srcOrd="1" destOrd="0" presId="urn:microsoft.com/office/officeart/2018/2/layout/IconCircleList"/>
    <dgm:cxn modelId="{E5836850-A849-4A2B-917B-149013319D3C}" type="presParOf" srcId="{09F98757-0812-41CE-878D-1653D639F6AC}" destId="{910C0D0E-B69C-467C-B68A-646EE451EBAE}" srcOrd="2" destOrd="0" presId="urn:microsoft.com/office/officeart/2018/2/layout/IconCircleList"/>
    <dgm:cxn modelId="{23ADFE63-9B13-4DF4-95A0-4B1122A6AA44}" type="presParOf" srcId="{910C0D0E-B69C-467C-B68A-646EE451EBAE}" destId="{E1ECDB55-FF76-4928-A0EC-AE2BD5B9E7AC}" srcOrd="0" destOrd="0" presId="urn:microsoft.com/office/officeart/2018/2/layout/IconCircleList"/>
    <dgm:cxn modelId="{D526A787-75B5-489E-A1AE-21B01687A795}" type="presParOf" srcId="{910C0D0E-B69C-467C-B68A-646EE451EBAE}" destId="{FC5A6AD8-0E36-4E07-BAFA-8ECC494810F1}" srcOrd="1" destOrd="0" presId="urn:microsoft.com/office/officeart/2018/2/layout/IconCircleList"/>
    <dgm:cxn modelId="{923FCE39-1987-4A32-8999-EF8361B703B7}" type="presParOf" srcId="{910C0D0E-B69C-467C-B68A-646EE451EBAE}" destId="{BB544E65-C5BB-44F6-8999-B4BA38C5628E}" srcOrd="2" destOrd="0" presId="urn:microsoft.com/office/officeart/2018/2/layout/IconCircleList"/>
    <dgm:cxn modelId="{77F1D446-CBD0-4692-BC55-EEC7F55DB271}" type="presParOf" srcId="{910C0D0E-B69C-467C-B68A-646EE451EBAE}" destId="{CC4F56E9-90E6-4F6C-A6F9-766D60F6E5F7}" srcOrd="3" destOrd="0" presId="urn:microsoft.com/office/officeart/2018/2/layout/IconCircleList"/>
    <dgm:cxn modelId="{4C7E0A11-EB7F-4ED2-8E02-303150BA2953}" type="presParOf" srcId="{09F98757-0812-41CE-878D-1653D639F6AC}" destId="{C7441859-D4B5-48A2-B74F-2A3298391275}" srcOrd="3" destOrd="0" presId="urn:microsoft.com/office/officeart/2018/2/layout/IconCircleList"/>
    <dgm:cxn modelId="{45E12B51-ECD9-4E7D-BAA9-2A5EF9664C1F}" type="presParOf" srcId="{09F98757-0812-41CE-878D-1653D639F6AC}" destId="{BDCE2471-D449-497B-B20A-EB2C19F6F1BD}" srcOrd="4" destOrd="0" presId="urn:microsoft.com/office/officeart/2018/2/layout/IconCircleList"/>
    <dgm:cxn modelId="{22F1F2BE-3067-454A-B22F-A1447CDC554A}" type="presParOf" srcId="{BDCE2471-D449-497B-B20A-EB2C19F6F1BD}" destId="{58DAB701-7C3E-44B0-918A-06C9413E6FC2}" srcOrd="0" destOrd="0" presId="urn:microsoft.com/office/officeart/2018/2/layout/IconCircleList"/>
    <dgm:cxn modelId="{957A997D-3F23-4635-A197-5F778C9BA29D}" type="presParOf" srcId="{BDCE2471-D449-497B-B20A-EB2C19F6F1BD}" destId="{7FDC2DF8-781C-40E2-8D40-5EC711C936A0}" srcOrd="1" destOrd="0" presId="urn:microsoft.com/office/officeart/2018/2/layout/IconCircleList"/>
    <dgm:cxn modelId="{4E0D0DE3-CEDD-43E1-A50F-E8F920076F82}" type="presParOf" srcId="{BDCE2471-D449-497B-B20A-EB2C19F6F1BD}" destId="{5FBEFBFE-CA1F-4CD3-BE5A-DEF80042CA37}" srcOrd="2" destOrd="0" presId="urn:microsoft.com/office/officeart/2018/2/layout/IconCircleList"/>
    <dgm:cxn modelId="{A379FBE4-1145-4F5A-9A00-AF98F42A3BC2}" type="presParOf" srcId="{BDCE2471-D449-497B-B20A-EB2C19F6F1BD}" destId="{F9B829D8-6A98-48AC-8876-30E0E5C4710B}" srcOrd="3" destOrd="0" presId="urn:microsoft.com/office/officeart/2018/2/layout/IconCircleList"/>
    <dgm:cxn modelId="{BE5F8BBB-9148-43A5-AA21-8F8C9581E849}" type="presParOf" srcId="{09F98757-0812-41CE-878D-1653D639F6AC}" destId="{9DE0AEB9-655B-4574-A3F3-CA92378844DE}" srcOrd="5" destOrd="0" presId="urn:microsoft.com/office/officeart/2018/2/layout/IconCircleList"/>
    <dgm:cxn modelId="{07EDF6CA-720F-4DD1-A698-720C9162DBE0}" type="presParOf" srcId="{09F98757-0812-41CE-878D-1653D639F6AC}" destId="{B2023839-B7D8-40CD-8662-E191DD8E15E1}" srcOrd="6" destOrd="0" presId="urn:microsoft.com/office/officeart/2018/2/layout/IconCircleList"/>
    <dgm:cxn modelId="{925D6E88-2421-422C-B6B8-BDAE1AA067DC}" type="presParOf" srcId="{B2023839-B7D8-40CD-8662-E191DD8E15E1}" destId="{A8A21EBD-8AAB-422A-B0E7-E56908D46FB0}" srcOrd="0" destOrd="0" presId="urn:microsoft.com/office/officeart/2018/2/layout/IconCircleList"/>
    <dgm:cxn modelId="{21DEE220-9E92-4800-8352-BA92C668EA7F}" type="presParOf" srcId="{B2023839-B7D8-40CD-8662-E191DD8E15E1}" destId="{4E427F04-2AAC-4124-8682-332D8822A6EE}" srcOrd="1" destOrd="0" presId="urn:microsoft.com/office/officeart/2018/2/layout/IconCircleList"/>
    <dgm:cxn modelId="{4C173C43-A118-42A9-B9D7-402CDAFED758}" type="presParOf" srcId="{B2023839-B7D8-40CD-8662-E191DD8E15E1}" destId="{87A08CD7-96B8-4F56-AEDA-A8E010E3A7F9}" srcOrd="2" destOrd="0" presId="urn:microsoft.com/office/officeart/2018/2/layout/IconCircleList"/>
    <dgm:cxn modelId="{36FAED9A-D01B-4A3B-9C01-FD6216550A3F}" type="presParOf" srcId="{B2023839-B7D8-40CD-8662-E191DD8E15E1}" destId="{80E27675-7AF4-46AB-B525-7F55584A23B8}" srcOrd="3" destOrd="0" presId="urn:microsoft.com/office/officeart/2018/2/layout/IconCircleList"/>
    <dgm:cxn modelId="{4054D7D6-0F6F-4223-A3DD-E8B9339972BE}" type="presParOf" srcId="{09F98757-0812-41CE-878D-1653D639F6AC}" destId="{EC35555D-1BB7-4E06-B9FE-7CB55357F05A}" srcOrd="7" destOrd="0" presId="urn:microsoft.com/office/officeart/2018/2/layout/IconCircleList"/>
    <dgm:cxn modelId="{A6BDECF7-F6A4-4D06-8030-ECACCD0FB06E}" type="presParOf" srcId="{09F98757-0812-41CE-878D-1653D639F6AC}" destId="{9FE2694B-EC2C-42FE-B9C2-89527423B709}" srcOrd="8" destOrd="0" presId="urn:microsoft.com/office/officeart/2018/2/layout/IconCircleList"/>
    <dgm:cxn modelId="{BAA3443D-48BE-4E33-AB88-BDD636734C71}" type="presParOf" srcId="{9FE2694B-EC2C-42FE-B9C2-89527423B709}" destId="{FD4FD837-8E58-4F11-AEEF-4A8CAE32F2C8}" srcOrd="0" destOrd="0" presId="urn:microsoft.com/office/officeart/2018/2/layout/IconCircleList"/>
    <dgm:cxn modelId="{C48FD4CC-2DF9-4140-B264-6C1D96B70E43}" type="presParOf" srcId="{9FE2694B-EC2C-42FE-B9C2-89527423B709}" destId="{69B0D42E-AEDF-4370-8CA7-835871F7FDE0}" srcOrd="1" destOrd="0" presId="urn:microsoft.com/office/officeart/2018/2/layout/IconCircleList"/>
    <dgm:cxn modelId="{1D7D4956-4CB9-45E8-B9E0-C9A60949C17B}" type="presParOf" srcId="{9FE2694B-EC2C-42FE-B9C2-89527423B709}" destId="{54028611-5722-4E8C-B4D8-A1BD2134787C}" srcOrd="2" destOrd="0" presId="urn:microsoft.com/office/officeart/2018/2/layout/IconCircleList"/>
    <dgm:cxn modelId="{36269A30-0C51-47B3-A5E6-3D88EDBC4F87}" type="presParOf" srcId="{9FE2694B-EC2C-42FE-B9C2-89527423B709}" destId="{DD50660C-28C3-49D2-A00A-AEC5DD415D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707877-B30B-4053-9C18-F7CF98FDE65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E90CA93-6DAB-4AC6-AC49-292D9A79D9A7}">
      <dgm:prSet/>
      <dgm:spPr/>
      <dgm:t>
        <a:bodyPr/>
        <a:lstStyle/>
        <a:p>
          <a:r>
            <a:rPr lang="en-US"/>
            <a:t>Rainfall Prediction is a complex and uncertain task that significantly impacts human society. </a:t>
          </a:r>
        </a:p>
      </dgm:t>
    </dgm:pt>
    <dgm:pt modelId="{0D1A4FE4-0590-47BC-B6EA-83A100175893}" type="parTrans" cxnId="{762A481E-C0EC-46B0-9815-12D938462765}">
      <dgm:prSet/>
      <dgm:spPr/>
      <dgm:t>
        <a:bodyPr/>
        <a:lstStyle/>
        <a:p>
          <a:endParaRPr lang="en-US"/>
        </a:p>
      </dgm:t>
    </dgm:pt>
    <dgm:pt modelId="{649DFE30-3A47-40E9-BE41-DFA84C3C0248}" type="sibTrans" cxnId="{762A481E-C0EC-46B0-9815-12D938462765}">
      <dgm:prSet/>
      <dgm:spPr/>
      <dgm:t>
        <a:bodyPr/>
        <a:lstStyle/>
        <a:p>
          <a:endParaRPr lang="en-US"/>
        </a:p>
      </dgm:t>
    </dgm:pt>
    <dgm:pt modelId="{D76B4C84-118F-4AD7-95C9-F7D9936B8728}">
      <dgm:prSet/>
      <dgm:spPr/>
      <dgm:t>
        <a:bodyPr/>
        <a:lstStyle/>
        <a:p>
          <a:r>
            <a:rPr lang="en-US"/>
            <a:t>Well-timed and accurate forecasting can proactively help reduce human and financial loss. </a:t>
          </a:r>
        </a:p>
      </dgm:t>
    </dgm:pt>
    <dgm:pt modelId="{17EAB46A-783D-4EAE-87DC-164269690327}" type="parTrans" cxnId="{E772A7CF-8E62-4D54-B6DD-511B8D5B8555}">
      <dgm:prSet/>
      <dgm:spPr/>
      <dgm:t>
        <a:bodyPr/>
        <a:lstStyle/>
        <a:p>
          <a:endParaRPr lang="en-US"/>
        </a:p>
      </dgm:t>
    </dgm:pt>
    <dgm:pt modelId="{DA9FFE93-8C49-47B0-B9DA-D8CE14F93AF2}" type="sibTrans" cxnId="{E772A7CF-8E62-4D54-B6DD-511B8D5B8555}">
      <dgm:prSet/>
      <dgm:spPr/>
      <dgm:t>
        <a:bodyPr/>
        <a:lstStyle/>
        <a:p>
          <a:endParaRPr lang="en-US"/>
        </a:p>
      </dgm:t>
    </dgm:pt>
    <dgm:pt modelId="{C69B5757-DA61-43D2-9317-472615424484}">
      <dgm:prSet/>
      <dgm:spPr/>
      <dgm:t>
        <a:bodyPr/>
        <a:lstStyle/>
        <a:p>
          <a:r>
            <a:rPr lang="en-US"/>
            <a:t>This project presents a set of experiments that use standard machine learning methods to build models that can predict whether it will rain tomorrow or not based on the weather data for that day in major cities in Australia.</a:t>
          </a:r>
        </a:p>
      </dgm:t>
    </dgm:pt>
    <dgm:pt modelId="{F1BFF553-450A-42C5-B2BA-600F99FFC21F}" type="parTrans" cxnId="{E355862D-6BD7-44D5-B027-D1A4C6C7C191}">
      <dgm:prSet/>
      <dgm:spPr/>
      <dgm:t>
        <a:bodyPr/>
        <a:lstStyle/>
        <a:p>
          <a:endParaRPr lang="en-US"/>
        </a:p>
      </dgm:t>
    </dgm:pt>
    <dgm:pt modelId="{97238618-B989-4A22-87E5-E5B57BE9F36C}" type="sibTrans" cxnId="{E355862D-6BD7-44D5-B027-D1A4C6C7C191}">
      <dgm:prSet/>
      <dgm:spPr/>
      <dgm:t>
        <a:bodyPr/>
        <a:lstStyle/>
        <a:p>
          <a:endParaRPr lang="en-US"/>
        </a:p>
      </dgm:t>
    </dgm:pt>
    <dgm:pt modelId="{B2A57EB5-8D54-4463-9BB2-30CDD029F6DE}" type="pres">
      <dgm:prSet presAssocID="{7E707877-B30B-4053-9C18-F7CF98FDE656}" presName="vert0" presStyleCnt="0">
        <dgm:presLayoutVars>
          <dgm:dir/>
          <dgm:animOne val="branch"/>
          <dgm:animLvl val="lvl"/>
        </dgm:presLayoutVars>
      </dgm:prSet>
      <dgm:spPr/>
    </dgm:pt>
    <dgm:pt modelId="{FF748340-7CB5-452D-9833-8A6225A935E3}" type="pres">
      <dgm:prSet presAssocID="{1E90CA93-6DAB-4AC6-AC49-292D9A79D9A7}" presName="thickLine" presStyleLbl="alignNode1" presStyleIdx="0" presStyleCnt="3"/>
      <dgm:spPr/>
    </dgm:pt>
    <dgm:pt modelId="{6204B9A6-C4C3-48BD-975C-A15CAA314869}" type="pres">
      <dgm:prSet presAssocID="{1E90CA93-6DAB-4AC6-AC49-292D9A79D9A7}" presName="horz1" presStyleCnt="0"/>
      <dgm:spPr/>
    </dgm:pt>
    <dgm:pt modelId="{29928FE5-92D2-4E56-A0D0-7947AE862FE4}" type="pres">
      <dgm:prSet presAssocID="{1E90CA93-6DAB-4AC6-AC49-292D9A79D9A7}" presName="tx1" presStyleLbl="revTx" presStyleIdx="0" presStyleCnt="3"/>
      <dgm:spPr/>
    </dgm:pt>
    <dgm:pt modelId="{1B2F1801-BF5C-426D-84EF-EEAD1C09B4FA}" type="pres">
      <dgm:prSet presAssocID="{1E90CA93-6DAB-4AC6-AC49-292D9A79D9A7}" presName="vert1" presStyleCnt="0"/>
      <dgm:spPr/>
    </dgm:pt>
    <dgm:pt modelId="{A1D30F93-940A-485C-A851-BA581C7B026C}" type="pres">
      <dgm:prSet presAssocID="{D76B4C84-118F-4AD7-95C9-F7D9936B8728}" presName="thickLine" presStyleLbl="alignNode1" presStyleIdx="1" presStyleCnt="3"/>
      <dgm:spPr/>
    </dgm:pt>
    <dgm:pt modelId="{0A1E282B-C630-4D20-ACB0-E04081365350}" type="pres">
      <dgm:prSet presAssocID="{D76B4C84-118F-4AD7-95C9-F7D9936B8728}" presName="horz1" presStyleCnt="0"/>
      <dgm:spPr/>
    </dgm:pt>
    <dgm:pt modelId="{C55784AE-60FA-4F97-B516-B5575ABAD317}" type="pres">
      <dgm:prSet presAssocID="{D76B4C84-118F-4AD7-95C9-F7D9936B8728}" presName="tx1" presStyleLbl="revTx" presStyleIdx="1" presStyleCnt="3"/>
      <dgm:spPr/>
    </dgm:pt>
    <dgm:pt modelId="{4D39B8F7-A96E-4F53-B7E3-45CA9E8724D2}" type="pres">
      <dgm:prSet presAssocID="{D76B4C84-118F-4AD7-95C9-F7D9936B8728}" presName="vert1" presStyleCnt="0"/>
      <dgm:spPr/>
    </dgm:pt>
    <dgm:pt modelId="{7DB6B37F-50AF-4289-A7AB-370AA72F3884}" type="pres">
      <dgm:prSet presAssocID="{C69B5757-DA61-43D2-9317-472615424484}" presName="thickLine" presStyleLbl="alignNode1" presStyleIdx="2" presStyleCnt="3"/>
      <dgm:spPr/>
    </dgm:pt>
    <dgm:pt modelId="{427B6A22-ADD9-4C45-B37C-E4E6270BBC12}" type="pres">
      <dgm:prSet presAssocID="{C69B5757-DA61-43D2-9317-472615424484}" presName="horz1" presStyleCnt="0"/>
      <dgm:spPr/>
    </dgm:pt>
    <dgm:pt modelId="{DFF4291C-6E98-482A-B22F-FB702F14BF0C}" type="pres">
      <dgm:prSet presAssocID="{C69B5757-DA61-43D2-9317-472615424484}" presName="tx1" presStyleLbl="revTx" presStyleIdx="2" presStyleCnt="3"/>
      <dgm:spPr/>
    </dgm:pt>
    <dgm:pt modelId="{BA7A256F-2363-4BFC-8C64-F8664C1A2A47}" type="pres">
      <dgm:prSet presAssocID="{C69B5757-DA61-43D2-9317-472615424484}" presName="vert1" presStyleCnt="0"/>
      <dgm:spPr/>
    </dgm:pt>
  </dgm:ptLst>
  <dgm:cxnLst>
    <dgm:cxn modelId="{762A481E-C0EC-46B0-9815-12D938462765}" srcId="{7E707877-B30B-4053-9C18-F7CF98FDE656}" destId="{1E90CA93-6DAB-4AC6-AC49-292D9A79D9A7}" srcOrd="0" destOrd="0" parTransId="{0D1A4FE4-0590-47BC-B6EA-83A100175893}" sibTransId="{649DFE30-3A47-40E9-BE41-DFA84C3C0248}"/>
    <dgm:cxn modelId="{E355862D-6BD7-44D5-B027-D1A4C6C7C191}" srcId="{7E707877-B30B-4053-9C18-F7CF98FDE656}" destId="{C69B5757-DA61-43D2-9317-472615424484}" srcOrd="2" destOrd="0" parTransId="{F1BFF553-450A-42C5-B2BA-600F99FFC21F}" sibTransId="{97238618-B989-4A22-87E5-E5B57BE9F36C}"/>
    <dgm:cxn modelId="{39CE7256-4ECD-4017-B8A3-AB06CCB99D27}" type="presOf" srcId="{7E707877-B30B-4053-9C18-F7CF98FDE656}" destId="{B2A57EB5-8D54-4463-9BB2-30CDD029F6DE}" srcOrd="0" destOrd="0" presId="urn:microsoft.com/office/officeart/2008/layout/LinedList"/>
    <dgm:cxn modelId="{0B2C2895-4CFA-4906-BD38-A10EE5260BEC}" type="presOf" srcId="{C69B5757-DA61-43D2-9317-472615424484}" destId="{DFF4291C-6E98-482A-B22F-FB702F14BF0C}" srcOrd="0" destOrd="0" presId="urn:microsoft.com/office/officeart/2008/layout/LinedList"/>
    <dgm:cxn modelId="{8BEFFDAC-5C96-4A1C-9B70-DFDC2319ACB8}" type="presOf" srcId="{D76B4C84-118F-4AD7-95C9-F7D9936B8728}" destId="{C55784AE-60FA-4F97-B516-B5575ABAD317}" srcOrd="0" destOrd="0" presId="urn:microsoft.com/office/officeart/2008/layout/LinedList"/>
    <dgm:cxn modelId="{DBD944B5-874C-4160-8A7D-F3CF0E63E696}" type="presOf" srcId="{1E90CA93-6DAB-4AC6-AC49-292D9A79D9A7}" destId="{29928FE5-92D2-4E56-A0D0-7947AE862FE4}" srcOrd="0" destOrd="0" presId="urn:microsoft.com/office/officeart/2008/layout/LinedList"/>
    <dgm:cxn modelId="{E772A7CF-8E62-4D54-B6DD-511B8D5B8555}" srcId="{7E707877-B30B-4053-9C18-F7CF98FDE656}" destId="{D76B4C84-118F-4AD7-95C9-F7D9936B8728}" srcOrd="1" destOrd="0" parTransId="{17EAB46A-783D-4EAE-87DC-164269690327}" sibTransId="{DA9FFE93-8C49-47B0-B9DA-D8CE14F93AF2}"/>
    <dgm:cxn modelId="{12D98955-F4FC-488E-96E6-CB8A3E70A044}" type="presParOf" srcId="{B2A57EB5-8D54-4463-9BB2-30CDD029F6DE}" destId="{FF748340-7CB5-452D-9833-8A6225A935E3}" srcOrd="0" destOrd="0" presId="urn:microsoft.com/office/officeart/2008/layout/LinedList"/>
    <dgm:cxn modelId="{4C37B29F-4BA0-4336-94AF-7F74AA4364B1}" type="presParOf" srcId="{B2A57EB5-8D54-4463-9BB2-30CDD029F6DE}" destId="{6204B9A6-C4C3-48BD-975C-A15CAA314869}" srcOrd="1" destOrd="0" presId="urn:microsoft.com/office/officeart/2008/layout/LinedList"/>
    <dgm:cxn modelId="{39D897C9-87B3-4CCB-9DDC-C9CA7866EAFB}" type="presParOf" srcId="{6204B9A6-C4C3-48BD-975C-A15CAA314869}" destId="{29928FE5-92D2-4E56-A0D0-7947AE862FE4}" srcOrd="0" destOrd="0" presId="urn:microsoft.com/office/officeart/2008/layout/LinedList"/>
    <dgm:cxn modelId="{0CCBF511-6B44-49A5-B888-3EABE069B27D}" type="presParOf" srcId="{6204B9A6-C4C3-48BD-975C-A15CAA314869}" destId="{1B2F1801-BF5C-426D-84EF-EEAD1C09B4FA}" srcOrd="1" destOrd="0" presId="urn:microsoft.com/office/officeart/2008/layout/LinedList"/>
    <dgm:cxn modelId="{74683ADD-C5B6-41F3-95CC-A5F6512380ED}" type="presParOf" srcId="{B2A57EB5-8D54-4463-9BB2-30CDD029F6DE}" destId="{A1D30F93-940A-485C-A851-BA581C7B026C}" srcOrd="2" destOrd="0" presId="urn:microsoft.com/office/officeart/2008/layout/LinedList"/>
    <dgm:cxn modelId="{07663E4D-A26C-4213-B5D1-CD60F18C9CDC}" type="presParOf" srcId="{B2A57EB5-8D54-4463-9BB2-30CDD029F6DE}" destId="{0A1E282B-C630-4D20-ACB0-E04081365350}" srcOrd="3" destOrd="0" presId="urn:microsoft.com/office/officeart/2008/layout/LinedList"/>
    <dgm:cxn modelId="{79CBBE62-360B-4A70-B33B-31C1D422586C}" type="presParOf" srcId="{0A1E282B-C630-4D20-ACB0-E04081365350}" destId="{C55784AE-60FA-4F97-B516-B5575ABAD317}" srcOrd="0" destOrd="0" presId="urn:microsoft.com/office/officeart/2008/layout/LinedList"/>
    <dgm:cxn modelId="{14F33CEE-1C21-4E3A-AC09-EBB57A2D3657}" type="presParOf" srcId="{0A1E282B-C630-4D20-ACB0-E04081365350}" destId="{4D39B8F7-A96E-4F53-B7E3-45CA9E8724D2}" srcOrd="1" destOrd="0" presId="urn:microsoft.com/office/officeart/2008/layout/LinedList"/>
    <dgm:cxn modelId="{DBC8A651-58A9-4E47-B053-CB2B6DD51C0C}" type="presParOf" srcId="{B2A57EB5-8D54-4463-9BB2-30CDD029F6DE}" destId="{7DB6B37F-50AF-4289-A7AB-370AA72F3884}" srcOrd="4" destOrd="0" presId="urn:microsoft.com/office/officeart/2008/layout/LinedList"/>
    <dgm:cxn modelId="{CE99C4B7-BE7F-47D3-A475-60B43DDAB432}" type="presParOf" srcId="{B2A57EB5-8D54-4463-9BB2-30CDD029F6DE}" destId="{427B6A22-ADD9-4C45-B37C-E4E6270BBC12}" srcOrd="5" destOrd="0" presId="urn:microsoft.com/office/officeart/2008/layout/LinedList"/>
    <dgm:cxn modelId="{D9DB7AC4-4EFA-47DC-ABE6-050206FEBEBF}" type="presParOf" srcId="{427B6A22-ADD9-4C45-B37C-E4E6270BBC12}" destId="{DFF4291C-6E98-482A-B22F-FB702F14BF0C}" srcOrd="0" destOrd="0" presId="urn:microsoft.com/office/officeart/2008/layout/LinedList"/>
    <dgm:cxn modelId="{2C749F07-338F-4822-AF4C-385B6CEEAF7E}" type="presParOf" srcId="{427B6A22-ADD9-4C45-B37C-E4E6270BBC12}" destId="{BA7A256F-2363-4BFC-8C64-F8664C1A2A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83DBFF-E3F2-4590-9C93-DC5CEA309C4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B3CB5D9-03EF-4D8F-A12F-443E177AB7F7}">
      <dgm:prSet/>
      <dgm:spPr/>
      <dgm:t>
        <a:bodyPr/>
        <a:lstStyle/>
        <a:p>
          <a:r>
            <a:rPr lang="en-US"/>
            <a:t>Can we predict whether it will rain tomorrow or not using data?</a:t>
          </a:r>
        </a:p>
      </dgm:t>
    </dgm:pt>
    <dgm:pt modelId="{7E012CB6-B8B9-4116-8E05-98D48F2CCD29}" type="parTrans" cxnId="{81861D80-34B0-4EC4-AD47-7B084C6A5F06}">
      <dgm:prSet/>
      <dgm:spPr/>
      <dgm:t>
        <a:bodyPr/>
        <a:lstStyle/>
        <a:p>
          <a:endParaRPr lang="en-US"/>
        </a:p>
      </dgm:t>
    </dgm:pt>
    <dgm:pt modelId="{2C90188B-A070-49F9-9BD5-11D3108A0C41}" type="sibTrans" cxnId="{81861D80-34B0-4EC4-AD47-7B084C6A5F06}">
      <dgm:prSet/>
      <dgm:spPr/>
      <dgm:t>
        <a:bodyPr/>
        <a:lstStyle/>
        <a:p>
          <a:endParaRPr lang="en-US"/>
        </a:p>
      </dgm:t>
    </dgm:pt>
    <dgm:pt modelId="{ABECA19F-E5F0-4DDC-9D02-F7D706A5BFDF}">
      <dgm:prSet/>
      <dgm:spPr/>
      <dgm:t>
        <a:bodyPr/>
        <a:lstStyle/>
        <a:p>
          <a:r>
            <a:rPr lang="en-US" b="1" i="1"/>
            <a:t>Solution:</a:t>
          </a:r>
          <a:r>
            <a:rPr lang="en-US" b="1"/>
            <a:t> </a:t>
          </a:r>
          <a:r>
            <a:rPr lang="en-US"/>
            <a:t>Design a predictive classification model (</a:t>
          </a:r>
          <a:r>
            <a:rPr lang="en-US" i="1"/>
            <a:t>Decision Tree and Logistics Regression</a:t>
          </a:r>
          <a:r>
            <a:rPr lang="en-US"/>
            <a:t>) using machine learning algorithms to forecast whether or not it will rain tomorrow in Australia.</a:t>
          </a:r>
        </a:p>
      </dgm:t>
    </dgm:pt>
    <dgm:pt modelId="{6E77044D-FB7C-4F92-9B52-5FE0DB860E56}" type="parTrans" cxnId="{62F1C973-CCD5-4FF7-879D-F6C812021FE9}">
      <dgm:prSet/>
      <dgm:spPr/>
      <dgm:t>
        <a:bodyPr/>
        <a:lstStyle/>
        <a:p>
          <a:endParaRPr lang="en-US"/>
        </a:p>
      </dgm:t>
    </dgm:pt>
    <dgm:pt modelId="{4C016C95-F29A-474A-AB43-F4C14A6F2A6E}" type="sibTrans" cxnId="{62F1C973-CCD5-4FF7-879D-F6C812021FE9}">
      <dgm:prSet/>
      <dgm:spPr/>
      <dgm:t>
        <a:bodyPr/>
        <a:lstStyle/>
        <a:p>
          <a:endParaRPr lang="en-US"/>
        </a:p>
      </dgm:t>
    </dgm:pt>
    <dgm:pt modelId="{D03E94F0-086B-40D2-8FFA-9BEA15C79F48}" type="pres">
      <dgm:prSet presAssocID="{9583DBFF-E3F2-4590-9C93-DC5CEA309C42}" presName="vert0" presStyleCnt="0">
        <dgm:presLayoutVars>
          <dgm:dir/>
          <dgm:animOne val="branch"/>
          <dgm:animLvl val="lvl"/>
        </dgm:presLayoutVars>
      </dgm:prSet>
      <dgm:spPr/>
    </dgm:pt>
    <dgm:pt modelId="{89AB506D-2E1E-42EE-BEDF-8F842C8893BA}" type="pres">
      <dgm:prSet presAssocID="{9B3CB5D9-03EF-4D8F-A12F-443E177AB7F7}" presName="thickLine" presStyleLbl="alignNode1" presStyleIdx="0" presStyleCnt="2"/>
      <dgm:spPr/>
    </dgm:pt>
    <dgm:pt modelId="{7D24D054-35A6-4C90-B4C5-CBD1E4DED8D7}" type="pres">
      <dgm:prSet presAssocID="{9B3CB5D9-03EF-4D8F-A12F-443E177AB7F7}" presName="horz1" presStyleCnt="0"/>
      <dgm:spPr/>
    </dgm:pt>
    <dgm:pt modelId="{F0531EE8-80FE-4F47-8DD2-A8994C2F8271}" type="pres">
      <dgm:prSet presAssocID="{9B3CB5D9-03EF-4D8F-A12F-443E177AB7F7}" presName="tx1" presStyleLbl="revTx" presStyleIdx="0" presStyleCnt="2"/>
      <dgm:spPr/>
    </dgm:pt>
    <dgm:pt modelId="{EAEB1054-64D8-423B-AE94-0BB044802CDA}" type="pres">
      <dgm:prSet presAssocID="{9B3CB5D9-03EF-4D8F-A12F-443E177AB7F7}" presName="vert1" presStyleCnt="0"/>
      <dgm:spPr/>
    </dgm:pt>
    <dgm:pt modelId="{6C08B052-6A93-467D-85CC-31A34FF73E5A}" type="pres">
      <dgm:prSet presAssocID="{ABECA19F-E5F0-4DDC-9D02-F7D706A5BFDF}" presName="thickLine" presStyleLbl="alignNode1" presStyleIdx="1" presStyleCnt="2"/>
      <dgm:spPr/>
    </dgm:pt>
    <dgm:pt modelId="{E0E01A87-44E9-4A74-83F8-F7F48716CB51}" type="pres">
      <dgm:prSet presAssocID="{ABECA19F-E5F0-4DDC-9D02-F7D706A5BFDF}" presName="horz1" presStyleCnt="0"/>
      <dgm:spPr/>
    </dgm:pt>
    <dgm:pt modelId="{A87FBBAF-4BFF-4A09-A0D0-7722FE2CE8EB}" type="pres">
      <dgm:prSet presAssocID="{ABECA19F-E5F0-4DDC-9D02-F7D706A5BFDF}" presName="tx1" presStyleLbl="revTx" presStyleIdx="1" presStyleCnt="2"/>
      <dgm:spPr/>
    </dgm:pt>
    <dgm:pt modelId="{EE22EABF-BC6F-40EA-8E1D-BD538F8C6A0E}" type="pres">
      <dgm:prSet presAssocID="{ABECA19F-E5F0-4DDC-9D02-F7D706A5BFDF}" presName="vert1" presStyleCnt="0"/>
      <dgm:spPr/>
    </dgm:pt>
  </dgm:ptLst>
  <dgm:cxnLst>
    <dgm:cxn modelId="{336D4516-9804-42AA-BCCE-48D1F45F34AA}" type="presOf" srcId="{9B3CB5D9-03EF-4D8F-A12F-443E177AB7F7}" destId="{F0531EE8-80FE-4F47-8DD2-A8994C2F8271}" srcOrd="0" destOrd="0" presId="urn:microsoft.com/office/officeart/2008/layout/LinedList"/>
    <dgm:cxn modelId="{62F1C973-CCD5-4FF7-879D-F6C812021FE9}" srcId="{9583DBFF-E3F2-4590-9C93-DC5CEA309C42}" destId="{ABECA19F-E5F0-4DDC-9D02-F7D706A5BFDF}" srcOrd="1" destOrd="0" parTransId="{6E77044D-FB7C-4F92-9B52-5FE0DB860E56}" sibTransId="{4C016C95-F29A-474A-AB43-F4C14A6F2A6E}"/>
    <dgm:cxn modelId="{81861D80-34B0-4EC4-AD47-7B084C6A5F06}" srcId="{9583DBFF-E3F2-4590-9C93-DC5CEA309C42}" destId="{9B3CB5D9-03EF-4D8F-A12F-443E177AB7F7}" srcOrd="0" destOrd="0" parTransId="{7E012CB6-B8B9-4116-8E05-98D48F2CCD29}" sibTransId="{2C90188B-A070-49F9-9BD5-11D3108A0C41}"/>
    <dgm:cxn modelId="{14899EA4-66A0-4A3D-B665-40120E646FE3}" type="presOf" srcId="{9583DBFF-E3F2-4590-9C93-DC5CEA309C42}" destId="{D03E94F0-086B-40D2-8FFA-9BEA15C79F48}" srcOrd="0" destOrd="0" presId="urn:microsoft.com/office/officeart/2008/layout/LinedList"/>
    <dgm:cxn modelId="{6940D1D7-97AE-4A06-85C5-B200EE839EAF}" type="presOf" srcId="{ABECA19F-E5F0-4DDC-9D02-F7D706A5BFDF}" destId="{A87FBBAF-4BFF-4A09-A0D0-7722FE2CE8EB}" srcOrd="0" destOrd="0" presId="urn:microsoft.com/office/officeart/2008/layout/LinedList"/>
    <dgm:cxn modelId="{89779330-8A49-484C-BB87-D7CA3F8FD8F3}" type="presParOf" srcId="{D03E94F0-086B-40D2-8FFA-9BEA15C79F48}" destId="{89AB506D-2E1E-42EE-BEDF-8F842C8893BA}" srcOrd="0" destOrd="0" presId="urn:microsoft.com/office/officeart/2008/layout/LinedList"/>
    <dgm:cxn modelId="{FC5AC2A5-FD2E-4241-BC6B-C6A89183B91E}" type="presParOf" srcId="{D03E94F0-086B-40D2-8FFA-9BEA15C79F48}" destId="{7D24D054-35A6-4C90-B4C5-CBD1E4DED8D7}" srcOrd="1" destOrd="0" presId="urn:microsoft.com/office/officeart/2008/layout/LinedList"/>
    <dgm:cxn modelId="{9695DAB9-79FC-498A-AF3A-4146A3A4F142}" type="presParOf" srcId="{7D24D054-35A6-4C90-B4C5-CBD1E4DED8D7}" destId="{F0531EE8-80FE-4F47-8DD2-A8994C2F8271}" srcOrd="0" destOrd="0" presId="urn:microsoft.com/office/officeart/2008/layout/LinedList"/>
    <dgm:cxn modelId="{CC1FAAFA-9821-45F5-AD14-E506004BAA31}" type="presParOf" srcId="{7D24D054-35A6-4C90-B4C5-CBD1E4DED8D7}" destId="{EAEB1054-64D8-423B-AE94-0BB044802CDA}" srcOrd="1" destOrd="0" presId="urn:microsoft.com/office/officeart/2008/layout/LinedList"/>
    <dgm:cxn modelId="{DEFC239E-6489-43C3-B485-7AFBC67D8C37}" type="presParOf" srcId="{D03E94F0-086B-40D2-8FFA-9BEA15C79F48}" destId="{6C08B052-6A93-467D-85CC-31A34FF73E5A}" srcOrd="2" destOrd="0" presId="urn:microsoft.com/office/officeart/2008/layout/LinedList"/>
    <dgm:cxn modelId="{5FA7CCF2-E10C-4059-8A5B-6C3810416D77}" type="presParOf" srcId="{D03E94F0-086B-40D2-8FFA-9BEA15C79F48}" destId="{E0E01A87-44E9-4A74-83F8-F7F48716CB51}" srcOrd="3" destOrd="0" presId="urn:microsoft.com/office/officeart/2008/layout/LinedList"/>
    <dgm:cxn modelId="{59126866-0B92-4BF6-8E52-90E0000C9D7F}" type="presParOf" srcId="{E0E01A87-44E9-4A74-83F8-F7F48716CB51}" destId="{A87FBBAF-4BFF-4A09-A0D0-7722FE2CE8EB}" srcOrd="0" destOrd="0" presId="urn:microsoft.com/office/officeart/2008/layout/LinedList"/>
    <dgm:cxn modelId="{8D57DA9C-619C-4CD2-AC4B-E8859C55B91B}" type="presParOf" srcId="{E0E01A87-44E9-4A74-83F8-F7F48716CB51}" destId="{EE22EABF-BC6F-40EA-8E1D-BD538F8C6A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9D201C-C45D-49D0-88FC-B8C8300231E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9AE5EBA-A02B-45CC-B7F9-D2A507E3C5FE}">
      <dgm:prSet/>
      <dgm:spPr/>
      <dgm:t>
        <a:bodyPr/>
        <a:lstStyle/>
        <a:p>
          <a:pPr>
            <a:lnSpc>
              <a:spcPct val="100000"/>
            </a:lnSpc>
          </a:pPr>
          <a:r>
            <a:rPr lang="en-US"/>
            <a:t>Observations:-</a:t>
          </a:r>
        </a:p>
      </dgm:t>
    </dgm:pt>
    <dgm:pt modelId="{80B6A6DB-6073-4FD3-AE20-C092503CED6B}" type="parTrans" cxnId="{335066E2-0C80-45C6-A206-575B919C4E80}">
      <dgm:prSet/>
      <dgm:spPr/>
      <dgm:t>
        <a:bodyPr/>
        <a:lstStyle/>
        <a:p>
          <a:endParaRPr lang="en-US"/>
        </a:p>
      </dgm:t>
    </dgm:pt>
    <dgm:pt modelId="{E1D25EBB-1CAD-48D0-9680-62D7FC847525}" type="sibTrans" cxnId="{335066E2-0C80-45C6-A206-575B919C4E80}">
      <dgm:prSet/>
      <dgm:spPr/>
      <dgm:t>
        <a:bodyPr/>
        <a:lstStyle/>
        <a:p>
          <a:endParaRPr lang="en-US"/>
        </a:p>
      </dgm:t>
    </dgm:pt>
    <dgm:pt modelId="{CF763671-9E55-4509-9E56-AB8C47A43F32}">
      <dgm:prSet/>
      <dgm:spPr/>
    </dgm:pt>
    <dgm:pt modelId="{3078B8AA-DBD6-4917-BFF0-CC27C811E09E}" type="parTrans" cxnId="{8748F8CD-E1E6-4650-9E0F-E233B2E1040D}">
      <dgm:prSet/>
      <dgm:spPr/>
      <dgm:t>
        <a:bodyPr/>
        <a:lstStyle/>
        <a:p>
          <a:endParaRPr lang="en-US"/>
        </a:p>
      </dgm:t>
    </dgm:pt>
    <dgm:pt modelId="{9F3C71F2-4C50-4B4B-B1B6-6F044DF8D24B}" type="sibTrans" cxnId="{8748F8CD-E1E6-4650-9E0F-E233B2E1040D}">
      <dgm:prSet/>
      <dgm:spPr/>
      <dgm:t>
        <a:bodyPr/>
        <a:lstStyle/>
        <a:p>
          <a:endParaRPr lang="en-US"/>
        </a:p>
      </dgm:t>
    </dgm:pt>
    <dgm:pt modelId="{6A0110C2-276C-4FE9-9553-3BC2602AC60B}">
      <dgm:prSet/>
      <dgm:spPr/>
    </dgm:pt>
    <dgm:pt modelId="{66B7E070-F2CC-46FF-A6BA-F9C9B33C1DB6}" type="parTrans" cxnId="{23F31004-8686-4570-A2CB-1D772F86E9D9}">
      <dgm:prSet/>
      <dgm:spPr/>
      <dgm:t>
        <a:bodyPr/>
        <a:lstStyle/>
        <a:p>
          <a:endParaRPr lang="en-US"/>
        </a:p>
      </dgm:t>
    </dgm:pt>
    <dgm:pt modelId="{E15410E0-2950-4C82-AD64-BB579FEF6D0D}" type="sibTrans" cxnId="{23F31004-8686-4570-A2CB-1D772F86E9D9}">
      <dgm:prSet/>
      <dgm:spPr/>
      <dgm:t>
        <a:bodyPr/>
        <a:lstStyle/>
        <a:p>
          <a:endParaRPr lang="en-US"/>
        </a:p>
      </dgm:t>
    </dgm:pt>
    <dgm:pt modelId="{3C49DC18-1DED-43B1-A95C-54AB12D16501}">
      <dgm:prSet/>
      <dgm:spPr/>
    </dgm:pt>
    <dgm:pt modelId="{6ADF9DC7-8361-4727-B547-B7148F080EC4}" type="parTrans" cxnId="{11435C69-EDC8-40E7-A0D1-3F97F95DCBC8}">
      <dgm:prSet/>
      <dgm:spPr/>
      <dgm:t>
        <a:bodyPr/>
        <a:lstStyle/>
        <a:p>
          <a:endParaRPr lang="en-US"/>
        </a:p>
      </dgm:t>
    </dgm:pt>
    <dgm:pt modelId="{FA4138F6-D905-4B6C-81B4-FB442330F5C2}" type="sibTrans" cxnId="{11435C69-EDC8-40E7-A0D1-3F97F95DCBC8}">
      <dgm:prSet/>
      <dgm:spPr/>
      <dgm:t>
        <a:bodyPr/>
        <a:lstStyle/>
        <a:p>
          <a:endParaRPr lang="en-US"/>
        </a:p>
      </dgm:t>
    </dgm:pt>
    <dgm:pt modelId="{04404419-FD99-43C1-88FB-7E3F74E0DB22}">
      <dgm:prSet/>
      <dgm:spPr/>
    </dgm:pt>
    <dgm:pt modelId="{DE2F7EDF-A3DB-4E8F-BD95-FCFF034EDD45}" type="parTrans" cxnId="{A3A5286D-A04F-4AA3-A1BA-1B5693EDFAA7}">
      <dgm:prSet/>
      <dgm:spPr/>
      <dgm:t>
        <a:bodyPr/>
        <a:lstStyle/>
        <a:p>
          <a:endParaRPr lang="en-US"/>
        </a:p>
      </dgm:t>
    </dgm:pt>
    <dgm:pt modelId="{B2CBAD44-EC12-4F58-8AE0-8EBB4380D4B1}" type="sibTrans" cxnId="{A3A5286D-A04F-4AA3-A1BA-1B5693EDFAA7}">
      <dgm:prSet/>
      <dgm:spPr/>
      <dgm:t>
        <a:bodyPr/>
        <a:lstStyle/>
        <a:p>
          <a:endParaRPr lang="en-US"/>
        </a:p>
      </dgm:t>
    </dgm:pt>
    <dgm:pt modelId="{A51416CC-923E-4909-8767-481C2765E12B}">
      <dgm:prSet/>
      <dgm:spPr/>
    </dgm:pt>
    <dgm:pt modelId="{1C378222-4C95-40DB-92E6-9E4A85CB2F1E}" type="parTrans" cxnId="{A3C2AB44-F3AE-4F59-82E7-3308C8E575B8}">
      <dgm:prSet/>
      <dgm:spPr/>
      <dgm:t>
        <a:bodyPr/>
        <a:lstStyle/>
        <a:p>
          <a:endParaRPr lang="en-US"/>
        </a:p>
      </dgm:t>
    </dgm:pt>
    <dgm:pt modelId="{B493B0AC-B872-4662-B1DA-477E590E89AE}" type="sibTrans" cxnId="{A3C2AB44-F3AE-4F59-82E7-3308C8E575B8}">
      <dgm:prSet/>
      <dgm:spPr/>
      <dgm:t>
        <a:bodyPr/>
        <a:lstStyle/>
        <a:p>
          <a:endParaRPr lang="en-US"/>
        </a:p>
      </dgm:t>
    </dgm:pt>
    <dgm:pt modelId="{D7C949AB-9C51-4940-8913-0D94901C313F}" type="pres">
      <dgm:prSet presAssocID="{4E9D201C-C45D-49D0-88FC-B8C8300231ED}" presName="root" presStyleCnt="0">
        <dgm:presLayoutVars>
          <dgm:dir/>
          <dgm:resizeHandles val="exact"/>
        </dgm:presLayoutVars>
      </dgm:prSet>
      <dgm:spPr/>
    </dgm:pt>
    <dgm:pt modelId="{90DB0BC8-489D-490D-A720-EF47E0DCE334}" type="pres">
      <dgm:prSet presAssocID="{89AE5EBA-A02B-45CC-B7F9-D2A507E3C5FE}" presName="compNode" presStyleCnt="0"/>
      <dgm:spPr/>
    </dgm:pt>
    <dgm:pt modelId="{25B837FE-D9E0-4FB6-9907-45EA2466CED7}" type="pres">
      <dgm:prSet presAssocID="{89AE5EBA-A02B-45CC-B7F9-D2A507E3C5FE}"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69A9329B-D8AB-4009-96EF-02110F0AAB7C}" type="pres">
      <dgm:prSet presAssocID="{89AE5EBA-A02B-45CC-B7F9-D2A507E3C5FE}" presName="spaceRect" presStyleCnt="0"/>
      <dgm:spPr/>
    </dgm:pt>
    <dgm:pt modelId="{FA6815DE-5652-468C-A485-B40260149DB1}" type="pres">
      <dgm:prSet presAssocID="{89AE5EBA-A02B-45CC-B7F9-D2A507E3C5FE}" presName="textRect" presStyleLbl="revTx" presStyleIdx="0" presStyleCnt="1">
        <dgm:presLayoutVars>
          <dgm:chMax val="1"/>
          <dgm:chPref val="1"/>
        </dgm:presLayoutVars>
      </dgm:prSet>
      <dgm:spPr/>
    </dgm:pt>
  </dgm:ptLst>
  <dgm:cxnLst>
    <dgm:cxn modelId="{23F31004-8686-4570-A2CB-1D772F86E9D9}" srcId="{89AE5EBA-A02B-45CC-B7F9-D2A507E3C5FE}" destId="{6A0110C2-276C-4FE9-9553-3BC2602AC60B}" srcOrd="1" destOrd="0" parTransId="{66B7E070-F2CC-46FF-A6BA-F9C9B33C1DB6}" sibTransId="{E15410E0-2950-4C82-AD64-BB579FEF6D0D}"/>
    <dgm:cxn modelId="{2A2F9361-7915-41D8-BFFD-F6C66946D2F3}" type="presOf" srcId="{89AE5EBA-A02B-45CC-B7F9-D2A507E3C5FE}" destId="{FA6815DE-5652-468C-A485-B40260149DB1}" srcOrd="0" destOrd="0" presId="urn:microsoft.com/office/officeart/2018/2/layout/IconLabelList"/>
    <dgm:cxn modelId="{A3C2AB44-F3AE-4F59-82E7-3308C8E575B8}" srcId="{89AE5EBA-A02B-45CC-B7F9-D2A507E3C5FE}" destId="{A51416CC-923E-4909-8767-481C2765E12B}" srcOrd="4" destOrd="0" parTransId="{1C378222-4C95-40DB-92E6-9E4A85CB2F1E}" sibTransId="{B493B0AC-B872-4662-B1DA-477E590E89AE}"/>
    <dgm:cxn modelId="{11435C69-EDC8-40E7-A0D1-3F97F95DCBC8}" srcId="{89AE5EBA-A02B-45CC-B7F9-D2A507E3C5FE}" destId="{3C49DC18-1DED-43B1-A95C-54AB12D16501}" srcOrd="2" destOrd="0" parTransId="{6ADF9DC7-8361-4727-B547-B7148F080EC4}" sibTransId="{FA4138F6-D905-4B6C-81B4-FB442330F5C2}"/>
    <dgm:cxn modelId="{A3A5286D-A04F-4AA3-A1BA-1B5693EDFAA7}" srcId="{89AE5EBA-A02B-45CC-B7F9-D2A507E3C5FE}" destId="{04404419-FD99-43C1-88FB-7E3F74E0DB22}" srcOrd="3" destOrd="0" parTransId="{DE2F7EDF-A3DB-4E8F-BD95-FCFF034EDD45}" sibTransId="{B2CBAD44-EC12-4F58-8AE0-8EBB4380D4B1}"/>
    <dgm:cxn modelId="{604DC6BB-8FFA-4F46-81A9-2391DD9FD179}" type="presOf" srcId="{4E9D201C-C45D-49D0-88FC-B8C8300231ED}" destId="{D7C949AB-9C51-4940-8913-0D94901C313F}" srcOrd="0" destOrd="0" presId="urn:microsoft.com/office/officeart/2018/2/layout/IconLabelList"/>
    <dgm:cxn modelId="{8748F8CD-E1E6-4650-9E0F-E233B2E1040D}" srcId="{89AE5EBA-A02B-45CC-B7F9-D2A507E3C5FE}" destId="{CF763671-9E55-4509-9E56-AB8C47A43F32}" srcOrd="0" destOrd="0" parTransId="{3078B8AA-DBD6-4917-BFF0-CC27C811E09E}" sibTransId="{9F3C71F2-4C50-4B4B-B1B6-6F044DF8D24B}"/>
    <dgm:cxn modelId="{335066E2-0C80-45C6-A206-575B919C4E80}" srcId="{4E9D201C-C45D-49D0-88FC-B8C8300231ED}" destId="{89AE5EBA-A02B-45CC-B7F9-D2A507E3C5FE}" srcOrd="0" destOrd="0" parTransId="{80B6A6DB-6073-4FD3-AE20-C092503CED6B}" sibTransId="{E1D25EBB-1CAD-48D0-9680-62D7FC847525}"/>
    <dgm:cxn modelId="{699AD807-C432-481E-922C-BC50B04EBA26}" type="presParOf" srcId="{D7C949AB-9C51-4940-8913-0D94901C313F}" destId="{90DB0BC8-489D-490D-A720-EF47E0DCE334}" srcOrd="0" destOrd="0" presId="urn:microsoft.com/office/officeart/2018/2/layout/IconLabelList"/>
    <dgm:cxn modelId="{1089EF22-DAC3-45A8-AC64-F3FBA7533B96}" type="presParOf" srcId="{90DB0BC8-489D-490D-A720-EF47E0DCE334}" destId="{25B837FE-D9E0-4FB6-9907-45EA2466CED7}" srcOrd="0" destOrd="0" presId="urn:microsoft.com/office/officeart/2018/2/layout/IconLabelList"/>
    <dgm:cxn modelId="{F6D22E46-498C-48A3-A967-2D88C9A6A057}" type="presParOf" srcId="{90DB0BC8-489D-490D-A720-EF47E0DCE334}" destId="{69A9329B-D8AB-4009-96EF-02110F0AAB7C}" srcOrd="1" destOrd="0" presId="urn:microsoft.com/office/officeart/2018/2/layout/IconLabelList"/>
    <dgm:cxn modelId="{32CA9D7F-7CF9-47B3-9F75-3DE2C419EA41}" type="presParOf" srcId="{90DB0BC8-489D-490D-A720-EF47E0DCE334}" destId="{FA6815DE-5652-468C-A485-B40260149DB1}" srcOrd="2" destOrd="0" presId="urn:microsoft.com/office/officeart/2018/2/layout/Icon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EB5AD-1F93-4319-AF94-9801106D60F2}">
      <dsp:nvSpPr>
        <dsp:cNvPr id="0" name=""/>
        <dsp:cNvSpPr/>
      </dsp:nvSpPr>
      <dsp:spPr>
        <a:xfrm>
          <a:off x="764588" y="51786"/>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B2CF3-AC9C-413D-ACCB-3792F7EFAE4E}">
      <dsp:nvSpPr>
        <dsp:cNvPr id="0" name=""/>
        <dsp:cNvSpPr/>
      </dsp:nvSpPr>
      <dsp:spPr>
        <a:xfrm>
          <a:off x="1014423" y="301621"/>
          <a:ext cx="690021" cy="690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4BEDD0-62A9-4D08-BDE4-35C49B695719}">
      <dsp:nvSpPr>
        <dsp:cNvPr id="0" name=""/>
        <dsp:cNvSpPr/>
      </dsp:nvSpPr>
      <dsp:spPr>
        <a:xfrm>
          <a:off x="2209214" y="51786"/>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Problem or Situation</a:t>
          </a:r>
        </a:p>
      </dsp:txBody>
      <dsp:txXfrm>
        <a:off x="2209214" y="51786"/>
        <a:ext cx="2804274" cy="1189692"/>
      </dsp:txXfrm>
    </dsp:sp>
    <dsp:sp modelId="{E1ECDB55-FF76-4928-A0EC-AE2BD5B9E7AC}">
      <dsp:nvSpPr>
        <dsp:cNvPr id="0" name=""/>
        <dsp:cNvSpPr/>
      </dsp:nvSpPr>
      <dsp:spPr>
        <a:xfrm>
          <a:off x="5502111" y="51786"/>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A6AD8-0E36-4E07-BAFA-8ECC494810F1}">
      <dsp:nvSpPr>
        <dsp:cNvPr id="0" name=""/>
        <dsp:cNvSpPr/>
      </dsp:nvSpPr>
      <dsp:spPr>
        <a:xfrm>
          <a:off x="5751947" y="301621"/>
          <a:ext cx="690021" cy="690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F56E9-90E6-4F6C-A6F9-766D60F6E5F7}">
      <dsp:nvSpPr>
        <dsp:cNvPr id="0" name=""/>
        <dsp:cNvSpPr/>
      </dsp:nvSpPr>
      <dsp:spPr>
        <a:xfrm>
          <a:off x="6946737" y="51786"/>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Research Question</a:t>
          </a:r>
        </a:p>
      </dsp:txBody>
      <dsp:txXfrm>
        <a:off x="6946737" y="51786"/>
        <a:ext cx="2804274" cy="1189692"/>
      </dsp:txXfrm>
    </dsp:sp>
    <dsp:sp modelId="{58DAB701-7C3E-44B0-918A-06C9413E6FC2}">
      <dsp:nvSpPr>
        <dsp:cNvPr id="0" name=""/>
        <dsp:cNvSpPr/>
      </dsp:nvSpPr>
      <dsp:spPr>
        <a:xfrm>
          <a:off x="764588" y="2187464"/>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C2DF8-781C-40E2-8D40-5EC711C936A0}">
      <dsp:nvSpPr>
        <dsp:cNvPr id="0" name=""/>
        <dsp:cNvSpPr/>
      </dsp:nvSpPr>
      <dsp:spPr>
        <a:xfrm>
          <a:off x="1014423" y="2437299"/>
          <a:ext cx="690021" cy="690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B829D8-6A98-48AC-8876-30E0E5C4710B}">
      <dsp:nvSpPr>
        <dsp:cNvPr id="0" name=""/>
        <dsp:cNvSpPr/>
      </dsp:nvSpPr>
      <dsp:spPr>
        <a:xfrm>
          <a:off x="2209214" y="2187464"/>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a:t>
          </a:r>
        </a:p>
      </dsp:txBody>
      <dsp:txXfrm>
        <a:off x="2209214" y="2187464"/>
        <a:ext cx="2804274" cy="1189692"/>
      </dsp:txXfrm>
    </dsp:sp>
    <dsp:sp modelId="{A8A21EBD-8AAB-422A-B0E7-E56908D46FB0}">
      <dsp:nvSpPr>
        <dsp:cNvPr id="0" name=""/>
        <dsp:cNvSpPr/>
      </dsp:nvSpPr>
      <dsp:spPr>
        <a:xfrm>
          <a:off x="5502111" y="2187464"/>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27F04-2AAC-4124-8682-332D8822A6EE}">
      <dsp:nvSpPr>
        <dsp:cNvPr id="0" name=""/>
        <dsp:cNvSpPr/>
      </dsp:nvSpPr>
      <dsp:spPr>
        <a:xfrm>
          <a:off x="5751947" y="2437299"/>
          <a:ext cx="690021" cy="690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27675-7AF4-46AB-B525-7F55584A23B8}">
      <dsp:nvSpPr>
        <dsp:cNvPr id="0" name=""/>
        <dsp:cNvSpPr/>
      </dsp:nvSpPr>
      <dsp:spPr>
        <a:xfrm>
          <a:off x="6946737" y="2187464"/>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Proposed Methodology</a:t>
          </a:r>
        </a:p>
      </dsp:txBody>
      <dsp:txXfrm>
        <a:off x="6946737" y="2187464"/>
        <a:ext cx="2804274" cy="1189692"/>
      </dsp:txXfrm>
    </dsp:sp>
    <dsp:sp modelId="{FD4FD837-8E58-4F11-AEEF-4A8CAE32F2C8}">
      <dsp:nvSpPr>
        <dsp:cNvPr id="0" name=""/>
        <dsp:cNvSpPr/>
      </dsp:nvSpPr>
      <dsp:spPr>
        <a:xfrm>
          <a:off x="764588" y="4323141"/>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B0D42E-AEDF-4370-8CA7-835871F7FDE0}">
      <dsp:nvSpPr>
        <dsp:cNvPr id="0" name=""/>
        <dsp:cNvSpPr/>
      </dsp:nvSpPr>
      <dsp:spPr>
        <a:xfrm>
          <a:off x="1014423" y="4572976"/>
          <a:ext cx="690021" cy="6900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50660C-28C3-49D2-A00A-AEC5DD415DF2}">
      <dsp:nvSpPr>
        <dsp:cNvPr id="0" name=""/>
        <dsp:cNvSpPr/>
      </dsp:nvSpPr>
      <dsp:spPr>
        <a:xfrm>
          <a:off x="2209214" y="4323141"/>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Project Timeline</a:t>
          </a:r>
        </a:p>
      </dsp:txBody>
      <dsp:txXfrm>
        <a:off x="2209214" y="4323141"/>
        <a:ext cx="2804274" cy="1189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48340-7CB5-452D-9833-8A6225A935E3}">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928FE5-92D2-4E56-A0D0-7947AE862FE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Rainfall Prediction is a complex and uncertain task that significantly impacts human society. </a:t>
          </a:r>
        </a:p>
      </dsp:txBody>
      <dsp:txXfrm>
        <a:off x="0" y="2703"/>
        <a:ext cx="6900512" cy="1843578"/>
      </dsp:txXfrm>
    </dsp:sp>
    <dsp:sp modelId="{A1D30F93-940A-485C-A851-BA581C7B026C}">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5784AE-60FA-4F97-B516-B5575ABAD317}">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Well-timed and accurate forecasting can proactively help reduce human and financial loss. </a:t>
          </a:r>
        </a:p>
      </dsp:txBody>
      <dsp:txXfrm>
        <a:off x="0" y="1846281"/>
        <a:ext cx="6900512" cy="1843578"/>
      </dsp:txXfrm>
    </dsp:sp>
    <dsp:sp modelId="{7DB6B37F-50AF-4289-A7AB-370AA72F3884}">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4291C-6E98-482A-B22F-FB702F14BF0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This project presents a set of experiments that use standard machine learning methods to build models that can predict whether it will rain tomorrow or not based on the weather data for that day in major cities in Australia.</a:t>
          </a: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B506D-2E1E-42EE-BEDF-8F842C8893BA}">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31EE8-80FE-4F47-8DD2-A8994C2F8271}">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Can we predict whether it will rain tomorrow or not using data?</a:t>
          </a:r>
        </a:p>
      </dsp:txBody>
      <dsp:txXfrm>
        <a:off x="0" y="0"/>
        <a:ext cx="6900512" cy="2768070"/>
      </dsp:txXfrm>
    </dsp:sp>
    <dsp:sp modelId="{6C08B052-6A93-467D-85CC-31A34FF73E5A}">
      <dsp:nvSpPr>
        <dsp:cNvPr id="0" name=""/>
        <dsp:cNvSpPr/>
      </dsp:nvSpPr>
      <dsp:spPr>
        <a:xfrm>
          <a:off x="0" y="2768070"/>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7FBBAF-4BFF-4A09-A0D0-7722FE2CE8EB}">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i="1" kern="1200"/>
            <a:t>Solution:</a:t>
          </a:r>
          <a:r>
            <a:rPr lang="en-US" sz="3200" b="1" kern="1200"/>
            <a:t> </a:t>
          </a:r>
          <a:r>
            <a:rPr lang="en-US" sz="3200" kern="1200"/>
            <a:t>Design a predictive classification model (</a:t>
          </a:r>
          <a:r>
            <a:rPr lang="en-US" sz="3200" i="1" kern="1200"/>
            <a:t>Decision Tree and Logistics Regression</a:t>
          </a:r>
          <a:r>
            <a:rPr lang="en-US" sz="3200" kern="1200"/>
            <a:t>) using machine learning algorithms to forecast whether or not it will rain tomorrow in Australia.</a:t>
          </a:r>
        </a:p>
      </dsp:txBody>
      <dsp:txXfrm>
        <a:off x="0" y="2768070"/>
        <a:ext cx="6900512" cy="27680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837FE-D9E0-4FB6-9907-45EA2466CED7}">
      <dsp:nvSpPr>
        <dsp:cNvPr id="0" name=""/>
        <dsp:cNvSpPr/>
      </dsp:nvSpPr>
      <dsp:spPr>
        <a:xfrm>
          <a:off x="978554" y="1327690"/>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815DE-5652-468C-A485-B40260149DB1}">
      <dsp:nvSpPr>
        <dsp:cNvPr id="0" name=""/>
        <dsp:cNvSpPr/>
      </dsp:nvSpPr>
      <dsp:spPr>
        <a:xfrm>
          <a:off x="28773" y="3283261"/>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00250">
            <a:lnSpc>
              <a:spcPct val="100000"/>
            </a:lnSpc>
            <a:spcBef>
              <a:spcPct val="0"/>
            </a:spcBef>
            <a:spcAft>
              <a:spcPct val="35000"/>
            </a:spcAft>
            <a:buNone/>
          </a:pPr>
          <a:r>
            <a:rPr lang="en-US" sz="4500" kern="1200"/>
            <a:t>Observations:-</a:t>
          </a:r>
        </a:p>
      </dsp:txBody>
      <dsp:txXfrm>
        <a:off x="28773" y="3283261"/>
        <a:ext cx="345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66732-BD1E-453C-B22A-EB8DF851A930}" type="datetimeFigureOut">
              <a:rPr lang="en-US" smtClean="0"/>
              <a:t>8/20/2022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9B882-E582-4A0F-8F88-0FAD0C9C9A49}" type="slidenum">
              <a:rPr lang="en-US" smtClean="0"/>
              <a:t>‹#›</a:t>
            </a:fld>
            <a:endParaRPr lang="en-US"/>
          </a:p>
        </p:txBody>
      </p:sp>
    </p:spTree>
    <p:extLst>
      <p:ext uri="{BB962C8B-B14F-4D97-AF65-F5344CB8AC3E}">
        <p14:creationId xmlns:p14="http://schemas.microsoft.com/office/powerpoint/2010/main" val="37912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26F9-1A54-626A-1E6E-7F728C72A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9BF18D-1482-CC23-EB88-967ECFB3D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78D455-15D1-E534-BAC6-C0CA29DACA82}"/>
              </a:ext>
            </a:extLst>
          </p:cNvPr>
          <p:cNvSpPr>
            <a:spLocks noGrp="1"/>
          </p:cNvSpPr>
          <p:nvPr>
            <p:ph type="dt" sz="half" idx="10"/>
          </p:nvPr>
        </p:nvSpPr>
        <p:spPr/>
        <p:txBody>
          <a:bodyPr/>
          <a:lstStyle/>
          <a:p>
            <a:fld id="{A25FDF8C-6F23-420A-B7BA-F2A093B26644}" type="datetime1">
              <a:rPr lang="en-US" smtClean="0"/>
              <a:t>8/20/2022</a:t>
            </a:fld>
            <a:endParaRPr lang="en-US"/>
          </a:p>
        </p:txBody>
      </p:sp>
      <p:sp>
        <p:nvSpPr>
          <p:cNvPr id="5" name="Footer Placeholder 4">
            <a:extLst>
              <a:ext uri="{FF2B5EF4-FFF2-40B4-BE49-F238E27FC236}">
                <a16:creationId xmlns:a16="http://schemas.microsoft.com/office/drawing/2014/main" id="{04F2D8A7-6A1B-1FDA-BC45-B7849DB1F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CB37C-EE18-8CCA-06AA-5E69D2F1A99D}"/>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207054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A059-56AB-6BAE-A9B0-D20FB68595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915420-71CF-3334-D987-4553DF3DC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0F831-11EE-9426-E2AF-A35BC831073B}"/>
              </a:ext>
            </a:extLst>
          </p:cNvPr>
          <p:cNvSpPr>
            <a:spLocks noGrp="1"/>
          </p:cNvSpPr>
          <p:nvPr>
            <p:ph type="dt" sz="half" idx="10"/>
          </p:nvPr>
        </p:nvSpPr>
        <p:spPr/>
        <p:txBody>
          <a:bodyPr/>
          <a:lstStyle/>
          <a:p>
            <a:fld id="{63751569-1538-4613-A4DF-B2968EB7F1C4}" type="datetime1">
              <a:rPr lang="en-US" smtClean="0"/>
              <a:t>8/20/2022</a:t>
            </a:fld>
            <a:endParaRPr lang="en-US"/>
          </a:p>
        </p:txBody>
      </p:sp>
      <p:sp>
        <p:nvSpPr>
          <p:cNvPr id="5" name="Footer Placeholder 4">
            <a:extLst>
              <a:ext uri="{FF2B5EF4-FFF2-40B4-BE49-F238E27FC236}">
                <a16:creationId xmlns:a16="http://schemas.microsoft.com/office/drawing/2014/main" id="{1F9D34D3-59E0-3B09-DEF1-8C8929BAC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376D8-C3F2-B212-8C40-03F07A455EF8}"/>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311676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E844F-99D6-49DE-D3F5-27550D048B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BFBDA-A5EA-AA38-E7C2-FF7B821F0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21CBF-125A-6DCF-C2BF-80F1F2848E01}"/>
              </a:ext>
            </a:extLst>
          </p:cNvPr>
          <p:cNvSpPr>
            <a:spLocks noGrp="1"/>
          </p:cNvSpPr>
          <p:nvPr>
            <p:ph type="dt" sz="half" idx="10"/>
          </p:nvPr>
        </p:nvSpPr>
        <p:spPr/>
        <p:txBody>
          <a:bodyPr/>
          <a:lstStyle/>
          <a:p>
            <a:fld id="{F6C255C8-726A-42AA-BC9E-846B185AF44F}" type="datetime1">
              <a:rPr lang="en-US" smtClean="0"/>
              <a:t>8/20/2022</a:t>
            </a:fld>
            <a:endParaRPr lang="en-US"/>
          </a:p>
        </p:txBody>
      </p:sp>
      <p:sp>
        <p:nvSpPr>
          <p:cNvPr id="5" name="Footer Placeholder 4">
            <a:extLst>
              <a:ext uri="{FF2B5EF4-FFF2-40B4-BE49-F238E27FC236}">
                <a16:creationId xmlns:a16="http://schemas.microsoft.com/office/drawing/2014/main" id="{31F0A17F-41BB-D9B3-B007-2B8F8C30E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A5146-FC1C-5044-81A1-2E4F83768078}"/>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33111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DC68-CA9D-62C4-8B78-FAFE8456F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185A04-3471-530E-C698-5C656F869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8D337-4159-C959-F710-E7454F2C77F1}"/>
              </a:ext>
            </a:extLst>
          </p:cNvPr>
          <p:cNvSpPr>
            <a:spLocks noGrp="1"/>
          </p:cNvSpPr>
          <p:nvPr>
            <p:ph type="dt" sz="half" idx="10"/>
          </p:nvPr>
        </p:nvSpPr>
        <p:spPr/>
        <p:txBody>
          <a:bodyPr/>
          <a:lstStyle/>
          <a:p>
            <a:fld id="{29D8B008-6CD7-41D7-8B5A-909095973E04}" type="datetime1">
              <a:rPr lang="en-US" smtClean="0"/>
              <a:t>8/20/2022</a:t>
            </a:fld>
            <a:endParaRPr lang="en-US"/>
          </a:p>
        </p:txBody>
      </p:sp>
      <p:sp>
        <p:nvSpPr>
          <p:cNvPr id="5" name="Footer Placeholder 4">
            <a:extLst>
              <a:ext uri="{FF2B5EF4-FFF2-40B4-BE49-F238E27FC236}">
                <a16:creationId xmlns:a16="http://schemas.microsoft.com/office/drawing/2014/main" id="{82A39F32-DBA3-36E3-377F-E76DF8A29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1E8C0-D21D-0AA0-3292-208D54353434}"/>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75075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F6B4-C27C-F6A1-C3C1-01259BF4E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7F1D5E-C934-1C8F-7B1C-DF561300A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F6BEB-9C11-53D7-962C-4717AF819B0E}"/>
              </a:ext>
            </a:extLst>
          </p:cNvPr>
          <p:cNvSpPr>
            <a:spLocks noGrp="1"/>
          </p:cNvSpPr>
          <p:nvPr>
            <p:ph type="dt" sz="half" idx="10"/>
          </p:nvPr>
        </p:nvSpPr>
        <p:spPr/>
        <p:txBody>
          <a:bodyPr/>
          <a:lstStyle/>
          <a:p>
            <a:fld id="{80504D06-7F4E-492F-B2A6-73F9F87D59BD}" type="datetime1">
              <a:rPr lang="en-US" smtClean="0"/>
              <a:t>8/20/2022</a:t>
            </a:fld>
            <a:endParaRPr lang="en-US"/>
          </a:p>
        </p:txBody>
      </p:sp>
      <p:sp>
        <p:nvSpPr>
          <p:cNvPr id="5" name="Footer Placeholder 4">
            <a:extLst>
              <a:ext uri="{FF2B5EF4-FFF2-40B4-BE49-F238E27FC236}">
                <a16:creationId xmlns:a16="http://schemas.microsoft.com/office/drawing/2014/main" id="{8F48D40B-BA55-D5AD-317E-BB8CCE987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CFC82-716A-D227-B909-A1F1D38CC637}"/>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101904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2838-110C-296C-AC56-656A90E3B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9BB79-A2B6-6AD4-90CA-024EF6316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EFF84-A4DB-4725-2A41-292870157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E30616-50C6-EDCD-5320-FD6439902A54}"/>
              </a:ext>
            </a:extLst>
          </p:cNvPr>
          <p:cNvSpPr>
            <a:spLocks noGrp="1"/>
          </p:cNvSpPr>
          <p:nvPr>
            <p:ph type="dt" sz="half" idx="10"/>
          </p:nvPr>
        </p:nvSpPr>
        <p:spPr/>
        <p:txBody>
          <a:bodyPr/>
          <a:lstStyle/>
          <a:p>
            <a:fld id="{858976D4-8ACA-4620-B788-204EAAA9EC3C}" type="datetime1">
              <a:rPr lang="en-US" smtClean="0"/>
              <a:t>8/20/2022</a:t>
            </a:fld>
            <a:endParaRPr lang="en-US"/>
          </a:p>
        </p:txBody>
      </p:sp>
      <p:sp>
        <p:nvSpPr>
          <p:cNvPr id="6" name="Footer Placeholder 5">
            <a:extLst>
              <a:ext uri="{FF2B5EF4-FFF2-40B4-BE49-F238E27FC236}">
                <a16:creationId xmlns:a16="http://schemas.microsoft.com/office/drawing/2014/main" id="{914C99BA-E1EC-D842-178C-E9847A1C4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870A8-F1AA-0685-7ADD-4D0DCA36939A}"/>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198506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763D-04C5-CBA3-9F00-1AB493D7CE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168687-F740-1ADC-A0E9-46602878D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F132D-8FAF-D0F5-E142-B83C7AC06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16A160-71D7-95F8-1625-6301AC2A1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92EFF-0016-2F19-4FB1-2BD68FBA28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4AF34-65A2-90D5-011F-A2BEADF1D655}"/>
              </a:ext>
            </a:extLst>
          </p:cNvPr>
          <p:cNvSpPr>
            <a:spLocks noGrp="1"/>
          </p:cNvSpPr>
          <p:nvPr>
            <p:ph type="dt" sz="half" idx="10"/>
          </p:nvPr>
        </p:nvSpPr>
        <p:spPr/>
        <p:txBody>
          <a:bodyPr/>
          <a:lstStyle/>
          <a:p>
            <a:fld id="{EBD8B909-A1E2-4CF0-81E6-A4C0576B6537}" type="datetime1">
              <a:rPr lang="en-US" smtClean="0"/>
              <a:t>8/20/2022</a:t>
            </a:fld>
            <a:endParaRPr lang="en-US"/>
          </a:p>
        </p:txBody>
      </p:sp>
      <p:sp>
        <p:nvSpPr>
          <p:cNvPr id="8" name="Footer Placeholder 7">
            <a:extLst>
              <a:ext uri="{FF2B5EF4-FFF2-40B4-BE49-F238E27FC236}">
                <a16:creationId xmlns:a16="http://schemas.microsoft.com/office/drawing/2014/main" id="{ECB6F8FD-A48C-E8D5-B2D7-F4D7DF81A8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85DCA2-2FC8-A5EB-4E0A-8CE5942B66E7}"/>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24448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B406-BEB6-05A6-7215-89129ED046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546814-79CA-950F-424E-D072B2EB76AF}"/>
              </a:ext>
            </a:extLst>
          </p:cNvPr>
          <p:cNvSpPr>
            <a:spLocks noGrp="1"/>
          </p:cNvSpPr>
          <p:nvPr>
            <p:ph type="dt" sz="half" idx="10"/>
          </p:nvPr>
        </p:nvSpPr>
        <p:spPr/>
        <p:txBody>
          <a:bodyPr/>
          <a:lstStyle/>
          <a:p>
            <a:fld id="{D1D7C6E6-8148-417B-AE31-73B761F29503}" type="datetime1">
              <a:rPr lang="en-US" smtClean="0"/>
              <a:t>8/20/2022</a:t>
            </a:fld>
            <a:endParaRPr lang="en-US"/>
          </a:p>
        </p:txBody>
      </p:sp>
      <p:sp>
        <p:nvSpPr>
          <p:cNvPr id="4" name="Footer Placeholder 3">
            <a:extLst>
              <a:ext uri="{FF2B5EF4-FFF2-40B4-BE49-F238E27FC236}">
                <a16:creationId xmlns:a16="http://schemas.microsoft.com/office/drawing/2014/main" id="{468C2815-A0BB-0C0E-2BCB-2FE4632C32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9D3D25-7525-54BA-3EBE-92A650AC0BAB}"/>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117857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EE3D5-6D03-8221-290C-3D677621AEC6}"/>
              </a:ext>
            </a:extLst>
          </p:cNvPr>
          <p:cNvSpPr>
            <a:spLocks noGrp="1"/>
          </p:cNvSpPr>
          <p:nvPr>
            <p:ph type="dt" sz="half" idx="10"/>
          </p:nvPr>
        </p:nvSpPr>
        <p:spPr/>
        <p:txBody>
          <a:bodyPr/>
          <a:lstStyle/>
          <a:p>
            <a:fld id="{F039B70D-2A45-4146-862F-748362824DB4}" type="datetime1">
              <a:rPr lang="en-US" smtClean="0"/>
              <a:t>8/20/2022</a:t>
            </a:fld>
            <a:endParaRPr lang="en-US"/>
          </a:p>
        </p:txBody>
      </p:sp>
      <p:sp>
        <p:nvSpPr>
          <p:cNvPr id="3" name="Footer Placeholder 2">
            <a:extLst>
              <a:ext uri="{FF2B5EF4-FFF2-40B4-BE49-F238E27FC236}">
                <a16:creationId xmlns:a16="http://schemas.microsoft.com/office/drawing/2014/main" id="{93B6A68D-78E4-6E7F-CF08-83232BC2D2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C27D78-0FA3-BBB9-86E3-AF4F2FE80B78}"/>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76125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D59B-9065-1D06-6553-0370CBAC1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9AFAE6-54F1-C8F5-185A-7AC4C3C4E6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0169B8-C48F-B40A-8FE1-17EF765C5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61E8F-6254-E719-2B3E-961C0FEAA19E}"/>
              </a:ext>
            </a:extLst>
          </p:cNvPr>
          <p:cNvSpPr>
            <a:spLocks noGrp="1"/>
          </p:cNvSpPr>
          <p:nvPr>
            <p:ph type="dt" sz="half" idx="10"/>
          </p:nvPr>
        </p:nvSpPr>
        <p:spPr/>
        <p:txBody>
          <a:bodyPr/>
          <a:lstStyle/>
          <a:p>
            <a:fld id="{FC14504A-66D8-4C1C-8C6D-E60C1FA00F9E}" type="datetime1">
              <a:rPr lang="en-US" smtClean="0"/>
              <a:t>8/20/2022</a:t>
            </a:fld>
            <a:endParaRPr lang="en-US"/>
          </a:p>
        </p:txBody>
      </p:sp>
      <p:sp>
        <p:nvSpPr>
          <p:cNvPr id="6" name="Footer Placeholder 5">
            <a:extLst>
              <a:ext uri="{FF2B5EF4-FFF2-40B4-BE49-F238E27FC236}">
                <a16:creationId xmlns:a16="http://schemas.microsoft.com/office/drawing/2014/main" id="{62FEAF10-96AE-F2DE-B1D3-5327C4712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7B234-1412-32D2-3EA9-60D343B686EF}"/>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154912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CA63-CB96-5E9B-665E-599FF82FE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4544D9-873D-EB00-C5FA-7EA49F2FE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849271-2320-BCFD-7773-24591C218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587DF-B790-9ECC-D760-41E21DAE9761}"/>
              </a:ext>
            </a:extLst>
          </p:cNvPr>
          <p:cNvSpPr>
            <a:spLocks noGrp="1"/>
          </p:cNvSpPr>
          <p:nvPr>
            <p:ph type="dt" sz="half" idx="10"/>
          </p:nvPr>
        </p:nvSpPr>
        <p:spPr/>
        <p:txBody>
          <a:bodyPr/>
          <a:lstStyle/>
          <a:p>
            <a:fld id="{2A1A3916-5480-495A-876B-14FD26C3A06A}" type="datetime1">
              <a:rPr lang="en-US" smtClean="0"/>
              <a:t>8/20/2022</a:t>
            </a:fld>
            <a:endParaRPr lang="en-US"/>
          </a:p>
        </p:txBody>
      </p:sp>
      <p:sp>
        <p:nvSpPr>
          <p:cNvPr id="6" name="Footer Placeholder 5">
            <a:extLst>
              <a:ext uri="{FF2B5EF4-FFF2-40B4-BE49-F238E27FC236}">
                <a16:creationId xmlns:a16="http://schemas.microsoft.com/office/drawing/2014/main" id="{EC02B6B1-31BD-4232-E1C9-BE1B2E36F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C61B3-0BBA-096A-1814-BFADD6FD3055}"/>
              </a:ext>
            </a:extLst>
          </p:cNvPr>
          <p:cNvSpPr>
            <a:spLocks noGrp="1"/>
          </p:cNvSpPr>
          <p:nvPr>
            <p:ph type="sldNum" sz="quarter" idx="12"/>
          </p:nvPr>
        </p:nvSpPr>
        <p:spPr/>
        <p:txBody>
          <a:bodyPr/>
          <a:lstStyle/>
          <a:p>
            <a:fld id="{FFB1FD4C-7E27-4EB3-9B11-E7AB94E277EF}" type="slidenum">
              <a:rPr lang="en-US" smtClean="0"/>
              <a:t>‹#›</a:t>
            </a:fld>
            <a:endParaRPr lang="en-US"/>
          </a:p>
        </p:txBody>
      </p:sp>
    </p:spTree>
    <p:extLst>
      <p:ext uri="{BB962C8B-B14F-4D97-AF65-F5344CB8AC3E}">
        <p14:creationId xmlns:p14="http://schemas.microsoft.com/office/powerpoint/2010/main" val="126144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CCC79-8D51-1F8C-44DB-9A3DCA8D6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CC085-BE52-F53D-4CB9-D68952763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2D7F4-3D2A-38CE-C076-72F8A1F62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82214-FCE3-42E3-B97B-FA2D5220A5DD}" type="datetime1">
              <a:rPr lang="en-US" smtClean="0"/>
              <a:t>8/20/2022</a:t>
            </a:fld>
            <a:endParaRPr lang="en-US"/>
          </a:p>
        </p:txBody>
      </p:sp>
      <p:sp>
        <p:nvSpPr>
          <p:cNvPr id="5" name="Footer Placeholder 4">
            <a:extLst>
              <a:ext uri="{FF2B5EF4-FFF2-40B4-BE49-F238E27FC236}">
                <a16:creationId xmlns:a16="http://schemas.microsoft.com/office/drawing/2014/main" id="{3A7FD09E-5472-F1A4-D101-C80E93F03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5CAA8-BC43-DF42-B989-0DDF03303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1FD4C-7E27-4EB3-9B11-E7AB94E277EF}" type="slidenum">
              <a:rPr lang="en-US" smtClean="0"/>
              <a:t>‹#›</a:t>
            </a:fld>
            <a:endParaRPr lang="en-US"/>
          </a:p>
        </p:txBody>
      </p:sp>
    </p:spTree>
    <p:extLst>
      <p:ext uri="{BB962C8B-B14F-4D97-AF65-F5344CB8AC3E}">
        <p14:creationId xmlns:p14="http://schemas.microsoft.com/office/powerpoint/2010/main" val="2904973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5.png"/><Relationship Id="rId7" Type="http://schemas.openxmlformats.org/officeDocument/2006/relationships/diagramLayout" Target="../diagrams/layout4.xml"/><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diagramData" Target="../diagrams/data4.xml"/><Relationship Id="rId5" Type="http://schemas.openxmlformats.org/officeDocument/2006/relationships/image" Target="../media/image27.png"/><Relationship Id="rId10" Type="http://schemas.microsoft.com/office/2007/relationships/diagramDrawing" Target="../diagrams/drawing4.xml"/><Relationship Id="rId4" Type="http://schemas.openxmlformats.org/officeDocument/2006/relationships/image" Target="../media/image26.png"/><Relationship Id="rId9" Type="http://schemas.openxmlformats.org/officeDocument/2006/relationships/diagramColors" Target="../diagrams/colors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ankitjoshi97/rainfall-in-australia-eda-prediction-89-acc/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CA9E6-391C-EC16-7BF9-5CF8C32604FB}"/>
              </a:ext>
            </a:extLst>
          </p:cNvPr>
          <p:cNvSpPr>
            <a:spLocks noGrp="1"/>
          </p:cNvSpPr>
          <p:nvPr>
            <p:ph type="ctrTitle"/>
          </p:nvPr>
        </p:nvSpPr>
        <p:spPr>
          <a:xfrm>
            <a:off x="1524000" y="1293338"/>
            <a:ext cx="9144000" cy="3274592"/>
          </a:xfrm>
        </p:spPr>
        <p:txBody>
          <a:bodyPr anchor="ctr">
            <a:normAutofit/>
          </a:bodyPr>
          <a:lstStyle/>
          <a:p>
            <a:r>
              <a:rPr lang="en-US" sz="7200"/>
              <a:t>Regis University</a:t>
            </a:r>
            <a:br>
              <a:rPr lang="en-US" sz="7200"/>
            </a:br>
            <a:r>
              <a:rPr lang="en-US" sz="7200"/>
              <a:t>MSDS696 Data Science Practicum II</a:t>
            </a:r>
          </a:p>
        </p:txBody>
      </p:sp>
      <p:sp>
        <p:nvSpPr>
          <p:cNvPr id="3" name="Subtitle 2">
            <a:extLst>
              <a:ext uri="{FF2B5EF4-FFF2-40B4-BE49-F238E27FC236}">
                <a16:creationId xmlns:a16="http://schemas.microsoft.com/office/drawing/2014/main" id="{A9E4CE35-7C1A-EDD5-30BB-60E5CF5E5355}"/>
              </a:ext>
            </a:extLst>
          </p:cNvPr>
          <p:cNvSpPr>
            <a:spLocks noGrp="1"/>
          </p:cNvSpPr>
          <p:nvPr>
            <p:ph type="subTitle" idx="1"/>
          </p:nvPr>
        </p:nvSpPr>
        <p:spPr>
          <a:xfrm>
            <a:off x="1524000" y="5514052"/>
            <a:ext cx="9144000" cy="651910"/>
          </a:xfrm>
        </p:spPr>
        <p:txBody>
          <a:bodyPr anchor="ctr">
            <a:normAutofit/>
          </a:bodyPr>
          <a:lstStyle/>
          <a:p>
            <a:r>
              <a:rPr lang="en-US"/>
              <a:t>Olumide Aluko</a:t>
            </a:r>
            <a:endParaRPr lang="en-US" dirty="0"/>
          </a:p>
        </p:txBody>
      </p:sp>
      <p:cxnSp>
        <p:nvCxnSpPr>
          <p:cNvPr id="11" name="Straight Connector 1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B0B8F9BE-56CC-4A56-D11D-BBB93DB7474A}"/>
              </a:ext>
            </a:extLst>
          </p:cNvPr>
          <p:cNvSpPr>
            <a:spLocks noGrp="1"/>
          </p:cNvSpPr>
          <p:nvPr>
            <p:ph type="dt" sz="half" idx="10"/>
          </p:nvPr>
        </p:nvSpPr>
        <p:spPr>
          <a:xfrm>
            <a:off x="838200" y="6492240"/>
            <a:ext cx="2743200" cy="365125"/>
          </a:xfrm>
        </p:spPr>
        <p:txBody>
          <a:bodyPr>
            <a:normAutofit/>
          </a:bodyPr>
          <a:lstStyle/>
          <a:p>
            <a:pPr>
              <a:spcAft>
                <a:spcPts val="600"/>
              </a:spcAft>
            </a:pPr>
            <a:fld id="{20676C39-82D7-48C9-BB35-F3CF88709D16}" type="datetime1">
              <a:rPr lang="en-US" smtClean="0"/>
              <a:pPr>
                <a:spcAft>
                  <a:spcPts val="600"/>
                </a:spcAft>
              </a:pPr>
              <a:t>8/20/2022</a:t>
            </a:fld>
            <a:endParaRPr lang="en-US"/>
          </a:p>
        </p:txBody>
      </p:sp>
      <p:sp>
        <p:nvSpPr>
          <p:cNvPr id="5" name="Slide Number Placeholder 4">
            <a:extLst>
              <a:ext uri="{FF2B5EF4-FFF2-40B4-BE49-F238E27FC236}">
                <a16:creationId xmlns:a16="http://schemas.microsoft.com/office/drawing/2014/main" id="{C44E266E-00D2-DC00-42CA-653495433EBE}"/>
              </a:ext>
            </a:extLst>
          </p:cNvPr>
          <p:cNvSpPr>
            <a:spLocks noGrp="1"/>
          </p:cNvSpPr>
          <p:nvPr>
            <p:ph type="sldNum" sz="quarter" idx="12"/>
          </p:nvPr>
        </p:nvSpPr>
        <p:spPr>
          <a:xfrm>
            <a:off x="8610600" y="6492240"/>
            <a:ext cx="2743200" cy="365125"/>
          </a:xfrm>
        </p:spPr>
        <p:txBody>
          <a:bodyPr>
            <a:normAutofit/>
          </a:bodyPr>
          <a:lstStyle/>
          <a:p>
            <a:pPr>
              <a:spcAft>
                <a:spcPts val="600"/>
              </a:spcAft>
            </a:pPr>
            <a:fld id="{FFB1FD4C-7E27-4EB3-9B11-E7AB94E277EF}" type="slidenum">
              <a:rPr lang="en-US" smtClean="0"/>
              <a:pPr>
                <a:spcAft>
                  <a:spcPts val="600"/>
                </a:spcAft>
              </a:pPr>
              <a:t>1</a:t>
            </a:fld>
            <a:endParaRPr lang="en-US"/>
          </a:p>
        </p:txBody>
      </p:sp>
    </p:spTree>
    <p:extLst>
      <p:ext uri="{BB962C8B-B14F-4D97-AF65-F5344CB8AC3E}">
        <p14:creationId xmlns:p14="http://schemas.microsoft.com/office/powerpoint/2010/main" val="308655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93C42-82B3-A8DA-A1C4-65458371A6D0}"/>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b="1" kern="1200">
                <a:solidFill>
                  <a:schemeClr val="tx1"/>
                </a:solidFill>
                <a:latin typeface="+mj-lt"/>
                <a:ea typeface="+mj-ea"/>
                <a:cs typeface="+mj-cs"/>
              </a:rPr>
              <a:t>EDA - Distribution of Location</a:t>
            </a:r>
          </a:p>
        </p:txBody>
      </p:sp>
      <p:sp>
        <p:nvSpPr>
          <p:cNvPr id="35" name="Rectangle 3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A4D3C1B-0DA5-F4D8-A659-3695E0899A85}"/>
              </a:ext>
            </a:extLst>
          </p:cNvPr>
          <p:cNvPicPr>
            <a:picLocks noGrp="1" noChangeAspect="1"/>
          </p:cNvPicPr>
          <p:nvPr>
            <p:ph idx="1"/>
          </p:nvPr>
        </p:nvPicPr>
        <p:blipFill rotWithShape="1">
          <a:blip r:embed="rId2"/>
          <a:srcRect t="2056" b="12194"/>
          <a:stretch/>
        </p:blipFill>
        <p:spPr>
          <a:xfrm>
            <a:off x="959205" y="364142"/>
            <a:ext cx="10369645" cy="3867993"/>
          </a:xfrm>
          <a:prstGeom prst="rect">
            <a:avLst/>
          </a:prstGeom>
        </p:spPr>
      </p:pic>
      <p:sp>
        <p:nvSpPr>
          <p:cNvPr id="39" name="Rectangle 3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F71744B-5570-CE06-C7A3-EEC8CC9F344D}"/>
              </a:ext>
            </a:extLst>
          </p:cNvPr>
          <p:cNvSpPr>
            <a:spLocks noGrp="1"/>
          </p:cNvSpPr>
          <p:nvPr>
            <p:ph type="body" sz="half" idx="2"/>
          </p:nvPr>
        </p:nvSpPr>
        <p:spPr>
          <a:xfrm>
            <a:off x="5162719" y="4883544"/>
            <a:ext cx="6586915" cy="1556907"/>
          </a:xfrm>
        </p:spPr>
        <p:txBody>
          <a:bodyPr vert="horz" lIns="91440" tIns="45720" rIns="91440" bIns="45720" rtlCol="0" anchor="ctr">
            <a:noAutofit/>
          </a:bodyPr>
          <a:lstStyle/>
          <a:p>
            <a:r>
              <a:rPr lang="en-US" sz="1400" dirty="0"/>
              <a:t>Observations:-</a:t>
            </a:r>
          </a:p>
          <a:p>
            <a:pPr indent="-228600">
              <a:buFont typeface="Arial" panose="020B0604020202020204" pitchFamily="34" charset="0"/>
              <a:buChar char="•"/>
            </a:pPr>
            <a:endParaRPr lang="en-US" sz="1400" dirty="0"/>
          </a:p>
          <a:p>
            <a:pPr marL="285750" indent="-228600">
              <a:buFont typeface="Arial" panose="020B0604020202020204" pitchFamily="34" charset="0"/>
              <a:buChar char="•"/>
            </a:pPr>
            <a:r>
              <a:rPr lang="en-US" sz="1400" dirty="0"/>
              <a:t>Most occurred location is Canberra followed by Sydney.</a:t>
            </a:r>
          </a:p>
          <a:p>
            <a:pPr marL="285750" indent="-228600">
              <a:buFont typeface="Arial" panose="020B0604020202020204" pitchFamily="34" charset="0"/>
              <a:buChar char="•"/>
            </a:pPr>
            <a:r>
              <a:rPr lang="en-US" sz="1400" dirty="0"/>
              <a:t>Most of the locations have a frequency near 3000.</a:t>
            </a:r>
          </a:p>
          <a:p>
            <a:pPr marL="285750" indent="-228600">
              <a:buFont typeface="Arial" panose="020B0604020202020204" pitchFamily="34" charset="0"/>
              <a:buChar char="•"/>
            </a:pPr>
            <a:r>
              <a:rPr lang="en-US" sz="1400" dirty="0"/>
              <a:t>Nhil, Katherine and Uluru have occurred the least.</a:t>
            </a:r>
          </a:p>
        </p:txBody>
      </p:sp>
      <p:sp>
        <p:nvSpPr>
          <p:cNvPr id="11" name="Date Placeholder 10">
            <a:extLst>
              <a:ext uri="{FF2B5EF4-FFF2-40B4-BE49-F238E27FC236}">
                <a16:creationId xmlns:a16="http://schemas.microsoft.com/office/drawing/2014/main" id="{B59EAA8E-0F7D-550F-A87C-2FCC07A8BFF9}"/>
              </a:ext>
            </a:extLst>
          </p:cNvPr>
          <p:cNvSpPr>
            <a:spLocks noGrp="1"/>
          </p:cNvSpPr>
          <p:nvPr>
            <p:ph type="dt" sz="half" idx="10"/>
          </p:nvPr>
        </p:nvSpPr>
        <p:spPr>
          <a:xfrm>
            <a:off x="517889" y="6492240"/>
            <a:ext cx="3063511" cy="365125"/>
          </a:xfrm>
        </p:spPr>
        <p:txBody>
          <a:bodyPr vert="horz" lIns="91440" tIns="45720" rIns="91440" bIns="45720" rtlCol="0" anchor="ctr">
            <a:normAutofit/>
          </a:bodyPr>
          <a:lstStyle/>
          <a:p>
            <a:pPr>
              <a:spcAft>
                <a:spcPts val="600"/>
              </a:spcAft>
              <a:defRPr/>
            </a:pPr>
            <a:fld id="{7354B4DA-F942-497E-B62A-5C39D9000D13}" type="datetime1">
              <a:rPr lang="en-US" smtClean="0"/>
              <a:pPr>
                <a:spcAft>
                  <a:spcPts val="600"/>
                </a:spcAft>
                <a:defRPr/>
              </a:pPr>
              <a:t>8/20/2022</a:t>
            </a:fld>
            <a:endParaRPr lang="en-US"/>
          </a:p>
        </p:txBody>
      </p:sp>
      <p:sp>
        <p:nvSpPr>
          <p:cNvPr id="12" name="Slide Number Placeholder 11">
            <a:extLst>
              <a:ext uri="{FF2B5EF4-FFF2-40B4-BE49-F238E27FC236}">
                <a16:creationId xmlns:a16="http://schemas.microsoft.com/office/drawing/2014/main" id="{2C4956D8-BBC1-D86A-1FD5-FE3399AA513A}"/>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defRPr/>
            </a:pPr>
            <a:fld id="{FFB1FD4C-7E27-4EB3-9B11-E7AB94E277EF}" type="slidenum">
              <a:rPr lang="en-US" smtClean="0"/>
              <a:pPr>
                <a:spcAft>
                  <a:spcPts val="600"/>
                </a:spcAft>
                <a:defRPr/>
              </a:pPr>
              <a:t>10</a:t>
            </a:fld>
            <a:endParaRPr lang="en-US"/>
          </a:p>
        </p:txBody>
      </p:sp>
    </p:spTree>
    <p:extLst>
      <p:ext uri="{BB962C8B-B14F-4D97-AF65-F5344CB8AC3E}">
        <p14:creationId xmlns:p14="http://schemas.microsoft.com/office/powerpoint/2010/main" val="410312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430338F-E2FD-4573-B0B7-E2EB12CC9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4A72F3-8297-714D-FB3A-9D16ECB005AF}"/>
              </a:ext>
            </a:extLst>
          </p:cNvPr>
          <p:cNvSpPr>
            <a:spLocks noGrp="1"/>
          </p:cNvSpPr>
          <p:nvPr>
            <p:ph type="title"/>
          </p:nvPr>
        </p:nvSpPr>
        <p:spPr>
          <a:xfrm>
            <a:off x="532015" y="4495568"/>
            <a:ext cx="3861960" cy="1905232"/>
          </a:xfrm>
        </p:spPr>
        <p:txBody>
          <a:bodyPr vert="horz" lIns="91440" tIns="45720" rIns="91440" bIns="45720" rtlCol="0" anchor="ctr">
            <a:normAutofit/>
          </a:bodyPr>
          <a:lstStyle/>
          <a:p>
            <a:r>
              <a:rPr lang="en-US" b="1" kern="1200">
                <a:solidFill>
                  <a:schemeClr val="tx1"/>
                </a:solidFill>
                <a:latin typeface="+mj-lt"/>
                <a:ea typeface="+mj-ea"/>
                <a:cs typeface="+mj-cs"/>
              </a:rPr>
              <a:t>EDA – Min/Max Temp</a:t>
            </a:r>
          </a:p>
        </p:txBody>
      </p:sp>
      <p:sp>
        <p:nvSpPr>
          <p:cNvPr id="17"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8C43CE5-10E2-0EEC-AD00-EF7028080427}"/>
              </a:ext>
            </a:extLst>
          </p:cNvPr>
          <p:cNvPicPr>
            <a:picLocks noGrp="1" noChangeAspect="1"/>
          </p:cNvPicPr>
          <p:nvPr>
            <p:ph idx="1"/>
          </p:nvPr>
        </p:nvPicPr>
        <p:blipFill rotWithShape="1">
          <a:blip r:embed="rId2"/>
          <a:srcRect t="7318" r="-1" b="2399"/>
          <a:stretch/>
        </p:blipFill>
        <p:spPr>
          <a:xfrm>
            <a:off x="838200" y="364143"/>
            <a:ext cx="5136795" cy="3426462"/>
          </a:xfrm>
          <a:prstGeom prst="rect">
            <a:avLst/>
          </a:prstGeom>
        </p:spPr>
      </p:pic>
      <p:pic>
        <p:nvPicPr>
          <p:cNvPr id="8" name="Picture 7">
            <a:extLst>
              <a:ext uri="{FF2B5EF4-FFF2-40B4-BE49-F238E27FC236}">
                <a16:creationId xmlns:a16="http://schemas.microsoft.com/office/drawing/2014/main" id="{9EA1DE82-18DB-5083-79B7-73F2C53BF265}"/>
              </a:ext>
            </a:extLst>
          </p:cNvPr>
          <p:cNvPicPr>
            <a:picLocks noChangeAspect="1"/>
          </p:cNvPicPr>
          <p:nvPr/>
        </p:nvPicPr>
        <p:blipFill rotWithShape="1">
          <a:blip r:embed="rId3"/>
          <a:srcRect t="11689" r="-4" b="3063"/>
          <a:stretch/>
        </p:blipFill>
        <p:spPr>
          <a:xfrm>
            <a:off x="6297264" y="364142"/>
            <a:ext cx="5136795" cy="3426462"/>
          </a:xfrm>
          <a:prstGeom prst="rect">
            <a:avLst/>
          </a:prstGeom>
        </p:spPr>
      </p:pic>
      <p:sp>
        <p:nvSpPr>
          <p:cNvPr id="21"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DE059DD-745D-DAFD-F04F-37A12892AA42}"/>
              </a:ext>
            </a:extLst>
          </p:cNvPr>
          <p:cNvSpPr>
            <a:spLocks noGrp="1"/>
          </p:cNvSpPr>
          <p:nvPr>
            <p:ph type="body" sz="half" idx="2"/>
          </p:nvPr>
        </p:nvSpPr>
        <p:spPr>
          <a:xfrm>
            <a:off x="5162719" y="4495568"/>
            <a:ext cx="6586915" cy="1905232"/>
          </a:xfrm>
        </p:spPr>
        <p:txBody>
          <a:bodyPr vert="horz" lIns="91440" tIns="45720" rIns="91440" bIns="45720" rtlCol="0" anchor="ctr">
            <a:normAutofit/>
          </a:bodyPr>
          <a:lstStyle/>
          <a:p>
            <a:pPr indent="-228600">
              <a:buFont typeface="Arial" panose="020B0604020202020204" pitchFamily="34" charset="0"/>
              <a:buChar char="•"/>
            </a:pPr>
            <a:r>
              <a:rPr lang="en-US" sz="1700"/>
              <a:t>Observations:-</a:t>
            </a:r>
          </a:p>
          <a:p>
            <a:pPr indent="-228600">
              <a:buFont typeface="Arial" panose="020B0604020202020204" pitchFamily="34" charset="0"/>
              <a:buChar char="•"/>
            </a:pPr>
            <a:endParaRPr lang="en-US" sz="1700"/>
          </a:p>
          <a:p>
            <a:pPr marL="285750" indent="-228600">
              <a:buFont typeface="Arial" panose="020B0604020202020204" pitchFamily="34" charset="0"/>
              <a:buChar char="•"/>
            </a:pPr>
            <a:r>
              <a:rPr lang="en-US" sz="1700"/>
              <a:t>The Highest concentration of points for minimum temperature is between 10-to-12-degree Celsius.</a:t>
            </a:r>
          </a:p>
          <a:p>
            <a:pPr marL="285750" indent="-228600">
              <a:buFont typeface="Arial" panose="020B0604020202020204" pitchFamily="34" charset="0"/>
              <a:buChar char="•"/>
            </a:pPr>
            <a:r>
              <a:rPr lang="en-US" sz="1700"/>
              <a:t>The Highest concentration of points for maximum temperature is between 18to 22-degree Celsius.</a:t>
            </a:r>
          </a:p>
        </p:txBody>
      </p:sp>
      <p:sp>
        <p:nvSpPr>
          <p:cNvPr id="9" name="Date Placeholder 8">
            <a:extLst>
              <a:ext uri="{FF2B5EF4-FFF2-40B4-BE49-F238E27FC236}">
                <a16:creationId xmlns:a16="http://schemas.microsoft.com/office/drawing/2014/main" id="{936752DF-C1D6-1736-5543-F7A265C3546D}"/>
              </a:ext>
            </a:extLst>
          </p:cNvPr>
          <p:cNvSpPr>
            <a:spLocks noGrp="1"/>
          </p:cNvSpPr>
          <p:nvPr>
            <p:ph type="dt" sz="half" idx="10"/>
          </p:nvPr>
        </p:nvSpPr>
        <p:spPr>
          <a:xfrm>
            <a:off x="532015" y="6492240"/>
            <a:ext cx="3049385" cy="365125"/>
          </a:xfrm>
        </p:spPr>
        <p:txBody>
          <a:bodyPr vert="horz" lIns="91440" tIns="45720" rIns="91440" bIns="45720" rtlCol="0" anchor="ctr">
            <a:normAutofit/>
          </a:bodyPr>
          <a:lstStyle/>
          <a:p>
            <a:pPr>
              <a:spcAft>
                <a:spcPts val="600"/>
              </a:spcAft>
            </a:pPr>
            <a:fld id="{9C9FDB2F-360C-4A9B-A79F-074D33C73DDE}" type="datetime1">
              <a:rPr lang="en-US" smtClean="0"/>
              <a:pPr>
                <a:spcAft>
                  <a:spcPts val="600"/>
                </a:spcAft>
              </a:pPr>
              <a:t>8/20/2022</a:t>
            </a:fld>
            <a:endParaRPr lang="en-US"/>
          </a:p>
        </p:txBody>
      </p:sp>
      <p:sp>
        <p:nvSpPr>
          <p:cNvPr id="10" name="Slide Number Placeholder 9">
            <a:extLst>
              <a:ext uri="{FF2B5EF4-FFF2-40B4-BE49-F238E27FC236}">
                <a16:creationId xmlns:a16="http://schemas.microsoft.com/office/drawing/2014/main" id="{DD61B147-0346-C83D-386A-87B18165E45B}"/>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11</a:t>
            </a:fld>
            <a:endParaRPr lang="en-US"/>
          </a:p>
        </p:txBody>
      </p:sp>
    </p:spTree>
    <p:extLst>
      <p:ext uri="{BB962C8B-B14F-4D97-AF65-F5344CB8AC3E}">
        <p14:creationId xmlns:p14="http://schemas.microsoft.com/office/powerpoint/2010/main" val="414904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29798-7049-E601-3FF5-5FC92FFF4884}"/>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b="1" kern="1200">
                <a:solidFill>
                  <a:schemeClr val="tx1"/>
                </a:solidFill>
                <a:latin typeface="+mj-lt"/>
                <a:ea typeface="+mj-ea"/>
                <a:cs typeface="+mj-cs"/>
              </a:rPr>
              <a:t>EDA – Rainfall Distribution by Month </a:t>
            </a:r>
            <a:endParaRPr lang="en-US" b="1" kern="1200" dirty="0">
              <a:solidFill>
                <a:schemeClr val="tx1"/>
              </a:solidFill>
              <a:latin typeface="+mj-lt"/>
              <a:ea typeface="+mj-ea"/>
              <a:cs typeface="+mj-cs"/>
            </a:endParaRPr>
          </a:p>
        </p:txBody>
      </p:sp>
      <p:sp>
        <p:nvSpPr>
          <p:cNvPr id="28" name="Rectangle 2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D793BEF3-74B9-F93C-08B8-D234C861F47D}"/>
              </a:ext>
            </a:extLst>
          </p:cNvPr>
          <p:cNvPicPr>
            <a:picLocks noGrp="1" noChangeAspect="1"/>
          </p:cNvPicPr>
          <p:nvPr>
            <p:ph idx="1"/>
          </p:nvPr>
        </p:nvPicPr>
        <p:blipFill>
          <a:blip r:embed="rId2"/>
          <a:stretch>
            <a:fillRect/>
          </a:stretch>
        </p:blipFill>
        <p:spPr>
          <a:xfrm>
            <a:off x="2442599" y="364142"/>
            <a:ext cx="7402857" cy="3867993"/>
          </a:xfrm>
          <a:prstGeom prst="rect">
            <a:avLst/>
          </a:prstGeom>
        </p:spPr>
      </p:pic>
      <p:sp>
        <p:nvSpPr>
          <p:cNvPr id="30" name="Rectangle 2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EB179AE-024D-DF7A-7B73-720956BC963C}"/>
              </a:ext>
            </a:extLst>
          </p:cNvPr>
          <p:cNvSpPr>
            <a:spLocks noGrp="1"/>
          </p:cNvSpPr>
          <p:nvPr>
            <p:ph type="body" sz="half" idx="2"/>
          </p:nvPr>
        </p:nvSpPr>
        <p:spPr>
          <a:xfrm>
            <a:off x="5162719" y="4883544"/>
            <a:ext cx="6586915" cy="1556907"/>
          </a:xfrm>
        </p:spPr>
        <p:txBody>
          <a:bodyPr vert="horz" lIns="91440" tIns="45720" rIns="91440" bIns="45720" rtlCol="0" anchor="ctr">
            <a:normAutofit/>
          </a:bodyPr>
          <a:lstStyle/>
          <a:p>
            <a:pPr indent="-228600">
              <a:buFont typeface="Arial" panose="020B0604020202020204" pitchFamily="34" charset="0"/>
              <a:buChar char="•"/>
            </a:pPr>
            <a:r>
              <a:rPr lang="en-US" sz="1300" dirty="0"/>
              <a:t>Observations:-</a:t>
            </a:r>
          </a:p>
          <a:p>
            <a:pPr indent="-228600">
              <a:buFont typeface="Arial" panose="020B0604020202020204" pitchFamily="34" charset="0"/>
              <a:buChar char="•"/>
            </a:pPr>
            <a:endParaRPr lang="en-US" sz="1300" dirty="0"/>
          </a:p>
          <a:p>
            <a:pPr indent="-228600">
              <a:buFont typeface="Arial" panose="020B0604020202020204" pitchFamily="34" charset="0"/>
              <a:buChar char="•"/>
            </a:pPr>
            <a:r>
              <a:rPr lang="en-US" sz="1300" dirty="0"/>
              <a:t>Maximum rainfall (greater than 35,000 mm) occurs in March.</a:t>
            </a:r>
          </a:p>
          <a:p>
            <a:pPr indent="-228600">
              <a:buFont typeface="Arial" panose="020B0604020202020204" pitchFamily="34" charset="0"/>
              <a:buChar char="•"/>
            </a:pPr>
            <a:r>
              <a:rPr lang="en-US" sz="1300" dirty="0"/>
              <a:t>January and June also experience high rainfall(nearly 35,000 mm) followed by February.</a:t>
            </a:r>
          </a:p>
          <a:p>
            <a:pPr indent="-228600">
              <a:buFont typeface="Arial" panose="020B0604020202020204" pitchFamily="34" charset="0"/>
              <a:buChar char="•"/>
            </a:pPr>
            <a:r>
              <a:rPr lang="en-US" sz="1300" dirty="0"/>
              <a:t>Minimum rainfall occurs in October followed by September.</a:t>
            </a:r>
          </a:p>
        </p:txBody>
      </p:sp>
      <p:sp>
        <p:nvSpPr>
          <p:cNvPr id="12" name="Date Placeholder 11">
            <a:extLst>
              <a:ext uri="{FF2B5EF4-FFF2-40B4-BE49-F238E27FC236}">
                <a16:creationId xmlns:a16="http://schemas.microsoft.com/office/drawing/2014/main" id="{96647232-2DA8-15C5-09ED-A417E33582D6}"/>
              </a:ext>
            </a:extLst>
          </p:cNvPr>
          <p:cNvSpPr>
            <a:spLocks noGrp="1"/>
          </p:cNvSpPr>
          <p:nvPr>
            <p:ph type="dt" sz="half" idx="10"/>
          </p:nvPr>
        </p:nvSpPr>
        <p:spPr>
          <a:xfrm>
            <a:off x="517889" y="6492240"/>
            <a:ext cx="3063511" cy="365125"/>
          </a:xfrm>
        </p:spPr>
        <p:txBody>
          <a:bodyPr vert="horz" lIns="91440" tIns="45720" rIns="91440" bIns="45720" rtlCol="0" anchor="ctr">
            <a:normAutofit/>
          </a:bodyPr>
          <a:lstStyle/>
          <a:p>
            <a:pPr>
              <a:spcAft>
                <a:spcPts val="600"/>
              </a:spcAft>
            </a:pPr>
            <a:fld id="{AED383F4-9575-4F51-82B5-A3DEE8331832}" type="datetime1">
              <a:rPr lang="en-US" smtClean="0"/>
              <a:pPr>
                <a:spcAft>
                  <a:spcPts val="600"/>
                </a:spcAft>
              </a:pPr>
              <a:t>8/20/2022</a:t>
            </a:fld>
            <a:endParaRPr lang="en-US"/>
          </a:p>
        </p:txBody>
      </p:sp>
      <p:sp>
        <p:nvSpPr>
          <p:cNvPr id="14" name="Slide Number Placeholder 13">
            <a:extLst>
              <a:ext uri="{FF2B5EF4-FFF2-40B4-BE49-F238E27FC236}">
                <a16:creationId xmlns:a16="http://schemas.microsoft.com/office/drawing/2014/main" id="{24CE0E4A-FF8E-F277-D63C-56329F4949D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12</a:t>
            </a:fld>
            <a:endParaRPr lang="en-US"/>
          </a:p>
        </p:txBody>
      </p:sp>
    </p:spTree>
    <p:extLst>
      <p:ext uri="{BB962C8B-B14F-4D97-AF65-F5344CB8AC3E}">
        <p14:creationId xmlns:p14="http://schemas.microsoft.com/office/powerpoint/2010/main" val="251508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b="1" kern="1200">
                <a:solidFill>
                  <a:schemeClr val="tx1"/>
                </a:solidFill>
                <a:latin typeface="+mj-lt"/>
                <a:ea typeface="+mj-ea"/>
                <a:cs typeface="+mj-cs"/>
              </a:rPr>
              <a:t>EDA - Rainfall Distribution by Year </a:t>
            </a:r>
          </a:p>
        </p:txBody>
      </p:sp>
      <p:sp>
        <p:nvSpPr>
          <p:cNvPr id="19" name="Rectangle 1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7BF6CD87-261C-28C5-C130-EBE23F1BCFD9}"/>
              </a:ext>
            </a:extLst>
          </p:cNvPr>
          <p:cNvPicPr>
            <a:picLocks noGrp="1" noChangeAspect="1"/>
          </p:cNvPicPr>
          <p:nvPr>
            <p:ph idx="1"/>
          </p:nvPr>
        </p:nvPicPr>
        <p:blipFill>
          <a:blip r:embed="rId2"/>
          <a:stretch>
            <a:fillRect/>
          </a:stretch>
        </p:blipFill>
        <p:spPr>
          <a:xfrm>
            <a:off x="576244" y="1574915"/>
            <a:ext cx="5628018" cy="3475300"/>
          </a:xfrm>
          <a:prstGeom prst="rect">
            <a:avLst/>
          </a:prstGeom>
        </p:spPr>
      </p:pic>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7239012"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800"/>
              <a:t>Observations:-</a:t>
            </a:r>
          </a:p>
          <a:p>
            <a:pPr indent="-228600">
              <a:buFont typeface="Arial" panose="020B0604020202020204" pitchFamily="34" charset="0"/>
              <a:buChar char="•"/>
            </a:pPr>
            <a:endParaRPr lang="en-US" sz="1800"/>
          </a:p>
          <a:p>
            <a:pPr marL="285750" indent="-228600">
              <a:buFont typeface="Arial" panose="020B0604020202020204" pitchFamily="34" charset="0"/>
              <a:buChar char="•"/>
            </a:pPr>
            <a:r>
              <a:rPr lang="en-US" sz="1800"/>
              <a:t>Maximum rainfall(greater than 40,000 mm) occurred in 2010 followed by 2011 and 2016.</a:t>
            </a:r>
          </a:p>
          <a:p>
            <a:pPr marL="285750" indent="-228600">
              <a:buFont typeface="Arial" panose="020B0604020202020204" pitchFamily="34" charset="0"/>
              <a:buChar char="•"/>
            </a:pPr>
            <a:r>
              <a:rPr lang="en-US" sz="1800"/>
              <a:t>2009, 2012, 2013, 2014 and 2015 experienced rainfall between 30,000-40,000 mm.</a:t>
            </a:r>
          </a:p>
          <a:p>
            <a:pPr marL="285750" indent="-228600">
              <a:buFont typeface="Arial" panose="020B0604020202020204" pitchFamily="34" charset="0"/>
              <a:buChar char="•"/>
            </a:pPr>
            <a:r>
              <a:rPr lang="en-US" sz="1800"/>
              <a:t>Least rainfall(less than 200 mm) occurred in 2007 followed by 2008 and 2017 (greater than 20,000 mm).</a:t>
            </a:r>
          </a:p>
        </p:txBody>
      </p:sp>
      <p:sp>
        <p:nvSpPr>
          <p:cNvPr id="11" name="Date Placeholder 10">
            <a:extLst>
              <a:ext uri="{FF2B5EF4-FFF2-40B4-BE49-F238E27FC236}">
                <a16:creationId xmlns:a16="http://schemas.microsoft.com/office/drawing/2014/main" id="{705A76A5-2282-6954-A222-57C1BB713AFB}"/>
              </a:ext>
            </a:extLst>
          </p:cNvPr>
          <p:cNvSpPr>
            <a:spLocks noGrp="1"/>
          </p:cNvSpPr>
          <p:nvPr>
            <p:ph type="dt" sz="half" idx="10"/>
          </p:nvPr>
        </p:nvSpPr>
        <p:spPr>
          <a:xfrm>
            <a:off x="838200" y="6492240"/>
            <a:ext cx="2743200" cy="365125"/>
          </a:xfrm>
        </p:spPr>
        <p:txBody>
          <a:bodyPr vert="horz" lIns="91440" tIns="45720" rIns="91440" bIns="45720" rtlCol="0" anchor="ctr">
            <a:normAutofit/>
          </a:bodyPr>
          <a:lstStyle/>
          <a:p>
            <a:pPr>
              <a:spcAft>
                <a:spcPts val="600"/>
              </a:spcAft>
            </a:pPr>
            <a:fld id="{1D275ED2-C82A-4B0D-A18D-BF6E3D70C141}" type="datetime1">
              <a:rPr lang="en-US" smtClean="0"/>
              <a:pPr>
                <a:spcAft>
                  <a:spcPts val="600"/>
                </a:spcAft>
              </a:pPr>
              <a:t>8/20/2022</a:t>
            </a:fld>
            <a:endParaRPr lang="en-US"/>
          </a:p>
        </p:txBody>
      </p:sp>
      <p:sp>
        <p:nvSpPr>
          <p:cNvPr id="12" name="Slide Number Placeholder 11">
            <a:extLst>
              <a:ext uri="{FF2B5EF4-FFF2-40B4-BE49-F238E27FC236}">
                <a16:creationId xmlns:a16="http://schemas.microsoft.com/office/drawing/2014/main" id="{0CDDC261-9D3C-781E-9BF7-D8D8F278DBEB}"/>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13</a:t>
            </a:fld>
            <a:endParaRPr lang="en-US"/>
          </a:p>
        </p:txBody>
      </p:sp>
      <p:sp>
        <p:nvSpPr>
          <p:cNvPr id="25" name="Rectangle 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292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430338F-E2FD-4573-B0B7-E2EB12CC9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532015" y="4495568"/>
            <a:ext cx="3861960" cy="1905232"/>
          </a:xfrm>
        </p:spPr>
        <p:txBody>
          <a:bodyPr vert="horz" lIns="91440" tIns="45720" rIns="91440" bIns="45720" rtlCol="0" anchor="ctr">
            <a:normAutofit/>
          </a:bodyPr>
          <a:lstStyle/>
          <a:p>
            <a:r>
              <a:rPr lang="en-US" b="1" kern="1200">
                <a:solidFill>
                  <a:schemeClr val="tx1"/>
                </a:solidFill>
                <a:latin typeface="+mj-lt"/>
                <a:ea typeface="+mj-ea"/>
                <a:cs typeface="+mj-cs"/>
              </a:rPr>
              <a:t>EDA – Wind Gust Direction &amp; Wind Direction at 9AM </a:t>
            </a:r>
          </a:p>
        </p:txBody>
      </p:sp>
      <p:sp>
        <p:nvSpPr>
          <p:cNvPr id="23" name="Rectangle 2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0EB9C737-F8C7-1CF7-3F69-3253DF2203B4}"/>
              </a:ext>
            </a:extLst>
          </p:cNvPr>
          <p:cNvPicPr>
            <a:picLocks noGrp="1" noChangeAspect="1"/>
          </p:cNvPicPr>
          <p:nvPr>
            <p:ph idx="1"/>
          </p:nvPr>
        </p:nvPicPr>
        <p:blipFill rotWithShape="1">
          <a:blip r:embed="rId2"/>
          <a:srcRect r="22419"/>
          <a:stretch/>
        </p:blipFill>
        <p:spPr>
          <a:xfrm>
            <a:off x="838200" y="364143"/>
            <a:ext cx="5136795" cy="3426462"/>
          </a:xfrm>
          <a:prstGeom prst="rect">
            <a:avLst/>
          </a:prstGeom>
        </p:spPr>
      </p:pic>
      <p:pic>
        <p:nvPicPr>
          <p:cNvPr id="14" name="Picture 13">
            <a:extLst>
              <a:ext uri="{FF2B5EF4-FFF2-40B4-BE49-F238E27FC236}">
                <a16:creationId xmlns:a16="http://schemas.microsoft.com/office/drawing/2014/main" id="{A4DEAC67-08B7-67AD-5C94-896957FEF465}"/>
              </a:ext>
            </a:extLst>
          </p:cNvPr>
          <p:cNvPicPr>
            <a:picLocks noChangeAspect="1"/>
          </p:cNvPicPr>
          <p:nvPr/>
        </p:nvPicPr>
        <p:blipFill rotWithShape="1">
          <a:blip r:embed="rId3"/>
          <a:srcRect l="23918" r="-1" b="-1"/>
          <a:stretch/>
        </p:blipFill>
        <p:spPr>
          <a:xfrm>
            <a:off x="6297264" y="364142"/>
            <a:ext cx="5136795" cy="3426462"/>
          </a:xfrm>
          <a:prstGeom prst="rect">
            <a:avLst/>
          </a:prstGeom>
        </p:spPr>
      </p:pic>
      <p:sp>
        <p:nvSpPr>
          <p:cNvPr id="27" name="Rectangle 2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5162719" y="4495568"/>
            <a:ext cx="6586915" cy="1905232"/>
          </a:xfrm>
        </p:spPr>
        <p:txBody>
          <a:bodyPr vert="horz" lIns="91440" tIns="45720" rIns="91440" bIns="45720" rtlCol="0" anchor="ctr">
            <a:normAutofit/>
          </a:bodyPr>
          <a:lstStyle/>
          <a:p>
            <a:pPr indent="-228600">
              <a:buFont typeface="Arial" panose="020B0604020202020204" pitchFamily="34" charset="0"/>
              <a:buChar char="•"/>
            </a:pPr>
            <a:r>
              <a:rPr lang="en-US" sz="1800"/>
              <a:t>Observations:-</a:t>
            </a:r>
          </a:p>
          <a:p>
            <a:pPr indent="-228600">
              <a:buFont typeface="Arial" panose="020B0604020202020204" pitchFamily="34" charset="0"/>
              <a:buChar char="•"/>
            </a:pPr>
            <a:endParaRPr lang="en-US" sz="1800"/>
          </a:p>
          <a:p>
            <a:pPr marL="285750" indent="-228600">
              <a:buFont typeface="Arial" panose="020B0604020202020204" pitchFamily="34" charset="0"/>
              <a:buChar char="•"/>
            </a:pPr>
            <a:r>
              <a:rPr lang="en-US" sz="1800"/>
              <a:t>Wind Gust Direction for maximum records(nearly 17,500) is West.</a:t>
            </a:r>
          </a:p>
          <a:p>
            <a:pPr marL="285750" indent="-228600">
              <a:buFont typeface="Arial" panose="020B0604020202020204" pitchFamily="34" charset="0"/>
              <a:buChar char="•"/>
            </a:pPr>
            <a:r>
              <a:rPr lang="en-US" sz="1800"/>
              <a:t>Wind Direction at 9AM for maximum records is North followed by North-West and East.</a:t>
            </a:r>
          </a:p>
        </p:txBody>
      </p:sp>
      <p:sp>
        <p:nvSpPr>
          <p:cNvPr id="15" name="Date Placeholder 14">
            <a:extLst>
              <a:ext uri="{FF2B5EF4-FFF2-40B4-BE49-F238E27FC236}">
                <a16:creationId xmlns:a16="http://schemas.microsoft.com/office/drawing/2014/main" id="{3B6D8CE3-EAE0-D40C-79A1-A148B86C9A52}"/>
              </a:ext>
            </a:extLst>
          </p:cNvPr>
          <p:cNvSpPr>
            <a:spLocks noGrp="1"/>
          </p:cNvSpPr>
          <p:nvPr>
            <p:ph type="dt" sz="half" idx="10"/>
          </p:nvPr>
        </p:nvSpPr>
        <p:spPr>
          <a:xfrm>
            <a:off x="532015" y="6492240"/>
            <a:ext cx="3049385" cy="365125"/>
          </a:xfrm>
        </p:spPr>
        <p:txBody>
          <a:bodyPr vert="horz" lIns="91440" tIns="45720" rIns="91440" bIns="45720" rtlCol="0" anchor="ctr">
            <a:normAutofit/>
          </a:bodyPr>
          <a:lstStyle/>
          <a:p>
            <a:pPr>
              <a:spcAft>
                <a:spcPts val="600"/>
              </a:spcAft>
            </a:pPr>
            <a:fld id="{BA77D995-1852-469A-96A7-E41550EC4B63}" type="datetime1">
              <a:rPr lang="en-US" smtClean="0"/>
              <a:pPr>
                <a:spcAft>
                  <a:spcPts val="600"/>
                </a:spcAft>
              </a:pPr>
              <a:t>8/20/2022</a:t>
            </a:fld>
            <a:endParaRPr lang="en-US"/>
          </a:p>
        </p:txBody>
      </p:sp>
      <p:sp>
        <p:nvSpPr>
          <p:cNvPr id="16" name="Slide Number Placeholder 15">
            <a:extLst>
              <a:ext uri="{FF2B5EF4-FFF2-40B4-BE49-F238E27FC236}">
                <a16:creationId xmlns:a16="http://schemas.microsoft.com/office/drawing/2014/main" id="{74AEB410-03B8-A208-515A-5EBAB6725F28}"/>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14</a:t>
            </a:fld>
            <a:endParaRPr lang="en-US"/>
          </a:p>
        </p:txBody>
      </p:sp>
    </p:spTree>
    <p:extLst>
      <p:ext uri="{BB962C8B-B14F-4D97-AF65-F5344CB8AC3E}">
        <p14:creationId xmlns:p14="http://schemas.microsoft.com/office/powerpoint/2010/main" val="169540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8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838199" y="548464"/>
            <a:ext cx="3807187" cy="2228074"/>
          </a:xfrm>
        </p:spPr>
        <p:txBody>
          <a:bodyPr vert="horz" lIns="91440" tIns="45720" rIns="91440" bIns="45720" rtlCol="0" anchor="ctr">
            <a:normAutofit/>
          </a:bodyPr>
          <a:lstStyle/>
          <a:p>
            <a:r>
              <a:rPr lang="en-US" sz="4000" b="1"/>
              <a:t>EDA – Wind Speed &amp; Humidity </a:t>
            </a:r>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838201" y="2962279"/>
            <a:ext cx="3799425" cy="3143241"/>
          </a:xfrm>
        </p:spPr>
        <p:txBody>
          <a:bodyPr vert="horz" lIns="91440" tIns="45720" rIns="91440" bIns="45720" rtlCol="0">
            <a:normAutofit/>
          </a:bodyPr>
          <a:lstStyle/>
          <a:p>
            <a:pPr indent="-228600">
              <a:buFont typeface="Arial" panose="020B0604020202020204" pitchFamily="34" charset="0"/>
              <a:buChar char="•"/>
            </a:pPr>
            <a:r>
              <a:rPr lang="en-US" sz="1900"/>
              <a:t>Observations:-</a:t>
            </a:r>
          </a:p>
          <a:p>
            <a:pPr indent="-228600">
              <a:buFont typeface="Arial" panose="020B0604020202020204" pitchFamily="34" charset="0"/>
              <a:buChar char="•"/>
            </a:pPr>
            <a:endParaRPr lang="en-US" sz="1900"/>
          </a:p>
          <a:p>
            <a:pPr marL="285750" indent="-228600">
              <a:buFont typeface="Arial" panose="020B0604020202020204" pitchFamily="34" charset="0"/>
              <a:buChar char="•"/>
            </a:pPr>
            <a:r>
              <a:rPr lang="en-US" sz="1900"/>
              <a:t>Maximum wind speed at 9AM ranges from 10 to 20 km/hr. whereas at 3PM it ranges from 15 to 22 km/hr.</a:t>
            </a:r>
          </a:p>
          <a:p>
            <a:pPr marL="285750" indent="-228600">
              <a:buFont typeface="Arial" panose="020B0604020202020204" pitchFamily="34" charset="0"/>
              <a:buChar char="•"/>
            </a:pPr>
            <a:r>
              <a:rPr lang="en-US" sz="1900"/>
              <a:t>Highest concentration of points for humidity at 9AM is between 60-80% whereas at 3PM it's 40-70%.</a:t>
            </a:r>
          </a:p>
        </p:txBody>
      </p:sp>
      <p:sp>
        <p:nvSpPr>
          <p:cNvPr id="15" name="Date Placeholder 14">
            <a:extLst>
              <a:ext uri="{FF2B5EF4-FFF2-40B4-BE49-F238E27FC236}">
                <a16:creationId xmlns:a16="http://schemas.microsoft.com/office/drawing/2014/main" id="{3B6D8CE3-EAE0-D40C-79A1-A148B86C9A52}"/>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BA77D995-1852-469A-96A7-E41550EC4B63}" type="datetime1">
              <a:rPr lang="en-US" smtClean="0">
                <a:solidFill>
                  <a:prstClr val="black">
                    <a:tint val="75000"/>
                  </a:prstClr>
                </a:solidFill>
                <a:latin typeface="Calibri" panose="020F0502020204030204"/>
              </a:rPr>
              <a:pPr>
                <a:spcAft>
                  <a:spcPts val="600"/>
                </a:spcAft>
                <a:defRPr/>
              </a:pPr>
              <a:t>8/20/2022</a:t>
            </a:fld>
            <a:endParaRPr lang="en-US">
              <a:solidFill>
                <a:prstClr val="black">
                  <a:tint val="75000"/>
                </a:prstClr>
              </a:solidFill>
              <a:latin typeface="Calibri" panose="020F0502020204030204"/>
            </a:endParaRPr>
          </a:p>
        </p:txBody>
      </p:sp>
      <p:pic>
        <p:nvPicPr>
          <p:cNvPr id="7" name="Content Placeholder 6">
            <a:extLst>
              <a:ext uri="{FF2B5EF4-FFF2-40B4-BE49-F238E27FC236}">
                <a16:creationId xmlns:a16="http://schemas.microsoft.com/office/drawing/2014/main" id="{F506C206-DFEA-6F67-659E-F9EC61531CC1}"/>
              </a:ext>
            </a:extLst>
          </p:cNvPr>
          <p:cNvPicPr>
            <a:picLocks noGrp="1" noChangeAspect="1"/>
          </p:cNvPicPr>
          <p:nvPr>
            <p:ph idx="1"/>
          </p:nvPr>
        </p:nvPicPr>
        <p:blipFill rotWithShape="1">
          <a:blip r:embed="rId2"/>
          <a:srcRect l="7851" r="7850"/>
          <a:stretch/>
        </p:blipFill>
        <p:spPr>
          <a:xfrm>
            <a:off x="5010386" y="10"/>
            <a:ext cx="7181613" cy="6857990"/>
          </a:xfrm>
          <a:prstGeom prst="rect">
            <a:avLst/>
          </a:prstGeom>
          <a:effectLst/>
        </p:spPr>
      </p:pic>
      <p:sp>
        <p:nvSpPr>
          <p:cNvPr id="16" name="Slide Number Placeholder 15">
            <a:extLst>
              <a:ext uri="{FF2B5EF4-FFF2-40B4-BE49-F238E27FC236}">
                <a16:creationId xmlns:a16="http://schemas.microsoft.com/office/drawing/2014/main" id="{74AEB410-03B8-A208-515A-5EBAB6725F28}"/>
              </a:ext>
            </a:extLst>
          </p:cNvPr>
          <p:cNvSpPr>
            <a:spLocks noGrp="1"/>
          </p:cNvSpPr>
          <p:nvPr>
            <p:ph type="sldNum" sz="quarter" idx="12"/>
          </p:nvPr>
        </p:nvSpPr>
        <p:spPr>
          <a:xfrm>
            <a:off x="10200102" y="6356350"/>
            <a:ext cx="1153697" cy="365125"/>
          </a:xfrm>
        </p:spPr>
        <p:txBody>
          <a:bodyPr vert="horz" lIns="91440" tIns="45720" rIns="91440" bIns="45720" rtlCol="0" anchor="ctr">
            <a:normAutofit/>
          </a:bodyPr>
          <a:lstStyle/>
          <a:p>
            <a:pPr>
              <a:spcAft>
                <a:spcPts val="600"/>
              </a:spcAft>
              <a:defRPr/>
            </a:pPr>
            <a:fld id="{FFB1FD4C-7E27-4EB3-9B11-E7AB94E277EF}" type="slidenum">
              <a:rPr lang="en-US">
                <a:solidFill>
                  <a:srgbClr val="FFFFFF"/>
                </a:solidFill>
                <a:latin typeface="Calibri" panose="020F0502020204030204"/>
              </a:rPr>
              <a:pPr>
                <a:spcAft>
                  <a:spcPts val="600"/>
                </a:spcAft>
                <a:defRPr/>
              </a:pPr>
              <a:t>15</a:t>
            </a:fld>
            <a:endParaRPr lang="en-US">
              <a:solidFill>
                <a:srgbClr val="FFFFFF"/>
              </a:solidFill>
              <a:latin typeface="Calibri" panose="020F0502020204030204"/>
            </a:endParaRPr>
          </a:p>
        </p:txBody>
      </p:sp>
    </p:spTree>
    <p:extLst>
      <p:ext uri="{BB962C8B-B14F-4D97-AF65-F5344CB8AC3E}">
        <p14:creationId xmlns:p14="http://schemas.microsoft.com/office/powerpoint/2010/main" val="184701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a:solidFill>
                  <a:schemeClr val="tx1"/>
                </a:solidFill>
                <a:latin typeface="+mj-lt"/>
                <a:ea typeface="+mj-ea"/>
                <a:cs typeface="+mj-cs"/>
              </a:rPr>
              <a:t>EDA – Rain Today &amp; Rain Tomorrow </a:t>
            </a:r>
          </a:p>
        </p:txBody>
      </p:sp>
      <p:sp>
        <p:nvSpPr>
          <p:cNvPr id="36" name="Rectangle 2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800"/>
              <a:t>Observations:-</a:t>
            </a:r>
          </a:p>
          <a:p>
            <a:pPr indent="-228600">
              <a:buFont typeface="Arial" panose="020B0604020202020204" pitchFamily="34" charset="0"/>
              <a:buChar char="•"/>
            </a:pPr>
            <a:endParaRPr lang="en-US" sz="1800"/>
          </a:p>
          <a:p>
            <a:pPr marL="285750" indent="-228600">
              <a:buFont typeface="Arial" panose="020B0604020202020204" pitchFamily="34" charset="0"/>
              <a:buChar char="•"/>
            </a:pPr>
            <a:r>
              <a:rPr lang="en-US" sz="1800"/>
              <a:t>For maximum records it didn't rain for both days.</a:t>
            </a:r>
          </a:p>
          <a:p>
            <a:pPr marL="285750" indent="-228600">
              <a:buFont typeface="Arial" panose="020B0604020202020204" pitchFamily="34" charset="0"/>
              <a:buChar char="•"/>
            </a:pPr>
            <a:r>
              <a:rPr lang="en-US" sz="1800"/>
              <a:t>For nearly 20,000 records it didn't rain today but rained tomorrow and rained for both days.</a:t>
            </a:r>
          </a:p>
          <a:p>
            <a:pPr marL="285750" indent="-228600">
              <a:buFont typeface="Arial" panose="020B0604020202020204" pitchFamily="34" charset="0"/>
              <a:buChar char="•"/>
            </a:pPr>
            <a:r>
              <a:rPr lang="en-US" sz="1800"/>
              <a:t>For nearly 20,000 records it rained today but didn't rain tomorrow.</a:t>
            </a:r>
          </a:p>
        </p:txBody>
      </p:sp>
      <p:sp>
        <p:nvSpPr>
          <p:cNvPr id="37" name="Rectangle 2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5F4850AC-5F76-C310-B802-B47A1E8B186E}"/>
              </a:ext>
            </a:extLst>
          </p:cNvPr>
          <p:cNvPicPr>
            <a:picLocks noGrp="1" noChangeAspect="1"/>
          </p:cNvPicPr>
          <p:nvPr>
            <p:ph idx="1"/>
          </p:nvPr>
        </p:nvPicPr>
        <p:blipFill>
          <a:blip r:embed="rId2"/>
          <a:stretch>
            <a:fillRect/>
          </a:stretch>
        </p:blipFill>
        <p:spPr>
          <a:xfrm>
            <a:off x="5987738" y="1532705"/>
            <a:ext cx="5628018" cy="3559720"/>
          </a:xfrm>
          <a:prstGeom prst="rect">
            <a:avLst/>
          </a:prstGeom>
        </p:spPr>
      </p:pic>
      <p:sp>
        <p:nvSpPr>
          <p:cNvPr id="12" name="Date Placeholder 11">
            <a:extLst>
              <a:ext uri="{FF2B5EF4-FFF2-40B4-BE49-F238E27FC236}">
                <a16:creationId xmlns:a16="http://schemas.microsoft.com/office/drawing/2014/main" id="{98FBC441-164C-9F82-0E28-1BA47C00EC4D}"/>
              </a:ext>
            </a:extLst>
          </p:cNvPr>
          <p:cNvSpPr>
            <a:spLocks noGrp="1"/>
          </p:cNvSpPr>
          <p:nvPr>
            <p:ph type="dt" sz="half" idx="10"/>
          </p:nvPr>
        </p:nvSpPr>
        <p:spPr>
          <a:xfrm>
            <a:off x="645064" y="6492240"/>
            <a:ext cx="2936336" cy="365125"/>
          </a:xfrm>
        </p:spPr>
        <p:txBody>
          <a:bodyPr vert="horz" lIns="91440" tIns="45720" rIns="91440" bIns="45720" rtlCol="0" anchor="ctr">
            <a:normAutofit/>
          </a:bodyPr>
          <a:lstStyle/>
          <a:p>
            <a:pPr>
              <a:spcAft>
                <a:spcPts val="600"/>
              </a:spcAft>
            </a:pPr>
            <a:fld id="{58B2B92C-A464-4F07-87BD-824BF4D88DA0}" type="datetime1">
              <a:rPr lang="en-US" smtClean="0"/>
              <a:pPr>
                <a:spcAft>
                  <a:spcPts val="600"/>
                </a:spcAft>
              </a:pPr>
              <a:t>8/20/2022</a:t>
            </a:fld>
            <a:endParaRPr lang="en-US"/>
          </a:p>
        </p:txBody>
      </p:sp>
      <p:sp>
        <p:nvSpPr>
          <p:cNvPr id="13" name="Slide Number Placeholder 12">
            <a:extLst>
              <a:ext uri="{FF2B5EF4-FFF2-40B4-BE49-F238E27FC236}">
                <a16:creationId xmlns:a16="http://schemas.microsoft.com/office/drawing/2014/main" id="{99012781-1A19-1086-B554-71FFE543A396}"/>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16</a:t>
            </a:fld>
            <a:endParaRPr lang="en-US"/>
          </a:p>
        </p:txBody>
      </p:sp>
    </p:spTree>
    <p:extLst>
      <p:ext uri="{BB962C8B-B14F-4D97-AF65-F5344CB8AC3E}">
        <p14:creationId xmlns:p14="http://schemas.microsoft.com/office/powerpoint/2010/main" val="334016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b="1"/>
              <a:t>EDA – Temperature at 3 PM  VS. Rain Tomorrow</a:t>
            </a:r>
          </a:p>
        </p:txBody>
      </p:sp>
      <p:sp>
        <p:nvSpPr>
          <p:cNvPr id="39" name="Rectangle 3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Chart, histogram&#10;&#10;Description automatically generated">
            <a:extLst>
              <a:ext uri="{FF2B5EF4-FFF2-40B4-BE49-F238E27FC236}">
                <a16:creationId xmlns:a16="http://schemas.microsoft.com/office/drawing/2014/main" id="{C660DDF6-F682-5EE0-6515-BD8F517CDE39}"/>
              </a:ext>
            </a:extLst>
          </p:cNvPr>
          <p:cNvPicPr>
            <a:picLocks noGrp="1" noChangeAspect="1"/>
          </p:cNvPicPr>
          <p:nvPr>
            <p:ph idx="1"/>
          </p:nvPr>
        </p:nvPicPr>
        <p:blipFill rotWithShape="1">
          <a:blip r:embed="rId2"/>
          <a:srcRect t="12698" b="12700"/>
          <a:stretch/>
        </p:blipFill>
        <p:spPr>
          <a:xfrm>
            <a:off x="959205" y="364142"/>
            <a:ext cx="10369645" cy="3867993"/>
          </a:xfrm>
          <a:prstGeom prst="rect">
            <a:avLst/>
          </a:prstGeom>
        </p:spPr>
      </p:pic>
      <p:sp>
        <p:nvSpPr>
          <p:cNvPr id="43" name="Rectangle 4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5162719" y="4883544"/>
            <a:ext cx="6586915" cy="1556907"/>
          </a:xfrm>
        </p:spPr>
        <p:txBody>
          <a:bodyPr vert="horz" lIns="91440" tIns="45720" rIns="91440" bIns="45720" rtlCol="0" anchor="ctr">
            <a:normAutofit/>
          </a:bodyPr>
          <a:lstStyle/>
          <a:p>
            <a:pPr indent="-228600">
              <a:buFont typeface="Arial" panose="020B0604020202020204" pitchFamily="34" charset="0"/>
              <a:buChar char="•"/>
            </a:pPr>
            <a:r>
              <a:rPr lang="en-US" sz="1700"/>
              <a:t>Observations:-</a:t>
            </a:r>
          </a:p>
          <a:p>
            <a:pPr marL="285750" indent="-228600">
              <a:buFont typeface="Arial" panose="020B0604020202020204" pitchFamily="34" charset="0"/>
              <a:buChar char="•"/>
            </a:pPr>
            <a:r>
              <a:rPr lang="en-US" sz="1700"/>
              <a:t>Raintomorrow with "No" has the highest count of 1311 when Temp3pm is between (18.4 – 18.5) Celsius.</a:t>
            </a:r>
          </a:p>
          <a:p>
            <a:pPr marL="285750" indent="-228600">
              <a:buFont typeface="Arial" panose="020B0604020202020204" pitchFamily="34" charset="0"/>
              <a:buChar char="•"/>
            </a:pPr>
            <a:r>
              <a:rPr lang="en-US" sz="1700"/>
              <a:t>Raintomorrow with “YES" has the highest count of 401 when Temp3pm is between (18.4 – 18.5) Celsius.</a:t>
            </a:r>
          </a:p>
          <a:p>
            <a:pPr marL="285750" indent="-228600">
              <a:buFont typeface="Arial" panose="020B0604020202020204" pitchFamily="34" charset="0"/>
              <a:buChar char="•"/>
            </a:pPr>
            <a:endParaRPr lang="en-US" sz="1700"/>
          </a:p>
        </p:txBody>
      </p:sp>
      <p:sp>
        <p:nvSpPr>
          <p:cNvPr id="13" name="Date Placeholder 12">
            <a:extLst>
              <a:ext uri="{FF2B5EF4-FFF2-40B4-BE49-F238E27FC236}">
                <a16:creationId xmlns:a16="http://schemas.microsoft.com/office/drawing/2014/main" id="{075FE878-4A92-6C2E-5AE7-A562BF08A4FA}"/>
              </a:ext>
            </a:extLst>
          </p:cNvPr>
          <p:cNvSpPr>
            <a:spLocks noGrp="1"/>
          </p:cNvSpPr>
          <p:nvPr>
            <p:ph type="dt" sz="half" idx="10"/>
          </p:nvPr>
        </p:nvSpPr>
        <p:spPr>
          <a:xfrm>
            <a:off x="517889" y="6492240"/>
            <a:ext cx="3063511" cy="365125"/>
          </a:xfrm>
        </p:spPr>
        <p:txBody>
          <a:bodyPr vert="horz" lIns="91440" tIns="45720" rIns="91440" bIns="45720" rtlCol="0" anchor="ctr">
            <a:normAutofit/>
          </a:bodyPr>
          <a:lstStyle/>
          <a:p>
            <a:pPr>
              <a:spcAft>
                <a:spcPts val="600"/>
              </a:spcAft>
              <a:defRPr/>
            </a:pPr>
            <a:fld id="{89EBEF97-99FC-42AA-98D6-00A865CE0547}" type="datetime1">
              <a:rPr lang="en-US" smtClean="0">
                <a:solidFill>
                  <a:prstClr val="black">
                    <a:tint val="75000"/>
                  </a:prstClr>
                </a:solidFill>
                <a:latin typeface="Calibri" panose="020F0502020204030204"/>
              </a:rPr>
              <a:pPr>
                <a:spcAft>
                  <a:spcPts val="600"/>
                </a:spcAft>
                <a:defRPr/>
              </a:pPr>
              <a:t>8/20/2022</a:t>
            </a:fld>
            <a:endParaRPr lang="en-US">
              <a:solidFill>
                <a:prstClr val="black">
                  <a:tint val="75000"/>
                </a:prstClr>
              </a:solidFill>
              <a:latin typeface="Calibri" panose="020F0502020204030204"/>
            </a:endParaRPr>
          </a:p>
        </p:txBody>
      </p:sp>
      <p:sp>
        <p:nvSpPr>
          <p:cNvPr id="14" name="Slide Number Placeholder 13">
            <a:extLst>
              <a:ext uri="{FF2B5EF4-FFF2-40B4-BE49-F238E27FC236}">
                <a16:creationId xmlns:a16="http://schemas.microsoft.com/office/drawing/2014/main" id="{8BFFE12E-DF9A-670A-95B4-262768686419}"/>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defRPr/>
            </a:pPr>
            <a:fld id="{FFB1FD4C-7E27-4EB3-9B11-E7AB94E277EF}" type="slidenum">
              <a:rPr lang="en-US" smtClean="0">
                <a:solidFill>
                  <a:prstClr val="black">
                    <a:tint val="75000"/>
                  </a:prstClr>
                </a:solidFill>
                <a:latin typeface="Calibri" panose="020F0502020204030204"/>
              </a:rPr>
              <a:pPr>
                <a:spcAft>
                  <a:spcPts val="600"/>
                </a:spcAft>
                <a:defRPr/>
              </a:pPr>
              <a:t>17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84666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83C6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E6A6EB-3518-C69A-9454-4BC5582ABC7E}"/>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sz="4400" b="1">
                <a:solidFill>
                  <a:srgbClr val="FFFFFF"/>
                </a:solidFill>
              </a:rPr>
              <a:t>DecisionTree Model Training - Evaluation</a:t>
            </a:r>
          </a:p>
        </p:txBody>
      </p:sp>
      <p:sp>
        <p:nvSpPr>
          <p:cNvPr id="102" name="Rectangle 48">
            <a:extLst>
              <a:ext uri="{FF2B5EF4-FFF2-40B4-BE49-F238E27FC236}">
                <a16:creationId xmlns:a16="http://schemas.microsoft.com/office/drawing/2014/main" id="{F48C0E4D-BD5E-4FDD-9B62-2B2940BF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59736"/>
            <a:ext cx="3447288" cy="1956816"/>
          </a:xfrm>
          <a:prstGeom prst="rect">
            <a:avLst/>
          </a:prstGeom>
          <a:solidFill>
            <a:srgbClr val="C239FE">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04C1F377-063C-374C-48AC-28122CE3C6EC}"/>
              </a:ext>
            </a:extLst>
          </p:cNvPr>
          <p:cNvPicPr>
            <a:picLocks noChangeAspect="1"/>
          </p:cNvPicPr>
          <p:nvPr/>
        </p:nvPicPr>
        <p:blipFill>
          <a:blip r:embed="rId2"/>
          <a:stretch>
            <a:fillRect/>
          </a:stretch>
        </p:blipFill>
        <p:spPr>
          <a:xfrm>
            <a:off x="530119" y="3055549"/>
            <a:ext cx="3048565" cy="746898"/>
          </a:xfrm>
          <a:prstGeom prst="rect">
            <a:avLst/>
          </a:prstGeom>
        </p:spPr>
      </p:pic>
      <p:sp>
        <p:nvSpPr>
          <p:cNvPr id="103" name="Rectangle 50">
            <a:extLst>
              <a:ext uri="{FF2B5EF4-FFF2-40B4-BE49-F238E27FC236}">
                <a16:creationId xmlns:a16="http://schemas.microsoft.com/office/drawing/2014/main" id="{CAA0DA42-F6E1-48B7-B5ED-7C0C67DED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064" y="2459736"/>
            <a:ext cx="3447288" cy="1956816"/>
          </a:xfrm>
          <a:prstGeom prst="rect">
            <a:avLst/>
          </a:prstGeom>
          <a:solidFill>
            <a:srgbClr val="C239FE">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Content Placeholder 7">
            <a:extLst>
              <a:ext uri="{FF2B5EF4-FFF2-40B4-BE49-F238E27FC236}">
                <a16:creationId xmlns:a16="http://schemas.microsoft.com/office/drawing/2014/main" id="{5FA118EB-DAFC-B09E-9C3A-C79C4EACA5E8}"/>
              </a:ext>
            </a:extLst>
          </p:cNvPr>
          <p:cNvPicPr>
            <a:picLocks noGrp="1" noChangeAspect="1"/>
          </p:cNvPicPr>
          <p:nvPr>
            <p:ph idx="1"/>
          </p:nvPr>
        </p:nvPicPr>
        <p:blipFill>
          <a:blip r:embed="rId3"/>
          <a:stretch>
            <a:fillRect/>
          </a:stretch>
        </p:blipFill>
        <p:spPr>
          <a:xfrm>
            <a:off x="4138023" y="3002200"/>
            <a:ext cx="3048567" cy="853598"/>
          </a:xfrm>
          <a:prstGeom prst="rect">
            <a:avLst/>
          </a:prstGeom>
        </p:spPr>
      </p:pic>
      <p:sp>
        <p:nvSpPr>
          <p:cNvPr id="104" name="Rectangle 52">
            <a:extLst>
              <a:ext uri="{FF2B5EF4-FFF2-40B4-BE49-F238E27FC236}">
                <a16:creationId xmlns:a16="http://schemas.microsoft.com/office/drawing/2014/main" id="{BB6BE08D-CDB9-4806-9C6E-8FD809D88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4572000"/>
            <a:ext cx="3447288" cy="1956816"/>
          </a:xfrm>
          <a:prstGeom prst="rect">
            <a:avLst/>
          </a:prstGeom>
          <a:solidFill>
            <a:srgbClr val="C239FE">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B249AE7B-C762-EEBE-6F45-234B8077A50A}"/>
              </a:ext>
            </a:extLst>
          </p:cNvPr>
          <p:cNvPicPr>
            <a:picLocks noChangeAspect="1"/>
          </p:cNvPicPr>
          <p:nvPr/>
        </p:nvPicPr>
        <p:blipFill>
          <a:blip r:embed="rId4"/>
          <a:stretch>
            <a:fillRect/>
          </a:stretch>
        </p:blipFill>
        <p:spPr>
          <a:xfrm>
            <a:off x="500306" y="5012364"/>
            <a:ext cx="3078378" cy="1091255"/>
          </a:xfrm>
          <a:prstGeom prst="rect">
            <a:avLst/>
          </a:prstGeom>
        </p:spPr>
      </p:pic>
      <p:sp>
        <p:nvSpPr>
          <p:cNvPr id="105" name="Rectangle 54">
            <a:extLst>
              <a:ext uri="{FF2B5EF4-FFF2-40B4-BE49-F238E27FC236}">
                <a16:creationId xmlns:a16="http://schemas.microsoft.com/office/drawing/2014/main" id="{CEFD8F0A-04C0-4F46-A992-D5CEA4F4C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064" y="4572000"/>
            <a:ext cx="3447288" cy="1956816"/>
          </a:xfrm>
          <a:prstGeom prst="rect">
            <a:avLst/>
          </a:prstGeom>
          <a:solidFill>
            <a:srgbClr val="C239FE">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1D8E650-508D-091C-104A-D89EA1D0C12C}"/>
              </a:ext>
            </a:extLst>
          </p:cNvPr>
          <p:cNvPicPr>
            <a:picLocks noChangeAspect="1"/>
          </p:cNvPicPr>
          <p:nvPr/>
        </p:nvPicPr>
        <p:blipFill>
          <a:blip r:embed="rId5"/>
          <a:stretch>
            <a:fillRect/>
          </a:stretch>
        </p:blipFill>
        <p:spPr>
          <a:xfrm>
            <a:off x="4121519" y="4959016"/>
            <a:ext cx="3069043" cy="749057"/>
          </a:xfrm>
          <a:prstGeom prst="rect">
            <a:avLst/>
          </a:prstGeom>
        </p:spPr>
      </p:pic>
      <p:sp>
        <p:nvSpPr>
          <p:cNvPr id="106" name="Rectangle 5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Date Placeholder 4">
            <a:extLst>
              <a:ext uri="{FF2B5EF4-FFF2-40B4-BE49-F238E27FC236}">
                <a16:creationId xmlns:a16="http://schemas.microsoft.com/office/drawing/2014/main" id="{259BCE89-1492-D346-289C-E92C224E0C3F}"/>
              </a:ext>
            </a:extLst>
          </p:cNvPr>
          <p:cNvSpPr>
            <a:spLocks noGrp="1"/>
          </p:cNvSpPr>
          <p:nvPr>
            <p:ph type="dt" sz="half" idx="10"/>
          </p:nvPr>
        </p:nvSpPr>
        <p:spPr>
          <a:xfrm>
            <a:off x="8029319" y="6535157"/>
            <a:ext cx="2154143" cy="274320"/>
          </a:xfrm>
        </p:spPr>
        <p:txBody>
          <a:bodyPr vert="horz" lIns="91440" tIns="45720" rIns="91440" bIns="45720" rtlCol="0" anchor="ctr">
            <a:normAutofit/>
          </a:bodyPr>
          <a:lstStyle/>
          <a:p>
            <a:pPr>
              <a:spcAft>
                <a:spcPts val="600"/>
              </a:spcAft>
            </a:pPr>
            <a:fld id="{FC14504A-66D8-4C1C-8C6D-E60C1FA00F9E}" type="datetime1">
              <a:rPr lang="en-US" sz="1050" smtClean="0">
                <a:solidFill>
                  <a:schemeClr val="tx1">
                    <a:lumMod val="50000"/>
                    <a:lumOff val="50000"/>
                  </a:schemeClr>
                </a:solidFill>
              </a:rPr>
              <a:pPr>
                <a:spcAft>
                  <a:spcPts val="600"/>
                </a:spcAft>
              </a:pPr>
              <a:t>8/20/2022</a:t>
            </a:fld>
            <a:endParaRPr lang="en-US" sz="105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BCCBE111-0D12-B94E-CA8C-55630AE6821A}"/>
              </a:ext>
            </a:extLst>
          </p:cNvPr>
          <p:cNvSpPr>
            <a:spLocks noGrp="1"/>
          </p:cNvSpPr>
          <p:nvPr>
            <p:ph type="sldNum" sz="quarter" idx="12"/>
          </p:nvPr>
        </p:nvSpPr>
        <p:spPr>
          <a:xfrm>
            <a:off x="10495602" y="6535157"/>
            <a:ext cx="973667" cy="274320"/>
          </a:xfrm>
        </p:spPr>
        <p:txBody>
          <a:bodyPr vert="horz" lIns="91440" tIns="45720" rIns="91440" bIns="45720" rtlCol="0" anchor="ctr">
            <a:normAutofit/>
          </a:bodyPr>
          <a:lstStyle/>
          <a:p>
            <a:pPr>
              <a:spcAft>
                <a:spcPts val="600"/>
              </a:spcAft>
            </a:pPr>
            <a:fld id="{FFB1FD4C-7E27-4EB3-9B11-E7AB94E277EF}" type="slidenum">
              <a:rPr lang="en-US" sz="1050" smtClean="0">
                <a:solidFill>
                  <a:schemeClr val="tx1">
                    <a:lumMod val="50000"/>
                    <a:lumOff val="50000"/>
                  </a:schemeClr>
                </a:solidFill>
              </a:rPr>
              <a:pPr>
                <a:spcAft>
                  <a:spcPts val="600"/>
                </a:spcAft>
              </a:pPr>
              <a:t>18</a:t>
            </a:fld>
            <a:endParaRPr lang="en-US" sz="1050">
              <a:solidFill>
                <a:schemeClr val="tx1">
                  <a:lumMod val="50000"/>
                  <a:lumOff val="50000"/>
                </a:schemeClr>
              </a:solidFill>
            </a:endParaRPr>
          </a:p>
        </p:txBody>
      </p:sp>
      <p:graphicFrame>
        <p:nvGraphicFramePr>
          <p:cNvPr id="66" name="Text Placeholder 3">
            <a:extLst>
              <a:ext uri="{FF2B5EF4-FFF2-40B4-BE49-F238E27FC236}">
                <a16:creationId xmlns:a16="http://schemas.microsoft.com/office/drawing/2014/main" id="{65AB8FD6-4613-ED2C-1307-39C641B9A52D}"/>
              </a:ext>
            </a:extLst>
          </p:cNvPr>
          <p:cNvGraphicFramePr/>
          <p:nvPr/>
        </p:nvGraphicFramePr>
        <p:xfrm>
          <a:off x="7957973" y="772668"/>
          <a:ext cx="3511296" cy="53309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909111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300" b="1"/>
              <a:t>Evaluation – Performance of DecisionTreeClassifier  </a:t>
            </a:r>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1045029" y="2524721"/>
            <a:ext cx="4991629" cy="3677123"/>
          </a:xfrm>
        </p:spPr>
        <p:txBody>
          <a:bodyPr vert="horz" lIns="91440" tIns="45720" rIns="91440" bIns="45720" rtlCol="0" anchor="ctr">
            <a:normAutofit/>
          </a:bodyPr>
          <a:lstStyle/>
          <a:p>
            <a:pPr indent="-228600">
              <a:buFont typeface="Arial" panose="020B0604020202020204" pitchFamily="34" charset="0"/>
              <a:buChar char="•"/>
            </a:pPr>
            <a:r>
              <a:rPr lang="en-US" sz="1800"/>
              <a:t>Observations:-</a:t>
            </a:r>
          </a:p>
          <a:p>
            <a:pPr indent="-228600">
              <a:buFont typeface="Arial" panose="020B0604020202020204" pitchFamily="34" charset="0"/>
              <a:buChar char="•"/>
            </a:pPr>
            <a:endParaRPr lang="en-US" sz="1800"/>
          </a:p>
          <a:p>
            <a:pPr marL="285750" indent="-228600">
              <a:buFont typeface="Arial" panose="020B0604020202020204" pitchFamily="34" charset="0"/>
              <a:buChar char="•"/>
            </a:pPr>
            <a:r>
              <a:rPr lang="en-US" sz="1800"/>
              <a:t>RainTomorrow shows 78.8% 'No' and 21% 'Yes' in validation data. </a:t>
            </a:r>
          </a:p>
          <a:p>
            <a:pPr marL="285750" indent="-228600">
              <a:buFont typeface="Arial" panose="020B0604020202020204" pitchFamily="34" charset="0"/>
              <a:buChar char="•"/>
            </a:pPr>
            <a:r>
              <a:rPr lang="en-US" sz="1800"/>
              <a:t>The validation accuracy is  79.28</a:t>
            </a:r>
          </a:p>
          <a:p>
            <a:pPr marL="285750" indent="-228600">
              <a:buFont typeface="Arial" panose="020B0604020202020204" pitchFamily="34" charset="0"/>
              <a:buChar char="•"/>
            </a:pPr>
            <a:r>
              <a:rPr lang="en-US" sz="1800"/>
              <a:t>The training set accuracy is 99.99</a:t>
            </a:r>
          </a:p>
          <a:p>
            <a:pPr marL="285750" indent="-228600">
              <a:buFont typeface="Arial" panose="020B0604020202020204" pitchFamily="34" charset="0"/>
              <a:buChar char="•"/>
            </a:pPr>
            <a:r>
              <a:rPr lang="en-US" sz="1800"/>
              <a:t>The above case was an overfitting case as tree used the (max_depth = 48) and memorized the values</a:t>
            </a:r>
          </a:p>
          <a:p>
            <a:pPr marL="285750" indent="-228600">
              <a:buFont typeface="Arial" panose="020B0604020202020204" pitchFamily="34" charset="0"/>
              <a:buChar char="•"/>
            </a:pPr>
            <a:r>
              <a:rPr lang="en-US" sz="1800"/>
              <a:t> And it failed to predict with low accuracy of 79.28% for test and validation dataset</a:t>
            </a:r>
          </a:p>
          <a:p>
            <a:pPr marL="285750" indent="-228600">
              <a:buFont typeface="Arial" panose="020B0604020202020204" pitchFamily="34" charset="0"/>
              <a:buChar char="•"/>
            </a:pPr>
            <a:endParaRPr lang="en-US" sz="1800"/>
          </a:p>
          <a:p>
            <a:pPr marL="285750" indent="-228600">
              <a:buFont typeface="Arial" panose="020B0604020202020204" pitchFamily="34" charset="0"/>
              <a:buChar char="•"/>
            </a:pPr>
            <a:endParaRPr lang="en-US" sz="1800"/>
          </a:p>
        </p:txBody>
      </p:sp>
      <p:sp>
        <p:nvSpPr>
          <p:cNvPr id="36" name="Rectangle 35">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21">
            <a:extLst>
              <a:ext uri="{FF2B5EF4-FFF2-40B4-BE49-F238E27FC236}">
                <a16:creationId xmlns:a16="http://schemas.microsoft.com/office/drawing/2014/main" id="{3867F6E4-DECE-98DF-0F52-D7A78027E8DB}"/>
              </a:ext>
            </a:extLst>
          </p:cNvPr>
          <p:cNvPicPr>
            <a:picLocks noGrp="1" noChangeAspect="1"/>
          </p:cNvPicPr>
          <p:nvPr>
            <p:ph idx="1"/>
          </p:nvPr>
        </p:nvPicPr>
        <p:blipFill>
          <a:blip r:embed="rId2"/>
          <a:stretch>
            <a:fillRect/>
          </a:stretch>
        </p:blipFill>
        <p:spPr>
          <a:xfrm>
            <a:off x="6897025" y="841905"/>
            <a:ext cx="4193987" cy="2317178"/>
          </a:xfrm>
          <a:prstGeom prst="rect">
            <a:avLst/>
          </a:prstGeom>
        </p:spPr>
      </p:pic>
      <p:sp>
        <p:nvSpPr>
          <p:cNvPr id="38" name="Rectangle 37">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C21778B-1A45-A69E-3B4F-22EAAFBE6644}"/>
              </a:ext>
            </a:extLst>
          </p:cNvPr>
          <p:cNvPicPr>
            <a:picLocks noChangeAspect="1"/>
          </p:cNvPicPr>
          <p:nvPr/>
        </p:nvPicPr>
        <p:blipFill>
          <a:blip r:embed="rId3"/>
          <a:stretch>
            <a:fillRect/>
          </a:stretch>
        </p:blipFill>
        <p:spPr>
          <a:xfrm>
            <a:off x="6841066" y="4291716"/>
            <a:ext cx="4305905" cy="1141064"/>
          </a:xfrm>
          <a:prstGeom prst="rect">
            <a:avLst/>
          </a:prstGeom>
        </p:spPr>
      </p:pic>
      <p:cxnSp>
        <p:nvCxnSpPr>
          <p:cNvPr id="40" name="Straight Connector 3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Date Placeholder 12">
            <a:extLst>
              <a:ext uri="{FF2B5EF4-FFF2-40B4-BE49-F238E27FC236}">
                <a16:creationId xmlns:a16="http://schemas.microsoft.com/office/drawing/2014/main" id="{94C8B364-6789-FAF5-740A-A863282C34AA}"/>
              </a:ext>
            </a:extLst>
          </p:cNvPr>
          <p:cNvSpPr>
            <a:spLocks noGrp="1"/>
          </p:cNvSpPr>
          <p:nvPr>
            <p:ph type="dt" sz="half" idx="10"/>
          </p:nvPr>
        </p:nvSpPr>
        <p:spPr>
          <a:xfrm>
            <a:off x="838200" y="6492240"/>
            <a:ext cx="2743200" cy="365125"/>
          </a:xfrm>
        </p:spPr>
        <p:txBody>
          <a:bodyPr vert="horz" lIns="91440" tIns="45720" rIns="91440" bIns="45720" rtlCol="0" anchor="ctr">
            <a:normAutofit/>
          </a:bodyPr>
          <a:lstStyle/>
          <a:p>
            <a:pPr>
              <a:spcAft>
                <a:spcPts val="600"/>
              </a:spcAft>
            </a:pPr>
            <a:fld id="{CE41A4CF-5B0B-4ECB-9E4E-A610D779491C}" type="datetime1">
              <a:rPr lang="en-US" smtClean="0"/>
              <a:pPr>
                <a:spcAft>
                  <a:spcPts val="600"/>
                </a:spcAft>
              </a:pPr>
              <a:t>8/20/2022</a:t>
            </a:fld>
            <a:endParaRPr lang="en-US"/>
          </a:p>
        </p:txBody>
      </p:sp>
      <p:sp>
        <p:nvSpPr>
          <p:cNvPr id="14" name="Slide Number Placeholder 13">
            <a:extLst>
              <a:ext uri="{FF2B5EF4-FFF2-40B4-BE49-F238E27FC236}">
                <a16:creationId xmlns:a16="http://schemas.microsoft.com/office/drawing/2014/main" id="{BC7D02EF-A200-944F-4F80-D7F56FD8BCFF}"/>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19</a:t>
            </a:fld>
            <a:endParaRPr lang="en-US"/>
          </a:p>
        </p:txBody>
      </p:sp>
    </p:spTree>
    <p:extLst>
      <p:ext uri="{BB962C8B-B14F-4D97-AF65-F5344CB8AC3E}">
        <p14:creationId xmlns:p14="http://schemas.microsoft.com/office/powerpoint/2010/main" val="32522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E162-9FF8-6072-DFC2-0D0DC5C8F1EB}"/>
              </a:ext>
            </a:extLst>
          </p:cNvPr>
          <p:cNvSpPr>
            <a:spLocks noGrp="1"/>
          </p:cNvSpPr>
          <p:nvPr>
            <p:ph type="title"/>
          </p:nvPr>
        </p:nvSpPr>
        <p:spPr>
          <a:xfrm>
            <a:off x="838200" y="212725"/>
            <a:ext cx="10515600" cy="604693"/>
          </a:xfrm>
        </p:spPr>
        <p:txBody>
          <a:bodyPr>
            <a:normAutofit fontScale="90000"/>
          </a:bodyPr>
          <a:lstStyle/>
          <a:p>
            <a:r>
              <a:rPr lang="en-US" dirty="0"/>
              <a:t>Contents</a:t>
            </a:r>
          </a:p>
        </p:txBody>
      </p:sp>
      <p:graphicFrame>
        <p:nvGraphicFramePr>
          <p:cNvPr id="9" name="Content Placeholder 2">
            <a:extLst>
              <a:ext uri="{FF2B5EF4-FFF2-40B4-BE49-F238E27FC236}">
                <a16:creationId xmlns:a16="http://schemas.microsoft.com/office/drawing/2014/main" id="{A4A453B6-A64C-BB1E-738A-67DE16D82F70}"/>
              </a:ext>
            </a:extLst>
          </p:cNvPr>
          <p:cNvGraphicFramePr>
            <a:graphicFrameLocks noGrp="1"/>
          </p:cNvGraphicFramePr>
          <p:nvPr>
            <p:ph idx="1"/>
          </p:nvPr>
        </p:nvGraphicFramePr>
        <p:xfrm>
          <a:off x="838200" y="1080655"/>
          <a:ext cx="10515600" cy="5564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216FF92-B569-007B-3C71-45839C1705BE}"/>
              </a:ext>
            </a:extLst>
          </p:cNvPr>
          <p:cNvSpPr>
            <a:spLocks noGrp="1"/>
          </p:cNvSpPr>
          <p:nvPr>
            <p:ph type="dt" sz="half" idx="10"/>
          </p:nvPr>
        </p:nvSpPr>
        <p:spPr/>
        <p:txBody>
          <a:bodyPr/>
          <a:lstStyle/>
          <a:p>
            <a:fld id="{28ABC561-C643-4161-8035-D056DBC9AD61}" type="datetime1">
              <a:rPr lang="en-US" smtClean="0"/>
              <a:t>8/20/2022</a:t>
            </a:fld>
            <a:endParaRPr lang="en-US"/>
          </a:p>
        </p:txBody>
      </p:sp>
      <p:sp>
        <p:nvSpPr>
          <p:cNvPr id="5" name="Slide Number Placeholder 4">
            <a:extLst>
              <a:ext uri="{FF2B5EF4-FFF2-40B4-BE49-F238E27FC236}">
                <a16:creationId xmlns:a16="http://schemas.microsoft.com/office/drawing/2014/main" id="{FDDDE3A7-410B-FBAB-B6DC-BB55795E3358}"/>
              </a:ext>
            </a:extLst>
          </p:cNvPr>
          <p:cNvSpPr>
            <a:spLocks noGrp="1"/>
          </p:cNvSpPr>
          <p:nvPr>
            <p:ph type="sldNum" sz="quarter" idx="12"/>
          </p:nvPr>
        </p:nvSpPr>
        <p:spPr/>
        <p:txBody>
          <a:bodyPr/>
          <a:lstStyle/>
          <a:p>
            <a:fld id="{FFB1FD4C-7E27-4EB3-9B11-E7AB94E277EF}" type="slidenum">
              <a:rPr lang="en-US" smtClean="0"/>
              <a:t>2</a:t>
            </a:fld>
            <a:endParaRPr lang="en-US"/>
          </a:p>
        </p:txBody>
      </p:sp>
    </p:spTree>
    <p:extLst>
      <p:ext uri="{BB962C8B-B14F-4D97-AF65-F5344CB8AC3E}">
        <p14:creationId xmlns:p14="http://schemas.microsoft.com/office/powerpoint/2010/main" val="55467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b="1" kern="1200" dirty="0">
                <a:solidFill>
                  <a:schemeClr val="tx1"/>
                </a:solidFill>
                <a:latin typeface="+mj-lt"/>
                <a:ea typeface="+mj-ea"/>
                <a:cs typeface="+mj-cs"/>
              </a:rPr>
              <a:t>Evaluation – Feature Importance</a:t>
            </a:r>
          </a:p>
        </p:txBody>
      </p:sp>
      <p:sp>
        <p:nvSpPr>
          <p:cNvPr id="20" name="Rectangle 19">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B22A5DDF-D18A-36E3-163A-E0736B6DD9CF}"/>
              </a:ext>
            </a:extLst>
          </p:cNvPr>
          <p:cNvPicPr>
            <a:picLocks noGrp="1" noChangeAspect="1"/>
          </p:cNvPicPr>
          <p:nvPr>
            <p:ph idx="1"/>
          </p:nvPr>
        </p:nvPicPr>
        <p:blipFill>
          <a:blip r:embed="rId2"/>
          <a:stretch>
            <a:fillRect/>
          </a:stretch>
        </p:blipFill>
        <p:spPr>
          <a:xfrm>
            <a:off x="2627669" y="364142"/>
            <a:ext cx="7032716" cy="3867993"/>
          </a:xfrm>
          <a:prstGeom prst="rect">
            <a:avLst/>
          </a:prstGeom>
        </p:spPr>
      </p:pic>
      <p:sp>
        <p:nvSpPr>
          <p:cNvPr id="47" name="Rectangle 23">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5162719" y="4883544"/>
            <a:ext cx="6586915" cy="1863620"/>
          </a:xfrm>
        </p:spPr>
        <p:txBody>
          <a:bodyPr vert="horz" lIns="91440" tIns="45720" rIns="91440" bIns="45720" rtlCol="0" anchor="ctr">
            <a:normAutofit fontScale="77500" lnSpcReduction="20000"/>
          </a:bodyPr>
          <a:lstStyle/>
          <a:p>
            <a:pPr indent="-228600">
              <a:buFont typeface="Arial" panose="020B0604020202020204" pitchFamily="34" charset="0"/>
              <a:buChar char="•"/>
            </a:pPr>
            <a:endParaRPr lang="en-US" sz="1000" dirty="0"/>
          </a:p>
          <a:p>
            <a:pPr indent="-228600">
              <a:buFont typeface="Arial" panose="020B0604020202020204" pitchFamily="34" charset="0"/>
              <a:buChar char="•"/>
            </a:pPr>
            <a:endParaRPr lang="en-US" sz="1000" dirty="0"/>
          </a:p>
          <a:p>
            <a:r>
              <a:rPr lang="en-US" sz="2300" dirty="0"/>
              <a:t>Observations:-</a:t>
            </a:r>
          </a:p>
          <a:p>
            <a:pPr marL="285750" indent="-228600">
              <a:buFont typeface="Arial" panose="020B0604020202020204" pitchFamily="34" charset="0"/>
              <a:buChar char="•"/>
            </a:pPr>
            <a:r>
              <a:rPr lang="en-US" sz="2300" dirty="0"/>
              <a:t>Humidity3pm has the highest feature importance of 0.27</a:t>
            </a:r>
          </a:p>
          <a:p>
            <a:pPr marL="285750" indent="-228600">
              <a:buFont typeface="Arial" panose="020B0604020202020204" pitchFamily="34" charset="0"/>
              <a:buChar char="•"/>
            </a:pPr>
            <a:r>
              <a:rPr lang="en-US" sz="2300" dirty="0"/>
              <a:t>Pressure3pm and Rainfall has the second highest feature importance of less than 0.10.</a:t>
            </a:r>
          </a:p>
          <a:p>
            <a:pPr marL="285750" indent="-228600">
              <a:buFont typeface="Arial" panose="020B0604020202020204" pitchFamily="34" charset="0"/>
              <a:buChar char="•"/>
            </a:pPr>
            <a:r>
              <a:rPr lang="en-US" sz="2300" dirty="0"/>
              <a:t>MaxTemp has the lowest feature importance of less than 0.05.</a:t>
            </a:r>
          </a:p>
          <a:p>
            <a:pPr marL="285750" indent="-228600">
              <a:buFont typeface="Arial" panose="020B0604020202020204" pitchFamily="34" charset="0"/>
              <a:buChar char="•"/>
            </a:pPr>
            <a:endParaRPr lang="en-US" sz="2300" dirty="0"/>
          </a:p>
          <a:p>
            <a:pPr marL="285750" indent="-228600">
              <a:buFont typeface="Arial" panose="020B0604020202020204" pitchFamily="34" charset="0"/>
              <a:buChar char="•"/>
            </a:pPr>
            <a:endParaRPr lang="en-US" sz="1000" dirty="0"/>
          </a:p>
          <a:p>
            <a:pPr marL="285750" indent="-228600">
              <a:buFont typeface="Arial" panose="020B0604020202020204" pitchFamily="34" charset="0"/>
              <a:buChar char="•"/>
            </a:pPr>
            <a:endParaRPr lang="en-US" sz="1000" dirty="0"/>
          </a:p>
          <a:p>
            <a:pPr marL="285750" indent="-228600">
              <a:buFont typeface="Arial" panose="020B0604020202020204" pitchFamily="34" charset="0"/>
              <a:buChar char="•"/>
            </a:pPr>
            <a:endParaRPr lang="en-US" sz="1000" dirty="0"/>
          </a:p>
        </p:txBody>
      </p:sp>
      <p:sp>
        <p:nvSpPr>
          <p:cNvPr id="11" name="Date Placeholder 10">
            <a:extLst>
              <a:ext uri="{FF2B5EF4-FFF2-40B4-BE49-F238E27FC236}">
                <a16:creationId xmlns:a16="http://schemas.microsoft.com/office/drawing/2014/main" id="{40EB7734-EE6D-C8AE-D948-B976FFF23E38}"/>
              </a:ext>
            </a:extLst>
          </p:cNvPr>
          <p:cNvSpPr>
            <a:spLocks noGrp="1"/>
          </p:cNvSpPr>
          <p:nvPr>
            <p:ph type="dt" sz="half" idx="10"/>
          </p:nvPr>
        </p:nvSpPr>
        <p:spPr>
          <a:xfrm>
            <a:off x="517889" y="6492240"/>
            <a:ext cx="3063511" cy="365125"/>
          </a:xfrm>
        </p:spPr>
        <p:txBody>
          <a:bodyPr vert="horz" lIns="91440" tIns="45720" rIns="91440" bIns="45720" rtlCol="0" anchor="ctr">
            <a:normAutofit/>
          </a:bodyPr>
          <a:lstStyle/>
          <a:p>
            <a:pPr>
              <a:spcAft>
                <a:spcPts val="600"/>
              </a:spcAft>
            </a:pPr>
            <a:fld id="{68F4E413-F319-4720-AF66-9F897DE86ACD}" type="datetime1">
              <a:rPr lang="en-US" smtClean="0"/>
              <a:pPr>
                <a:spcAft>
                  <a:spcPts val="600"/>
                </a:spcAft>
              </a:pPr>
              <a:t>8/20/2022</a:t>
            </a:fld>
            <a:endParaRPr lang="en-US"/>
          </a:p>
        </p:txBody>
      </p:sp>
      <p:sp>
        <p:nvSpPr>
          <p:cNvPr id="13" name="Slide Number Placeholder 12">
            <a:extLst>
              <a:ext uri="{FF2B5EF4-FFF2-40B4-BE49-F238E27FC236}">
                <a16:creationId xmlns:a16="http://schemas.microsoft.com/office/drawing/2014/main" id="{55172CEA-4650-E933-8FB2-CACF2535CE84}"/>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20</a:t>
            </a:fld>
            <a:endParaRPr lang="en-US" dirty="0"/>
          </a:p>
        </p:txBody>
      </p:sp>
    </p:spTree>
    <p:extLst>
      <p:ext uri="{BB962C8B-B14F-4D97-AF65-F5344CB8AC3E}">
        <p14:creationId xmlns:p14="http://schemas.microsoft.com/office/powerpoint/2010/main" val="2536503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438006" y="305192"/>
            <a:ext cx="3932237" cy="1600200"/>
          </a:xfrm>
        </p:spPr>
        <p:txBody>
          <a:bodyPr>
            <a:normAutofit/>
          </a:bodyPr>
          <a:lstStyle/>
          <a:p>
            <a:r>
              <a:rPr lang="en-US" sz="2800" b="1" dirty="0"/>
              <a:t>Hyperparameter Tuning – Confusion Matrix for Training &amp; Validation Data</a:t>
            </a:r>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438006" y="2057400"/>
            <a:ext cx="3932237" cy="3811588"/>
          </a:xfrm>
        </p:spPr>
        <p:txBody>
          <a:bodyPr>
            <a:normAutofit/>
          </a:bodyPr>
          <a:lstStyle/>
          <a:p>
            <a:r>
              <a:rPr lang="en-US" sz="1800" dirty="0"/>
              <a:t>Observations:-</a:t>
            </a:r>
          </a:p>
          <a:p>
            <a:pPr marL="285750" indent="-285750">
              <a:buFont typeface="Arial" panose="020B0604020202020204" pitchFamily="34" charset="0"/>
              <a:buChar char="•"/>
            </a:pPr>
            <a:r>
              <a:rPr lang="en-US" sz="1800" dirty="0"/>
              <a:t>The training accuracy is just 83% which means the model is not memorizing and overfitting the values. See table 1.</a:t>
            </a:r>
          </a:p>
          <a:p>
            <a:pPr marL="285750" indent="-285750">
              <a:buFont typeface="Arial" panose="020B0604020202020204" pitchFamily="34" charset="0"/>
              <a:buChar char="•"/>
            </a:pPr>
            <a:r>
              <a:rPr lang="en-US" sz="1800" dirty="0"/>
              <a:t>The validation accuracy is just 84%. See table 2.</a:t>
            </a:r>
          </a:p>
          <a:p>
            <a:pPr marL="285750" indent="-285750">
              <a:buFont typeface="Arial" panose="020B0604020202020204" pitchFamily="34" charset="0"/>
              <a:buChar char="•"/>
            </a:pPr>
            <a:r>
              <a:rPr lang="en-US" sz="1800" dirty="0"/>
              <a:t>We now have a better performance on training and test dataset.</a:t>
            </a:r>
          </a:p>
          <a:p>
            <a:pPr marL="285750" indent="-285750">
              <a:buFont typeface="Arial" panose="020B0604020202020204" pitchFamily="34" charset="0"/>
              <a:buChar char="•"/>
            </a:pPr>
            <a:r>
              <a:rPr lang="en-US" sz="1800" dirty="0"/>
              <a:t>DecisionTreeClassifier with a (max_depth=4) was utilized.</a:t>
            </a:r>
          </a:p>
          <a:p>
            <a:pPr marL="285750" indent="-285750">
              <a:buFont typeface="Arial" panose="020B0604020202020204" pitchFamily="34" charset="0"/>
              <a:buChar char="•"/>
            </a:pPr>
            <a:endParaRPr lang="en-US" sz="1800" dirty="0"/>
          </a:p>
          <a:p>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pic>
        <p:nvPicPr>
          <p:cNvPr id="7" name="Content Placeholder 6">
            <a:extLst>
              <a:ext uri="{FF2B5EF4-FFF2-40B4-BE49-F238E27FC236}">
                <a16:creationId xmlns:a16="http://schemas.microsoft.com/office/drawing/2014/main" id="{12FD2DD7-88B5-EC26-11B0-3081A3D33B2A}"/>
              </a:ext>
            </a:extLst>
          </p:cNvPr>
          <p:cNvPicPr>
            <a:picLocks noGrp="1" noChangeAspect="1"/>
          </p:cNvPicPr>
          <p:nvPr>
            <p:ph idx="1"/>
          </p:nvPr>
        </p:nvPicPr>
        <p:blipFill>
          <a:blip r:embed="rId2"/>
          <a:stretch>
            <a:fillRect/>
          </a:stretch>
        </p:blipFill>
        <p:spPr>
          <a:xfrm>
            <a:off x="5353669" y="305192"/>
            <a:ext cx="6563881" cy="2836783"/>
          </a:xfrm>
        </p:spPr>
      </p:pic>
      <p:pic>
        <p:nvPicPr>
          <p:cNvPr id="11" name="Picture 10">
            <a:extLst>
              <a:ext uri="{FF2B5EF4-FFF2-40B4-BE49-F238E27FC236}">
                <a16:creationId xmlns:a16="http://schemas.microsoft.com/office/drawing/2014/main" id="{6782F6F8-EF17-1124-6F21-81AC35D8A1AD}"/>
              </a:ext>
            </a:extLst>
          </p:cNvPr>
          <p:cNvPicPr>
            <a:picLocks noChangeAspect="1"/>
          </p:cNvPicPr>
          <p:nvPr/>
        </p:nvPicPr>
        <p:blipFill>
          <a:blip r:embed="rId3"/>
          <a:stretch>
            <a:fillRect/>
          </a:stretch>
        </p:blipFill>
        <p:spPr>
          <a:xfrm>
            <a:off x="4843016" y="3429000"/>
            <a:ext cx="6935168" cy="2972215"/>
          </a:xfrm>
          <a:prstGeom prst="rect">
            <a:avLst/>
          </a:prstGeom>
        </p:spPr>
      </p:pic>
      <p:sp>
        <p:nvSpPr>
          <p:cNvPr id="12" name="TextBox 11">
            <a:extLst>
              <a:ext uri="{FF2B5EF4-FFF2-40B4-BE49-F238E27FC236}">
                <a16:creationId xmlns:a16="http://schemas.microsoft.com/office/drawing/2014/main" id="{2EC67B36-A779-1A7E-59B3-D6B3AB9155EA}"/>
              </a:ext>
            </a:extLst>
          </p:cNvPr>
          <p:cNvSpPr txBox="1"/>
          <p:nvPr/>
        </p:nvSpPr>
        <p:spPr>
          <a:xfrm>
            <a:off x="4818826" y="6295729"/>
            <a:ext cx="4448014" cy="338554"/>
          </a:xfrm>
          <a:prstGeom prst="rect">
            <a:avLst/>
          </a:prstGeom>
          <a:noFill/>
        </p:spPr>
        <p:txBody>
          <a:bodyPr wrap="square" rtlCol="0">
            <a:spAutoFit/>
          </a:bodyPr>
          <a:lstStyle/>
          <a:p>
            <a:r>
              <a:rPr lang="en-US" sz="1600" i="1" dirty="0">
                <a:solidFill>
                  <a:schemeClr val="accent1">
                    <a:lumMod val="75000"/>
                  </a:schemeClr>
                </a:solidFill>
              </a:rPr>
              <a:t>Table 2: Confusion matrix  for validation data</a:t>
            </a:r>
          </a:p>
        </p:txBody>
      </p:sp>
      <p:sp>
        <p:nvSpPr>
          <p:cNvPr id="13" name="TextBox 12">
            <a:extLst>
              <a:ext uri="{FF2B5EF4-FFF2-40B4-BE49-F238E27FC236}">
                <a16:creationId xmlns:a16="http://schemas.microsoft.com/office/drawing/2014/main" id="{4F46A208-E64B-041B-859E-4C3F4D60D97D}"/>
              </a:ext>
            </a:extLst>
          </p:cNvPr>
          <p:cNvSpPr txBox="1"/>
          <p:nvPr/>
        </p:nvSpPr>
        <p:spPr>
          <a:xfrm>
            <a:off x="5462157" y="2946934"/>
            <a:ext cx="4448014" cy="338554"/>
          </a:xfrm>
          <a:prstGeom prst="rect">
            <a:avLst/>
          </a:prstGeom>
          <a:noFill/>
        </p:spPr>
        <p:txBody>
          <a:bodyPr wrap="square" rtlCol="0">
            <a:spAutoFit/>
          </a:bodyPr>
          <a:lstStyle/>
          <a:p>
            <a:r>
              <a:rPr lang="en-US" sz="1600" i="1" dirty="0">
                <a:solidFill>
                  <a:schemeClr val="accent1">
                    <a:lumMod val="75000"/>
                  </a:schemeClr>
                </a:solidFill>
              </a:rPr>
              <a:t>Table 1: Confusion matrix  for training data</a:t>
            </a:r>
          </a:p>
        </p:txBody>
      </p:sp>
      <p:sp>
        <p:nvSpPr>
          <p:cNvPr id="14" name="Date Placeholder 13">
            <a:extLst>
              <a:ext uri="{FF2B5EF4-FFF2-40B4-BE49-F238E27FC236}">
                <a16:creationId xmlns:a16="http://schemas.microsoft.com/office/drawing/2014/main" id="{61E1FE97-93E1-3350-BA26-38B62411F925}"/>
              </a:ext>
            </a:extLst>
          </p:cNvPr>
          <p:cNvSpPr>
            <a:spLocks noGrp="1"/>
          </p:cNvSpPr>
          <p:nvPr>
            <p:ph type="dt" sz="half" idx="10"/>
          </p:nvPr>
        </p:nvSpPr>
        <p:spPr/>
        <p:txBody>
          <a:bodyPr/>
          <a:lstStyle/>
          <a:p>
            <a:fld id="{812873FC-658A-4BF1-9C9D-F83D26D7EED6}" type="datetime1">
              <a:rPr lang="en-US" smtClean="0"/>
              <a:t>8/20/2022</a:t>
            </a:fld>
            <a:endParaRPr lang="en-US"/>
          </a:p>
        </p:txBody>
      </p:sp>
      <p:sp>
        <p:nvSpPr>
          <p:cNvPr id="15" name="Slide Number Placeholder 14">
            <a:extLst>
              <a:ext uri="{FF2B5EF4-FFF2-40B4-BE49-F238E27FC236}">
                <a16:creationId xmlns:a16="http://schemas.microsoft.com/office/drawing/2014/main" id="{0142F453-4A69-6883-F030-25468A3B31F2}"/>
              </a:ext>
            </a:extLst>
          </p:cNvPr>
          <p:cNvSpPr>
            <a:spLocks noGrp="1"/>
          </p:cNvSpPr>
          <p:nvPr>
            <p:ph type="sldNum" sz="quarter" idx="12"/>
          </p:nvPr>
        </p:nvSpPr>
        <p:spPr/>
        <p:txBody>
          <a:bodyPr/>
          <a:lstStyle/>
          <a:p>
            <a:fld id="{FFB1FD4C-7E27-4EB3-9B11-E7AB94E277EF}" type="slidenum">
              <a:rPr lang="en-US" smtClean="0"/>
              <a:t>21</a:t>
            </a:fld>
            <a:endParaRPr lang="en-US"/>
          </a:p>
        </p:txBody>
      </p:sp>
    </p:spTree>
    <p:extLst>
      <p:ext uri="{BB962C8B-B14F-4D97-AF65-F5344CB8AC3E}">
        <p14:creationId xmlns:p14="http://schemas.microsoft.com/office/powerpoint/2010/main" val="3758377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438006" y="305192"/>
            <a:ext cx="3932237" cy="1600200"/>
          </a:xfrm>
        </p:spPr>
        <p:txBody>
          <a:bodyPr>
            <a:normAutofit/>
          </a:bodyPr>
          <a:lstStyle/>
          <a:p>
            <a:r>
              <a:rPr lang="en-US" sz="2800" b="1" dirty="0"/>
              <a:t>Hyperparameter Tuning –  Tuning max_depth</a:t>
            </a:r>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438006" y="2057400"/>
            <a:ext cx="3932237" cy="3811588"/>
          </a:xfrm>
        </p:spPr>
        <p:txBody>
          <a:bodyPr>
            <a:normAutofit lnSpcReduction="10000"/>
          </a:bodyPr>
          <a:lstStyle/>
          <a:p>
            <a:r>
              <a:rPr lang="en-US" sz="1800" dirty="0"/>
              <a:t>Observations:-</a:t>
            </a:r>
          </a:p>
          <a:p>
            <a:pPr marL="285750" indent="-285750">
              <a:buFont typeface="Arial" panose="020B0604020202020204" pitchFamily="34" charset="0"/>
              <a:buChar char="•"/>
            </a:pPr>
            <a:r>
              <a:rPr lang="en-US" sz="1800" dirty="0"/>
              <a:t>As the max_depth value without manual constraint for which our model overfitted is 48. And the max_depth value can't be 0 or lesser.</a:t>
            </a:r>
          </a:p>
          <a:p>
            <a:pPr marL="285750" indent="-285750">
              <a:buFont typeface="Arial" panose="020B0604020202020204" pitchFamily="34" charset="0"/>
              <a:buChar char="•"/>
            </a:pPr>
            <a:r>
              <a:rPr lang="en-US" sz="1800" dirty="0"/>
              <a:t>Let's find what the best value of max_depth method for which the errors of train and validation dataset is optimal.</a:t>
            </a:r>
          </a:p>
          <a:p>
            <a:pPr marL="285750" indent="-285750">
              <a:buFont typeface="Arial" panose="020B0604020202020204" pitchFamily="34" charset="0"/>
              <a:buChar char="•"/>
            </a:pPr>
            <a:r>
              <a:rPr lang="en-US" sz="1800" dirty="0"/>
              <a:t>From table 1, the training accuracy increases with increase in max_depth. </a:t>
            </a:r>
          </a:p>
          <a:p>
            <a:pPr marL="285750" indent="-285750">
              <a:buFont typeface="Arial" panose="020B0604020202020204" pitchFamily="34" charset="0"/>
              <a:buChar char="•"/>
            </a:pPr>
            <a:r>
              <a:rPr lang="en-US" sz="1800" dirty="0"/>
              <a:t>From Table 1, the validation accuracy first increases and then decreases.</a:t>
            </a:r>
          </a:p>
          <a:p>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pic>
        <p:nvPicPr>
          <p:cNvPr id="8" name="Content Placeholder 7">
            <a:extLst>
              <a:ext uri="{FF2B5EF4-FFF2-40B4-BE49-F238E27FC236}">
                <a16:creationId xmlns:a16="http://schemas.microsoft.com/office/drawing/2014/main" id="{E8377FC3-0F19-76F5-C6BD-427A4ABFE87C}"/>
              </a:ext>
            </a:extLst>
          </p:cNvPr>
          <p:cNvPicPr>
            <a:picLocks noGrp="1" noChangeAspect="1"/>
          </p:cNvPicPr>
          <p:nvPr>
            <p:ph idx="1"/>
          </p:nvPr>
        </p:nvPicPr>
        <p:blipFill>
          <a:blip r:embed="rId2"/>
          <a:stretch>
            <a:fillRect/>
          </a:stretch>
        </p:blipFill>
        <p:spPr>
          <a:xfrm>
            <a:off x="5261811" y="581749"/>
            <a:ext cx="6315719" cy="5694501"/>
          </a:xfrm>
        </p:spPr>
      </p:pic>
      <p:sp>
        <p:nvSpPr>
          <p:cNvPr id="9" name="TextBox 8">
            <a:extLst>
              <a:ext uri="{FF2B5EF4-FFF2-40B4-BE49-F238E27FC236}">
                <a16:creationId xmlns:a16="http://schemas.microsoft.com/office/drawing/2014/main" id="{98B35333-1D63-A5C4-656E-BA07A9048082}"/>
              </a:ext>
            </a:extLst>
          </p:cNvPr>
          <p:cNvSpPr txBox="1"/>
          <p:nvPr/>
        </p:nvSpPr>
        <p:spPr>
          <a:xfrm>
            <a:off x="6374910" y="6312121"/>
            <a:ext cx="4854564" cy="338554"/>
          </a:xfrm>
          <a:prstGeom prst="rect">
            <a:avLst/>
          </a:prstGeom>
          <a:noFill/>
        </p:spPr>
        <p:txBody>
          <a:bodyPr wrap="square" rtlCol="0">
            <a:spAutoFit/>
          </a:bodyPr>
          <a:lstStyle/>
          <a:p>
            <a:r>
              <a:rPr lang="en-US" sz="1600" i="1" dirty="0">
                <a:solidFill>
                  <a:schemeClr val="accent1">
                    <a:lumMod val="75000"/>
                  </a:schemeClr>
                </a:solidFill>
              </a:rPr>
              <a:t>Table 1: Data frame of  Training &amp; Validation Accuracy</a:t>
            </a:r>
          </a:p>
        </p:txBody>
      </p:sp>
      <p:sp>
        <p:nvSpPr>
          <p:cNvPr id="10" name="Date Placeholder 9">
            <a:extLst>
              <a:ext uri="{FF2B5EF4-FFF2-40B4-BE49-F238E27FC236}">
                <a16:creationId xmlns:a16="http://schemas.microsoft.com/office/drawing/2014/main" id="{C97DB360-083D-2387-5FD2-6305843E8D29}"/>
              </a:ext>
            </a:extLst>
          </p:cNvPr>
          <p:cNvSpPr>
            <a:spLocks noGrp="1"/>
          </p:cNvSpPr>
          <p:nvPr>
            <p:ph type="dt" sz="half" idx="10"/>
          </p:nvPr>
        </p:nvSpPr>
        <p:spPr/>
        <p:txBody>
          <a:bodyPr/>
          <a:lstStyle/>
          <a:p>
            <a:fld id="{CE2A6F12-A4DC-4B28-BD57-5220641F6E0F}" type="datetime1">
              <a:rPr lang="en-US" smtClean="0"/>
              <a:t>8/20/2022</a:t>
            </a:fld>
            <a:endParaRPr lang="en-US"/>
          </a:p>
        </p:txBody>
      </p:sp>
      <p:sp>
        <p:nvSpPr>
          <p:cNvPr id="14" name="Slide Number Placeholder 13">
            <a:extLst>
              <a:ext uri="{FF2B5EF4-FFF2-40B4-BE49-F238E27FC236}">
                <a16:creationId xmlns:a16="http://schemas.microsoft.com/office/drawing/2014/main" id="{503DF3A8-7500-539C-35C3-03CDBEF01731}"/>
              </a:ext>
            </a:extLst>
          </p:cNvPr>
          <p:cNvSpPr>
            <a:spLocks noGrp="1"/>
          </p:cNvSpPr>
          <p:nvPr>
            <p:ph type="sldNum" sz="quarter" idx="12"/>
          </p:nvPr>
        </p:nvSpPr>
        <p:spPr/>
        <p:txBody>
          <a:bodyPr/>
          <a:lstStyle/>
          <a:p>
            <a:fld id="{FFB1FD4C-7E27-4EB3-9B11-E7AB94E277EF}" type="slidenum">
              <a:rPr lang="en-US" smtClean="0"/>
              <a:t>22</a:t>
            </a:fld>
            <a:endParaRPr lang="en-US"/>
          </a:p>
        </p:txBody>
      </p:sp>
    </p:spTree>
    <p:extLst>
      <p:ext uri="{BB962C8B-B14F-4D97-AF65-F5344CB8AC3E}">
        <p14:creationId xmlns:p14="http://schemas.microsoft.com/office/powerpoint/2010/main" val="161125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600" b="1" kern="1200">
                <a:solidFill>
                  <a:schemeClr val="tx1"/>
                </a:solidFill>
                <a:latin typeface="+mj-lt"/>
                <a:ea typeface="+mj-ea"/>
                <a:cs typeface="+mj-cs"/>
              </a:rPr>
              <a:t>Hyperparameter Tuning – Tuning Graph at (max_depth = 7)</a:t>
            </a: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1500"/>
              <a:t>Observations:-</a:t>
            </a:r>
          </a:p>
          <a:p>
            <a:pPr indent="-228600">
              <a:buFont typeface="Arial" panose="020B0604020202020204" pitchFamily="34" charset="0"/>
              <a:buChar char="•"/>
            </a:pPr>
            <a:endParaRPr lang="en-US" sz="1500"/>
          </a:p>
          <a:p>
            <a:pPr marL="285750" indent="-228600">
              <a:buFont typeface="Arial" panose="020B0604020202020204" pitchFamily="34" charset="0"/>
              <a:buChar char="•"/>
            </a:pPr>
            <a:r>
              <a:rPr lang="en-US" sz="1500"/>
              <a:t>The graph shows that training accuracy increases with increase in max_depth while validation accuracy first increases (till max_depth = 7).</a:t>
            </a:r>
          </a:p>
          <a:p>
            <a:pPr marL="285750" indent="-228600">
              <a:buFont typeface="Arial" panose="020B0604020202020204" pitchFamily="34" charset="0"/>
              <a:buChar char="•"/>
            </a:pPr>
            <a:r>
              <a:rPr lang="en-US" sz="1500"/>
              <a:t>And then decreases. Hence, optimal max_depth is 7.</a:t>
            </a:r>
          </a:p>
          <a:p>
            <a:pPr marL="285750" indent="-228600">
              <a:buFont typeface="Arial" panose="020B0604020202020204" pitchFamily="34" charset="0"/>
              <a:buChar char="•"/>
            </a:pPr>
            <a:r>
              <a:rPr lang="en-US" sz="1500"/>
              <a:t>Build Decision Tree with (max_depth = 7), the training accuracy was 84.66</a:t>
            </a:r>
          </a:p>
          <a:p>
            <a:pPr marL="285750" indent="-228600">
              <a:buFont typeface="Arial" panose="020B0604020202020204" pitchFamily="34" charset="0"/>
              <a:buChar char="•"/>
            </a:pPr>
            <a:r>
              <a:rPr lang="en-US" sz="1500"/>
              <a:t>Build Decision Tree with (max_depth = 7), the validation accuracy was 84.53</a:t>
            </a:r>
          </a:p>
          <a:p>
            <a:pPr marL="285750" indent="-228600">
              <a:buFont typeface="Arial" panose="020B0604020202020204" pitchFamily="34" charset="0"/>
              <a:buChar char="•"/>
            </a:pPr>
            <a:endParaRPr lang="en-US" sz="1500"/>
          </a:p>
          <a:p>
            <a:pPr marL="285750" indent="-228600">
              <a:buFont typeface="Arial" panose="020B0604020202020204" pitchFamily="34" charset="0"/>
              <a:buChar char="•"/>
            </a:pPr>
            <a:endParaRPr lang="en-US" sz="1500"/>
          </a:p>
          <a:p>
            <a:pPr marL="285750" indent="-228600">
              <a:buFont typeface="Arial" panose="020B0604020202020204" pitchFamily="34" charset="0"/>
              <a:buChar char="•"/>
            </a:pPr>
            <a:endParaRPr lang="en-US" sz="1500"/>
          </a:p>
        </p:txBody>
      </p:sp>
      <p:pic>
        <p:nvPicPr>
          <p:cNvPr id="10" name="Content Placeholder 9">
            <a:extLst>
              <a:ext uri="{FF2B5EF4-FFF2-40B4-BE49-F238E27FC236}">
                <a16:creationId xmlns:a16="http://schemas.microsoft.com/office/drawing/2014/main" id="{7C206976-2608-7FB5-2571-CF35843B1A90}"/>
              </a:ext>
            </a:extLst>
          </p:cNvPr>
          <p:cNvPicPr>
            <a:picLocks noGrp="1" noChangeAspect="1"/>
          </p:cNvPicPr>
          <p:nvPr>
            <p:ph idx="1"/>
          </p:nvPr>
        </p:nvPicPr>
        <p:blipFill>
          <a:blip r:embed="rId2"/>
          <a:stretch>
            <a:fillRect/>
          </a:stretch>
        </p:blipFill>
        <p:spPr>
          <a:xfrm>
            <a:off x="4654296" y="1168032"/>
            <a:ext cx="6903720" cy="4521935"/>
          </a:xfrm>
          <a:prstGeom prst="rect">
            <a:avLst/>
          </a:prstGeom>
        </p:spPr>
      </p:pic>
      <p:sp>
        <p:nvSpPr>
          <p:cNvPr id="11" name="Date Placeholder 10">
            <a:extLst>
              <a:ext uri="{FF2B5EF4-FFF2-40B4-BE49-F238E27FC236}">
                <a16:creationId xmlns:a16="http://schemas.microsoft.com/office/drawing/2014/main" id="{F221BD05-6509-E540-D982-620D073B238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A4129839-257F-49D0-A176-07850AFC87C4}" type="datetime1">
              <a:rPr lang="en-US" smtClean="0"/>
              <a:pPr>
                <a:spcAft>
                  <a:spcPts val="600"/>
                </a:spcAft>
              </a:pPr>
              <a:t>8/20/2022</a:t>
            </a:fld>
            <a:endParaRPr lang="en-US"/>
          </a:p>
        </p:txBody>
      </p:sp>
      <p:sp>
        <p:nvSpPr>
          <p:cNvPr id="13" name="Slide Number Placeholder 12">
            <a:extLst>
              <a:ext uri="{FF2B5EF4-FFF2-40B4-BE49-F238E27FC236}">
                <a16:creationId xmlns:a16="http://schemas.microsoft.com/office/drawing/2014/main" id="{FAF2BDE5-AFBC-288F-53B1-A23D40B66F3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23</a:t>
            </a:fld>
            <a:endParaRPr lang="en-US"/>
          </a:p>
        </p:txBody>
      </p:sp>
    </p:spTree>
    <p:extLst>
      <p:ext uri="{BB962C8B-B14F-4D97-AF65-F5344CB8AC3E}">
        <p14:creationId xmlns:p14="http://schemas.microsoft.com/office/powerpoint/2010/main" val="402400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630936" y="4440365"/>
            <a:ext cx="4245864" cy="1722691"/>
          </a:xfrm>
        </p:spPr>
        <p:txBody>
          <a:bodyPr vert="horz" lIns="91440" tIns="45720" rIns="91440" bIns="45720" rtlCol="0" anchor="ctr">
            <a:normAutofit fontScale="90000"/>
          </a:bodyPr>
          <a:lstStyle/>
          <a:p>
            <a:r>
              <a:rPr lang="en-US" sz="3400" b="1" dirty="0"/>
              <a:t>Hyperparameter Adjustment – Tuning Graph at (max_depth = 9) </a:t>
            </a:r>
          </a:p>
        </p:txBody>
      </p:sp>
      <p:pic>
        <p:nvPicPr>
          <p:cNvPr id="7" name="Content Placeholder 6">
            <a:extLst>
              <a:ext uri="{FF2B5EF4-FFF2-40B4-BE49-F238E27FC236}">
                <a16:creationId xmlns:a16="http://schemas.microsoft.com/office/drawing/2014/main" id="{951C936C-AFE7-6B25-B4DB-04207393DD0D}"/>
              </a:ext>
            </a:extLst>
          </p:cNvPr>
          <p:cNvPicPr>
            <a:picLocks noGrp="1" noChangeAspect="1"/>
          </p:cNvPicPr>
          <p:nvPr>
            <p:ph idx="1"/>
          </p:nvPr>
        </p:nvPicPr>
        <p:blipFill>
          <a:blip r:embed="rId2"/>
          <a:stretch>
            <a:fillRect/>
          </a:stretch>
        </p:blipFill>
        <p:spPr>
          <a:xfrm>
            <a:off x="463296" y="539623"/>
            <a:ext cx="5471160" cy="3487864"/>
          </a:xfrm>
          <a:prstGeom prst="rect">
            <a:avLst/>
          </a:prstGeom>
        </p:spPr>
      </p:pic>
      <p:pic>
        <p:nvPicPr>
          <p:cNvPr id="9" name="Picture 8">
            <a:extLst>
              <a:ext uri="{FF2B5EF4-FFF2-40B4-BE49-F238E27FC236}">
                <a16:creationId xmlns:a16="http://schemas.microsoft.com/office/drawing/2014/main" id="{A1FF5E86-5DF0-04A4-D56A-A2823208824D}"/>
              </a:ext>
            </a:extLst>
          </p:cNvPr>
          <p:cNvPicPr>
            <a:picLocks noChangeAspect="1"/>
          </p:cNvPicPr>
          <p:nvPr/>
        </p:nvPicPr>
        <p:blipFill>
          <a:blip r:embed="rId3"/>
          <a:stretch>
            <a:fillRect/>
          </a:stretch>
        </p:blipFill>
        <p:spPr>
          <a:xfrm>
            <a:off x="6254496" y="1456042"/>
            <a:ext cx="5471160" cy="1655026"/>
          </a:xfrm>
          <a:prstGeom prst="rect">
            <a:avLst/>
          </a:prstGeom>
        </p:spPr>
      </p:pic>
      <p:sp>
        <p:nvSpPr>
          <p:cNvPr id="20"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5333999" y="4440365"/>
            <a:ext cx="6214871" cy="2281110"/>
          </a:xfrm>
        </p:spPr>
        <p:txBody>
          <a:bodyPr vert="horz" lIns="91440" tIns="45720" rIns="91440" bIns="45720" rtlCol="0" anchor="ctr">
            <a:normAutofit/>
          </a:bodyPr>
          <a:lstStyle/>
          <a:p>
            <a:r>
              <a:rPr lang="en-US" sz="1400" dirty="0"/>
              <a:t>Observations:-</a:t>
            </a:r>
          </a:p>
          <a:p>
            <a:pPr marL="285750" indent="-228600">
              <a:buFont typeface="Arial" panose="020B0604020202020204" pitchFamily="34" charset="0"/>
              <a:buChar char="•"/>
            </a:pPr>
            <a:r>
              <a:rPr lang="en-US" sz="1400" dirty="0"/>
              <a:t>From the graph, it seems (max_depth = 9) and (max_leaf_nodes = 128) is the optimal hyperparameters.</a:t>
            </a:r>
          </a:p>
          <a:p>
            <a:pPr marL="285750" indent="-228600">
              <a:buFont typeface="Arial" panose="020B0604020202020204" pitchFamily="34" charset="0"/>
              <a:buChar char="•"/>
            </a:pPr>
            <a:r>
              <a:rPr lang="en-US" sz="1400" dirty="0"/>
              <a:t>Build Decision Tree with (max_depth = 9), the training accuracy was 84.89</a:t>
            </a:r>
          </a:p>
          <a:p>
            <a:pPr marL="285750" indent="-228600">
              <a:buFont typeface="Arial" panose="020B0604020202020204" pitchFamily="34" charset="0"/>
              <a:buChar char="•"/>
            </a:pPr>
            <a:r>
              <a:rPr lang="en-US" sz="1400" dirty="0"/>
              <a:t>Build Decision Tree with (max_depth = 9), the validation accuracy was 84.46</a:t>
            </a:r>
          </a:p>
          <a:p>
            <a:pPr marL="285750" indent="-228600">
              <a:buFont typeface="Arial" panose="020B0604020202020204" pitchFamily="34" charset="0"/>
              <a:buChar char="•"/>
            </a:pPr>
            <a:r>
              <a:rPr lang="en-US" sz="1400" dirty="0"/>
              <a:t>From the graph, performance is improved for new predictions as accuracy of training data, test data and validation data is almost the same.</a:t>
            </a:r>
          </a:p>
          <a:p>
            <a:pPr marL="285750" indent="-228600">
              <a:buFont typeface="Arial" panose="020B0604020202020204" pitchFamily="34" charset="0"/>
              <a:buChar char="•"/>
            </a:pPr>
            <a:endParaRPr lang="en-US" sz="1400" dirty="0"/>
          </a:p>
          <a:p>
            <a:pPr marL="285750" indent="-228600">
              <a:buFont typeface="Arial" panose="020B0604020202020204" pitchFamily="34" charset="0"/>
              <a:buChar char="•"/>
            </a:pPr>
            <a:endParaRPr lang="en-US" sz="1000" dirty="0"/>
          </a:p>
          <a:p>
            <a:pPr marL="285750" indent="-228600">
              <a:buFont typeface="Arial" panose="020B0604020202020204" pitchFamily="34" charset="0"/>
              <a:buChar char="•"/>
            </a:pPr>
            <a:endParaRPr lang="en-US" sz="1000" dirty="0"/>
          </a:p>
        </p:txBody>
      </p:sp>
      <p:sp>
        <p:nvSpPr>
          <p:cNvPr id="11" name="Date Placeholder 10">
            <a:extLst>
              <a:ext uri="{FF2B5EF4-FFF2-40B4-BE49-F238E27FC236}">
                <a16:creationId xmlns:a16="http://schemas.microsoft.com/office/drawing/2014/main" id="{21E65333-919F-39DA-CFDD-69483A58CDF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9113237-C4F3-4CA7-87AC-FBBD0062C1AC}" type="datetime1">
              <a:rPr lang="en-US" smtClean="0"/>
              <a:pPr>
                <a:spcAft>
                  <a:spcPts val="600"/>
                </a:spcAft>
              </a:pPr>
              <a:t>8/20/2022</a:t>
            </a:fld>
            <a:endParaRPr lang="en-US"/>
          </a:p>
        </p:txBody>
      </p:sp>
      <p:sp>
        <p:nvSpPr>
          <p:cNvPr id="13" name="Slide Number Placeholder 12">
            <a:extLst>
              <a:ext uri="{FF2B5EF4-FFF2-40B4-BE49-F238E27FC236}">
                <a16:creationId xmlns:a16="http://schemas.microsoft.com/office/drawing/2014/main" id="{A533B5C1-8E3A-9A92-AA07-8267611A1F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24</a:t>
            </a:fld>
            <a:endParaRPr lang="en-US" dirty="0"/>
          </a:p>
        </p:txBody>
      </p:sp>
    </p:spTree>
    <p:extLst>
      <p:ext uri="{BB962C8B-B14F-4D97-AF65-F5344CB8AC3E}">
        <p14:creationId xmlns:p14="http://schemas.microsoft.com/office/powerpoint/2010/main" val="166623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D0D60-C6FE-D2FE-75E6-48D51E1D0569}"/>
              </a:ext>
            </a:extLst>
          </p:cNvPr>
          <p:cNvSpPr>
            <a:spLocks noGrp="1"/>
          </p:cNvSpPr>
          <p:nvPr>
            <p:ph type="title"/>
          </p:nvPr>
        </p:nvSpPr>
        <p:spPr>
          <a:xfrm>
            <a:off x="630936" y="4440365"/>
            <a:ext cx="4245864" cy="1722691"/>
          </a:xfrm>
        </p:spPr>
        <p:txBody>
          <a:bodyPr vert="horz" lIns="91440" tIns="45720" rIns="91440" bIns="45720" rtlCol="0" anchor="ctr">
            <a:normAutofit/>
          </a:bodyPr>
          <a:lstStyle/>
          <a:p>
            <a:r>
              <a:rPr lang="en-US" sz="3000" b="1" dirty="0"/>
              <a:t>Random Forest Algorithm Training – Model Score</a:t>
            </a:r>
            <a:br>
              <a:rPr lang="en-US" sz="3000" b="1" dirty="0"/>
            </a:br>
            <a:endParaRPr lang="en-US" sz="3000" b="1" dirty="0"/>
          </a:p>
        </p:txBody>
      </p:sp>
      <p:pic>
        <p:nvPicPr>
          <p:cNvPr id="11" name="Picture 10">
            <a:extLst>
              <a:ext uri="{FF2B5EF4-FFF2-40B4-BE49-F238E27FC236}">
                <a16:creationId xmlns:a16="http://schemas.microsoft.com/office/drawing/2014/main" id="{2F64A5B7-0B36-6583-0894-1A46595B3192}"/>
              </a:ext>
            </a:extLst>
          </p:cNvPr>
          <p:cNvPicPr>
            <a:picLocks noChangeAspect="1"/>
          </p:cNvPicPr>
          <p:nvPr/>
        </p:nvPicPr>
        <p:blipFill>
          <a:blip r:embed="rId2"/>
          <a:stretch>
            <a:fillRect/>
          </a:stretch>
        </p:blipFill>
        <p:spPr>
          <a:xfrm>
            <a:off x="1179837" y="320040"/>
            <a:ext cx="4038078" cy="3927031"/>
          </a:xfrm>
          <a:prstGeom prst="rect">
            <a:avLst/>
          </a:prstGeom>
        </p:spPr>
      </p:pic>
      <p:pic>
        <p:nvPicPr>
          <p:cNvPr id="8" name="Content Placeholder 7">
            <a:extLst>
              <a:ext uri="{FF2B5EF4-FFF2-40B4-BE49-F238E27FC236}">
                <a16:creationId xmlns:a16="http://schemas.microsoft.com/office/drawing/2014/main" id="{5DC11AE2-1D18-B27D-FF23-E927513A38E2}"/>
              </a:ext>
            </a:extLst>
          </p:cNvPr>
          <p:cNvPicPr>
            <a:picLocks noGrp="1" noChangeAspect="1"/>
          </p:cNvPicPr>
          <p:nvPr>
            <p:ph idx="1"/>
          </p:nvPr>
        </p:nvPicPr>
        <p:blipFill>
          <a:blip r:embed="rId3"/>
          <a:stretch>
            <a:fillRect/>
          </a:stretch>
        </p:blipFill>
        <p:spPr>
          <a:xfrm>
            <a:off x="5629878" y="1191492"/>
            <a:ext cx="6095778" cy="1981128"/>
          </a:xfrm>
          <a:prstGeom prst="rect">
            <a:avLst/>
          </a:prstGeom>
        </p:spPr>
      </p:pic>
      <p:sp>
        <p:nvSpPr>
          <p:cNvPr id="20"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04E68C6-61E8-A358-5E09-48CC7DE660DA}"/>
              </a:ext>
            </a:extLst>
          </p:cNvPr>
          <p:cNvSpPr>
            <a:spLocks noGrp="1"/>
          </p:cNvSpPr>
          <p:nvPr>
            <p:ph type="body" sz="half" idx="2"/>
          </p:nvPr>
        </p:nvSpPr>
        <p:spPr>
          <a:xfrm>
            <a:off x="5333999" y="4031673"/>
            <a:ext cx="6214871" cy="2689802"/>
          </a:xfrm>
        </p:spPr>
        <p:txBody>
          <a:bodyPr vert="horz" lIns="91440" tIns="45720" rIns="91440" bIns="45720" rtlCol="0" anchor="ctr">
            <a:normAutofit fontScale="70000" lnSpcReduction="20000"/>
          </a:bodyPr>
          <a:lstStyle/>
          <a:p>
            <a:endParaRPr lang="en-US" sz="1400" dirty="0"/>
          </a:p>
          <a:p>
            <a:r>
              <a:rPr lang="en-US" sz="2300" dirty="0"/>
              <a:t>Observations:-</a:t>
            </a:r>
          </a:p>
          <a:p>
            <a:pPr indent="-228600">
              <a:buFont typeface="Arial" panose="020B0604020202020204" pitchFamily="34" charset="0"/>
              <a:buChar char="•"/>
            </a:pPr>
            <a:endParaRPr lang="en-US" sz="2300" dirty="0"/>
          </a:p>
          <a:p>
            <a:pPr marL="285750" indent="-228600">
              <a:buFont typeface="Arial" panose="020B0604020202020204" pitchFamily="34" charset="0"/>
              <a:buChar char="•"/>
            </a:pPr>
            <a:r>
              <a:rPr lang="en-US" sz="2300" dirty="0"/>
              <a:t>From the output, the RandomForest training accuracy is 99.99%.</a:t>
            </a:r>
          </a:p>
          <a:p>
            <a:pPr marL="285750" indent="-228600">
              <a:buFont typeface="Arial" panose="020B0604020202020204" pitchFamily="34" charset="0"/>
              <a:buChar char="•"/>
            </a:pPr>
            <a:r>
              <a:rPr lang="en-US" sz="2300" dirty="0"/>
              <a:t>The RandomForest validation accuracy is 85.58% &amp; the test accuracy is 84.0%</a:t>
            </a:r>
          </a:p>
          <a:p>
            <a:pPr marL="285750" indent="-228600">
              <a:buFont typeface="Arial" panose="020B0604020202020204" pitchFamily="34" charset="0"/>
              <a:buChar char="•"/>
            </a:pPr>
            <a:r>
              <a:rPr lang="en-US" sz="2300" dirty="0"/>
              <a:t>From the above confusion matrix, there are 19,009 true negative values, 3,159 false negative values, 1,019 false positive values, and 2,787 true positive values. </a:t>
            </a:r>
          </a:p>
          <a:p>
            <a:pPr marL="285750" indent="-228600">
              <a:buFont typeface="Arial" panose="020B0604020202020204" pitchFamily="34" charset="0"/>
              <a:buChar char="•"/>
            </a:pPr>
            <a:r>
              <a:rPr lang="en-US" sz="2300" dirty="0"/>
              <a:t>This proves that the RandomForest is the best model.</a:t>
            </a:r>
          </a:p>
          <a:p>
            <a:pPr marL="285750" indent="-228600">
              <a:buFont typeface="Arial" panose="020B0604020202020204" pitchFamily="34" charset="0"/>
              <a:buChar char="•"/>
            </a:pPr>
            <a:endParaRPr lang="en-US" sz="2000" dirty="0"/>
          </a:p>
          <a:p>
            <a:pPr marL="285750" indent="-228600">
              <a:buFont typeface="Arial" panose="020B0604020202020204" pitchFamily="34" charset="0"/>
              <a:buChar char="•"/>
            </a:pPr>
            <a:endParaRPr lang="en-US" sz="1000" dirty="0"/>
          </a:p>
          <a:p>
            <a:pPr marL="285750" indent="-228600">
              <a:buFont typeface="Arial" panose="020B0604020202020204" pitchFamily="34" charset="0"/>
              <a:buChar char="•"/>
            </a:pPr>
            <a:endParaRPr lang="en-US" sz="1000" dirty="0"/>
          </a:p>
          <a:p>
            <a:pPr marL="285750" indent="-228600">
              <a:buFont typeface="Arial" panose="020B0604020202020204" pitchFamily="34" charset="0"/>
              <a:buChar char="•"/>
            </a:pPr>
            <a:endParaRPr lang="en-US" sz="1000" dirty="0"/>
          </a:p>
          <a:p>
            <a:pPr marL="285750" indent="-228600">
              <a:buFont typeface="Arial" panose="020B0604020202020204" pitchFamily="34" charset="0"/>
              <a:buChar char="•"/>
            </a:pPr>
            <a:endParaRPr lang="en-US" sz="1000" dirty="0"/>
          </a:p>
        </p:txBody>
      </p:sp>
      <p:sp>
        <p:nvSpPr>
          <p:cNvPr id="12" name="Date Placeholder 11">
            <a:extLst>
              <a:ext uri="{FF2B5EF4-FFF2-40B4-BE49-F238E27FC236}">
                <a16:creationId xmlns:a16="http://schemas.microsoft.com/office/drawing/2014/main" id="{9B4DFCBB-45F3-F576-DB04-82AC7D8A09B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19390D19-29D6-473D-A6E6-DE86BC9F2429}" type="datetime1">
              <a:rPr lang="en-US" smtClean="0"/>
              <a:pPr>
                <a:spcAft>
                  <a:spcPts val="600"/>
                </a:spcAft>
              </a:pPr>
              <a:t>8/20/2022</a:t>
            </a:fld>
            <a:endParaRPr lang="en-US"/>
          </a:p>
        </p:txBody>
      </p:sp>
      <p:sp>
        <p:nvSpPr>
          <p:cNvPr id="13" name="Slide Number Placeholder 12">
            <a:extLst>
              <a:ext uri="{FF2B5EF4-FFF2-40B4-BE49-F238E27FC236}">
                <a16:creationId xmlns:a16="http://schemas.microsoft.com/office/drawing/2014/main" id="{3CDB71DF-5FF4-E0C3-D8E0-D299427A984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FB1FD4C-7E27-4EB3-9B11-E7AB94E277EF}" type="slidenum">
              <a:rPr lang="en-US" smtClean="0"/>
              <a:pPr>
                <a:spcAft>
                  <a:spcPts val="600"/>
                </a:spcAft>
              </a:pPr>
              <a:t>25</a:t>
            </a:fld>
            <a:endParaRPr lang="en-US"/>
          </a:p>
        </p:txBody>
      </p:sp>
    </p:spTree>
    <p:extLst>
      <p:ext uri="{BB962C8B-B14F-4D97-AF65-F5344CB8AC3E}">
        <p14:creationId xmlns:p14="http://schemas.microsoft.com/office/powerpoint/2010/main" val="378973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8666C-E0D8-40E2-83F5-B8A544AB57EA}"/>
              </a:ext>
            </a:extLst>
          </p:cNvPr>
          <p:cNvSpPr>
            <a:spLocks noGrp="1"/>
          </p:cNvSpPr>
          <p:nvPr>
            <p:ph type="title"/>
          </p:nvPr>
        </p:nvSpPr>
        <p:spPr>
          <a:xfrm>
            <a:off x="838200" y="365125"/>
            <a:ext cx="10515600" cy="1325563"/>
          </a:xfrm>
        </p:spPr>
        <p:txBody>
          <a:bodyPr>
            <a:normAutofit/>
          </a:bodyPr>
          <a:lstStyle/>
          <a:p>
            <a:r>
              <a:rPr lang="en-US" sz="5400" b="1"/>
              <a:t>Conclusion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778868-3CCD-2AC4-14C8-C1104B8863DE}"/>
              </a:ext>
            </a:extLst>
          </p:cNvPr>
          <p:cNvSpPr>
            <a:spLocks noGrp="1"/>
          </p:cNvSpPr>
          <p:nvPr>
            <p:ph idx="1"/>
          </p:nvPr>
        </p:nvSpPr>
        <p:spPr>
          <a:xfrm>
            <a:off x="838200" y="1929384"/>
            <a:ext cx="10515600" cy="4251960"/>
          </a:xfrm>
        </p:spPr>
        <p:txBody>
          <a:bodyPr>
            <a:normAutofit/>
          </a:bodyPr>
          <a:lstStyle/>
          <a:p>
            <a:r>
              <a:rPr lang="en-US" sz="2200"/>
              <a:t>For the decision tree model, the training accuracy is 99.99%, validation accuracy is 79.28% and the percentage of 'No' in validation data is 78.8%. Hence, our model is only marginally better than always predicting "No". This occurs because the training data from which our model learned remains skewed towards 'No’ Decision tree overfit.</a:t>
            </a:r>
          </a:p>
          <a:p>
            <a:r>
              <a:rPr lang="en-US" sz="2200"/>
              <a:t>After an Hyperparameter tuning was applied to make some changes in the parameters of the model training to avoid overfitting. We were able to predict with a training accuracy of 84.89% and validation accuracy of 84.46% using DecisionTree.</a:t>
            </a:r>
          </a:p>
          <a:p>
            <a:r>
              <a:rPr lang="en-US" sz="2200"/>
              <a:t>The RandomForest has a training accuracy of 99.99% and a validation accuracy of 85.58%. From the performance of the two models, Random Forest is greater than Decision Tree.</a:t>
            </a:r>
          </a:p>
          <a:p>
            <a:r>
              <a:rPr lang="en-US" sz="2200"/>
              <a:t>Finally, one can establish that the Random Forest model is better in the sense it yields higher accuracy than other models.</a:t>
            </a:r>
          </a:p>
        </p:txBody>
      </p:sp>
      <p:sp>
        <p:nvSpPr>
          <p:cNvPr id="4" name="Date Placeholder 3">
            <a:extLst>
              <a:ext uri="{FF2B5EF4-FFF2-40B4-BE49-F238E27FC236}">
                <a16:creationId xmlns:a16="http://schemas.microsoft.com/office/drawing/2014/main" id="{BAD4C0F9-64C5-AF8C-C9D7-C6B1CDB65F92}"/>
              </a:ext>
            </a:extLst>
          </p:cNvPr>
          <p:cNvSpPr>
            <a:spLocks noGrp="1"/>
          </p:cNvSpPr>
          <p:nvPr>
            <p:ph type="dt" sz="half" idx="10"/>
          </p:nvPr>
        </p:nvSpPr>
        <p:spPr>
          <a:xfrm>
            <a:off x="838200" y="6356350"/>
            <a:ext cx="2743200" cy="365125"/>
          </a:xfrm>
        </p:spPr>
        <p:txBody>
          <a:bodyPr>
            <a:normAutofit/>
          </a:bodyPr>
          <a:lstStyle/>
          <a:p>
            <a:pPr>
              <a:spcAft>
                <a:spcPts val="600"/>
              </a:spcAft>
            </a:pPr>
            <a:fld id="{2E065E2C-72EA-4ACF-9BBE-2453A9A2ABAC}" type="datetime1">
              <a:rPr lang="en-US" smtClean="0"/>
              <a:pPr>
                <a:spcAft>
                  <a:spcPts val="600"/>
                </a:spcAft>
              </a:pPr>
              <a:t>8/20/2022</a:t>
            </a:fld>
            <a:endParaRPr lang="en-US"/>
          </a:p>
        </p:txBody>
      </p:sp>
      <p:sp>
        <p:nvSpPr>
          <p:cNvPr id="5" name="Slide Number Placeholder 4">
            <a:extLst>
              <a:ext uri="{FF2B5EF4-FFF2-40B4-BE49-F238E27FC236}">
                <a16:creationId xmlns:a16="http://schemas.microsoft.com/office/drawing/2014/main" id="{285854EF-DBE0-29E3-2D9C-652A8EEF1CBF}"/>
              </a:ext>
            </a:extLst>
          </p:cNvPr>
          <p:cNvSpPr>
            <a:spLocks noGrp="1"/>
          </p:cNvSpPr>
          <p:nvPr>
            <p:ph type="sldNum" sz="quarter" idx="12"/>
          </p:nvPr>
        </p:nvSpPr>
        <p:spPr>
          <a:xfrm>
            <a:off x="8610600" y="6356350"/>
            <a:ext cx="2743200" cy="365125"/>
          </a:xfrm>
        </p:spPr>
        <p:txBody>
          <a:bodyPr>
            <a:normAutofit/>
          </a:bodyPr>
          <a:lstStyle/>
          <a:p>
            <a:pPr>
              <a:spcAft>
                <a:spcPts val="600"/>
              </a:spcAft>
            </a:pPr>
            <a:fld id="{FFB1FD4C-7E27-4EB3-9B11-E7AB94E277EF}" type="slidenum">
              <a:rPr lang="en-US" smtClean="0"/>
              <a:pPr>
                <a:spcAft>
                  <a:spcPts val="600"/>
                </a:spcAft>
              </a:pPr>
              <a:t>26</a:t>
            </a:fld>
            <a:endParaRPr lang="en-US"/>
          </a:p>
        </p:txBody>
      </p:sp>
    </p:spTree>
    <p:extLst>
      <p:ext uri="{BB962C8B-B14F-4D97-AF65-F5344CB8AC3E}">
        <p14:creationId xmlns:p14="http://schemas.microsoft.com/office/powerpoint/2010/main" val="49377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D027D-8B08-6F1E-DEBA-92A653510ECD}"/>
              </a:ext>
            </a:extLst>
          </p:cNvPr>
          <p:cNvSpPr>
            <a:spLocks noGrp="1"/>
          </p:cNvSpPr>
          <p:nvPr>
            <p:ph type="title"/>
          </p:nvPr>
        </p:nvSpPr>
        <p:spPr>
          <a:xfrm>
            <a:off x="635000" y="640823"/>
            <a:ext cx="3418659" cy="5583148"/>
          </a:xfrm>
        </p:spPr>
        <p:txBody>
          <a:bodyPr anchor="ctr">
            <a:normAutofit/>
          </a:bodyPr>
          <a:lstStyle/>
          <a:p>
            <a:r>
              <a:rPr lang="en-US" sz="5400" b="1"/>
              <a:t>Problem or Situation</a:t>
            </a: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89DDBB2-6737-32E4-BBEF-2F5989F4B1CE}"/>
              </a:ext>
            </a:extLst>
          </p:cNvPr>
          <p:cNvSpPr>
            <a:spLocks noGrp="1"/>
          </p:cNvSpPr>
          <p:nvPr>
            <p:ph type="dt" sz="half" idx="10"/>
          </p:nvPr>
        </p:nvSpPr>
        <p:spPr>
          <a:xfrm>
            <a:off x="838200" y="6356350"/>
            <a:ext cx="2743200" cy="365125"/>
          </a:xfrm>
        </p:spPr>
        <p:txBody>
          <a:bodyPr>
            <a:normAutofit/>
          </a:bodyPr>
          <a:lstStyle/>
          <a:p>
            <a:pPr>
              <a:spcAft>
                <a:spcPts val="600"/>
              </a:spcAft>
            </a:pPr>
            <a:fld id="{A2696A65-87B0-4D08-A0B5-6A90F9C51C27}" type="datetime1">
              <a:rPr lang="en-US" smtClean="0"/>
              <a:pPr>
                <a:spcAft>
                  <a:spcPts val="600"/>
                </a:spcAft>
              </a:pPr>
              <a:t>8/20/2022</a:t>
            </a:fld>
            <a:endParaRPr lang="en-US"/>
          </a:p>
        </p:txBody>
      </p:sp>
      <p:sp>
        <p:nvSpPr>
          <p:cNvPr id="5" name="Slide Number Placeholder 4">
            <a:extLst>
              <a:ext uri="{FF2B5EF4-FFF2-40B4-BE49-F238E27FC236}">
                <a16:creationId xmlns:a16="http://schemas.microsoft.com/office/drawing/2014/main" id="{35D86872-0FD8-2316-55E3-59645EDAF834}"/>
              </a:ext>
            </a:extLst>
          </p:cNvPr>
          <p:cNvSpPr>
            <a:spLocks noGrp="1"/>
          </p:cNvSpPr>
          <p:nvPr>
            <p:ph type="sldNum" sz="quarter" idx="12"/>
          </p:nvPr>
        </p:nvSpPr>
        <p:spPr>
          <a:xfrm>
            <a:off x="8610600" y="6356350"/>
            <a:ext cx="2743200" cy="365125"/>
          </a:xfrm>
        </p:spPr>
        <p:txBody>
          <a:bodyPr>
            <a:normAutofit/>
          </a:bodyPr>
          <a:lstStyle/>
          <a:p>
            <a:pPr>
              <a:spcAft>
                <a:spcPts val="600"/>
              </a:spcAft>
            </a:pPr>
            <a:fld id="{FFB1FD4C-7E27-4EB3-9B11-E7AB94E277EF}"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FB7A3DEB-3912-BECF-7682-73CC1D22A790}"/>
              </a:ext>
            </a:extLst>
          </p:cNvPr>
          <p:cNvGraphicFramePr>
            <a:graphicFrameLocks noGrp="1"/>
          </p:cNvGraphicFramePr>
          <p:nvPr>
            <p:ph idx="1"/>
            <p:extLst>
              <p:ext uri="{D42A27DB-BD31-4B8C-83A1-F6EECF244321}">
                <p14:modId xmlns:p14="http://schemas.microsoft.com/office/powerpoint/2010/main" val="349470019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37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5CFCD-89E8-6CA7-364F-5881179CAE10}"/>
              </a:ext>
            </a:extLst>
          </p:cNvPr>
          <p:cNvSpPr>
            <a:spLocks noGrp="1"/>
          </p:cNvSpPr>
          <p:nvPr>
            <p:ph type="title"/>
          </p:nvPr>
        </p:nvSpPr>
        <p:spPr>
          <a:xfrm>
            <a:off x="635000" y="640823"/>
            <a:ext cx="3418659" cy="5583148"/>
          </a:xfrm>
        </p:spPr>
        <p:txBody>
          <a:bodyPr anchor="ctr">
            <a:normAutofit/>
          </a:bodyPr>
          <a:lstStyle/>
          <a:p>
            <a:r>
              <a:rPr lang="en-US" sz="5400" b="1"/>
              <a:t>Research Question</a:t>
            </a: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A51A494-A3F5-4E6B-E1ED-8B932F08084E}"/>
              </a:ext>
            </a:extLst>
          </p:cNvPr>
          <p:cNvSpPr>
            <a:spLocks noGrp="1"/>
          </p:cNvSpPr>
          <p:nvPr>
            <p:ph type="dt" sz="half" idx="10"/>
          </p:nvPr>
        </p:nvSpPr>
        <p:spPr>
          <a:xfrm>
            <a:off x="838200" y="6356350"/>
            <a:ext cx="2743200" cy="365125"/>
          </a:xfrm>
        </p:spPr>
        <p:txBody>
          <a:bodyPr>
            <a:normAutofit/>
          </a:bodyPr>
          <a:lstStyle/>
          <a:p>
            <a:pPr>
              <a:spcAft>
                <a:spcPts val="600"/>
              </a:spcAft>
            </a:pPr>
            <a:fld id="{CA9E33D5-E66F-4F54-97E1-A33FA571B700}" type="datetime1">
              <a:rPr lang="en-US" smtClean="0"/>
              <a:pPr>
                <a:spcAft>
                  <a:spcPts val="600"/>
                </a:spcAft>
              </a:pPr>
              <a:t>8/20/2022</a:t>
            </a:fld>
            <a:endParaRPr lang="en-US"/>
          </a:p>
        </p:txBody>
      </p:sp>
      <p:sp>
        <p:nvSpPr>
          <p:cNvPr id="5" name="Slide Number Placeholder 4">
            <a:extLst>
              <a:ext uri="{FF2B5EF4-FFF2-40B4-BE49-F238E27FC236}">
                <a16:creationId xmlns:a16="http://schemas.microsoft.com/office/drawing/2014/main" id="{BF7672D8-A6B6-A085-415A-2AB699E4FBFE}"/>
              </a:ext>
            </a:extLst>
          </p:cNvPr>
          <p:cNvSpPr>
            <a:spLocks noGrp="1"/>
          </p:cNvSpPr>
          <p:nvPr>
            <p:ph type="sldNum" sz="quarter" idx="12"/>
          </p:nvPr>
        </p:nvSpPr>
        <p:spPr>
          <a:xfrm>
            <a:off x="8610600" y="6356350"/>
            <a:ext cx="2743200" cy="365125"/>
          </a:xfrm>
        </p:spPr>
        <p:txBody>
          <a:bodyPr>
            <a:normAutofit/>
          </a:bodyPr>
          <a:lstStyle/>
          <a:p>
            <a:pPr>
              <a:spcAft>
                <a:spcPts val="600"/>
              </a:spcAft>
            </a:pPr>
            <a:fld id="{FFB1FD4C-7E27-4EB3-9B11-E7AB94E277EF}" type="slidenum">
              <a:rPr lang="en-US" smtClean="0"/>
              <a:pPr>
                <a:spcAft>
                  <a:spcPts val="600"/>
                </a:spcAft>
              </a:pPr>
              <a:t>4</a:t>
            </a:fld>
            <a:endParaRPr lang="en-US"/>
          </a:p>
        </p:txBody>
      </p:sp>
      <p:graphicFrame>
        <p:nvGraphicFramePr>
          <p:cNvPr id="18" name="Content Placeholder 2">
            <a:extLst>
              <a:ext uri="{FF2B5EF4-FFF2-40B4-BE49-F238E27FC236}">
                <a16:creationId xmlns:a16="http://schemas.microsoft.com/office/drawing/2014/main" id="{84721D73-6678-D93F-CA1B-0E7A029E2726}"/>
              </a:ext>
            </a:extLst>
          </p:cNvPr>
          <p:cNvGraphicFramePr>
            <a:graphicFrameLocks noGrp="1"/>
          </p:cNvGraphicFramePr>
          <p:nvPr>
            <p:ph idx="1"/>
            <p:extLst>
              <p:ext uri="{D42A27DB-BD31-4B8C-83A1-F6EECF244321}">
                <p14:modId xmlns:p14="http://schemas.microsoft.com/office/powerpoint/2010/main" val="1857143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75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8613C-19AC-C4E6-1D0E-FFBD80A16830}"/>
              </a:ext>
            </a:extLst>
          </p:cNvPr>
          <p:cNvSpPr>
            <a:spLocks noGrp="1"/>
          </p:cNvSpPr>
          <p:nvPr>
            <p:ph type="title"/>
          </p:nvPr>
        </p:nvSpPr>
        <p:spPr>
          <a:xfrm>
            <a:off x="838200" y="365125"/>
            <a:ext cx="10515600" cy="1325563"/>
          </a:xfrm>
        </p:spPr>
        <p:txBody>
          <a:bodyPr>
            <a:normAutofit/>
          </a:bodyPr>
          <a:lstStyle/>
          <a:p>
            <a:r>
              <a:rPr lang="en-US" sz="5400" b="1"/>
              <a:t>Data</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70D726-9678-3B23-19EC-AFC73E695CEC}"/>
              </a:ext>
            </a:extLst>
          </p:cNvPr>
          <p:cNvSpPr>
            <a:spLocks noGrp="1"/>
          </p:cNvSpPr>
          <p:nvPr>
            <p:ph idx="1"/>
          </p:nvPr>
        </p:nvSpPr>
        <p:spPr>
          <a:xfrm>
            <a:off x="838200" y="1929384"/>
            <a:ext cx="10515600" cy="4251960"/>
          </a:xfrm>
        </p:spPr>
        <p:txBody>
          <a:bodyPr>
            <a:normAutofit/>
          </a:bodyPr>
          <a:lstStyle/>
          <a:p>
            <a:r>
              <a:rPr lang="en-US" sz="2000"/>
              <a:t>Dataset Source: </a:t>
            </a:r>
            <a:r>
              <a:rPr lang="en-US" sz="2000">
                <a:hlinkClick r:id="rId2"/>
              </a:rPr>
              <a:t>https://www.kaggle.com/code/ankitjoshi97/rainfall-in-australia-eda-prediction-89-acc/data</a:t>
            </a:r>
            <a:endParaRPr lang="en-US" sz="2000"/>
          </a:p>
          <a:p>
            <a:pPr marL="0" indent="0">
              <a:buNone/>
            </a:pPr>
            <a:endParaRPr lang="en-US" sz="2000"/>
          </a:p>
          <a:p>
            <a:r>
              <a:rPr lang="en-US" sz="2000"/>
              <a:t>The dataset is taken from Kaggle and contains about 10 years of daily weather observations from many locations across Australia.</a:t>
            </a:r>
          </a:p>
          <a:p>
            <a:endParaRPr lang="en-US" sz="2000"/>
          </a:p>
          <a:p>
            <a:pPr>
              <a:buFontTx/>
              <a:buChar char="-"/>
            </a:pPr>
            <a:r>
              <a:rPr lang="en-US" sz="2000" b="1"/>
              <a:t>Dataset Description:</a:t>
            </a:r>
          </a:p>
          <a:p>
            <a:r>
              <a:rPr lang="en-US" sz="2000"/>
              <a:t>Number of columns: 23</a:t>
            </a:r>
          </a:p>
          <a:p>
            <a:r>
              <a:rPr lang="en-US" sz="2000"/>
              <a:t>Number of rows: 145460</a:t>
            </a:r>
          </a:p>
          <a:p>
            <a:r>
              <a:rPr lang="en-US" sz="2000"/>
              <a:t>Number of Independent Columns: 22</a:t>
            </a:r>
          </a:p>
          <a:p>
            <a:r>
              <a:rPr lang="en-US" sz="2000"/>
              <a:t>Number of Dependent Column: 1</a:t>
            </a:r>
          </a:p>
        </p:txBody>
      </p:sp>
      <p:sp>
        <p:nvSpPr>
          <p:cNvPr id="4" name="Date Placeholder 3">
            <a:extLst>
              <a:ext uri="{FF2B5EF4-FFF2-40B4-BE49-F238E27FC236}">
                <a16:creationId xmlns:a16="http://schemas.microsoft.com/office/drawing/2014/main" id="{A9C23C59-4D33-F7AF-A3EF-E4BFC5F72898}"/>
              </a:ext>
            </a:extLst>
          </p:cNvPr>
          <p:cNvSpPr>
            <a:spLocks noGrp="1"/>
          </p:cNvSpPr>
          <p:nvPr>
            <p:ph type="dt" sz="half" idx="10"/>
          </p:nvPr>
        </p:nvSpPr>
        <p:spPr>
          <a:xfrm>
            <a:off x="838200" y="6356350"/>
            <a:ext cx="2743200" cy="365125"/>
          </a:xfrm>
        </p:spPr>
        <p:txBody>
          <a:bodyPr>
            <a:normAutofit/>
          </a:bodyPr>
          <a:lstStyle/>
          <a:p>
            <a:pPr>
              <a:spcAft>
                <a:spcPts val="600"/>
              </a:spcAft>
            </a:pPr>
            <a:fld id="{9E1267F2-7DEB-4BEE-AC87-2925EDEE309E}" type="datetime1">
              <a:rPr lang="en-US" smtClean="0"/>
              <a:pPr>
                <a:spcAft>
                  <a:spcPts val="600"/>
                </a:spcAft>
              </a:pPr>
              <a:t>8/20/2022</a:t>
            </a:fld>
            <a:endParaRPr lang="en-US"/>
          </a:p>
        </p:txBody>
      </p:sp>
      <p:sp>
        <p:nvSpPr>
          <p:cNvPr id="5" name="Slide Number Placeholder 4">
            <a:extLst>
              <a:ext uri="{FF2B5EF4-FFF2-40B4-BE49-F238E27FC236}">
                <a16:creationId xmlns:a16="http://schemas.microsoft.com/office/drawing/2014/main" id="{987FAA60-CE4D-0B73-4929-B1A15A575EEC}"/>
              </a:ext>
            </a:extLst>
          </p:cNvPr>
          <p:cNvSpPr>
            <a:spLocks noGrp="1"/>
          </p:cNvSpPr>
          <p:nvPr>
            <p:ph type="sldNum" sz="quarter" idx="12"/>
          </p:nvPr>
        </p:nvSpPr>
        <p:spPr>
          <a:xfrm>
            <a:off x="8610600" y="6356350"/>
            <a:ext cx="2743200" cy="365125"/>
          </a:xfrm>
        </p:spPr>
        <p:txBody>
          <a:bodyPr>
            <a:normAutofit/>
          </a:bodyPr>
          <a:lstStyle/>
          <a:p>
            <a:pPr>
              <a:spcAft>
                <a:spcPts val="600"/>
              </a:spcAft>
            </a:pPr>
            <a:fld id="{FFB1FD4C-7E27-4EB3-9B11-E7AB94E277EF}" type="slidenum">
              <a:rPr lang="en-US" smtClean="0"/>
              <a:pPr>
                <a:spcAft>
                  <a:spcPts val="600"/>
                </a:spcAft>
              </a:pPr>
              <a:t>5</a:t>
            </a:fld>
            <a:endParaRPr lang="en-US"/>
          </a:p>
        </p:txBody>
      </p:sp>
    </p:spTree>
    <p:extLst>
      <p:ext uri="{BB962C8B-B14F-4D97-AF65-F5344CB8AC3E}">
        <p14:creationId xmlns:p14="http://schemas.microsoft.com/office/powerpoint/2010/main" val="18170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95D45-1FE2-ABD8-3842-0CE2D076FDA8}"/>
              </a:ext>
            </a:extLst>
          </p:cNvPr>
          <p:cNvSpPr>
            <a:spLocks noGrp="1"/>
          </p:cNvSpPr>
          <p:nvPr>
            <p:ph type="title"/>
          </p:nvPr>
        </p:nvSpPr>
        <p:spPr>
          <a:xfrm>
            <a:off x="841248" y="548640"/>
            <a:ext cx="3600860" cy="5431536"/>
          </a:xfrm>
        </p:spPr>
        <p:txBody>
          <a:bodyPr>
            <a:normAutofit/>
          </a:bodyPr>
          <a:lstStyle/>
          <a:p>
            <a:r>
              <a:rPr lang="en-US" sz="5000" b="1"/>
              <a:t>Proposed Methodology</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30BB3D-0EBA-CFD4-EBE8-D0A56B8DC17B}"/>
              </a:ext>
            </a:extLst>
          </p:cNvPr>
          <p:cNvSpPr>
            <a:spLocks noGrp="1"/>
          </p:cNvSpPr>
          <p:nvPr>
            <p:ph idx="1"/>
          </p:nvPr>
        </p:nvSpPr>
        <p:spPr>
          <a:xfrm>
            <a:off x="5126418" y="552091"/>
            <a:ext cx="6224335" cy="5431536"/>
          </a:xfrm>
        </p:spPr>
        <p:txBody>
          <a:bodyPr anchor="ctr">
            <a:normAutofit/>
          </a:bodyPr>
          <a:lstStyle/>
          <a:p>
            <a:r>
              <a:rPr lang="en-US" sz="2200"/>
              <a:t>Download dataset</a:t>
            </a:r>
          </a:p>
          <a:p>
            <a:r>
              <a:rPr lang="en-US" sz="2200"/>
              <a:t>Import data into Jupiter Notebook</a:t>
            </a:r>
          </a:p>
          <a:p>
            <a:r>
              <a:rPr lang="en-US" sz="2200"/>
              <a:t>Import required libraries</a:t>
            </a:r>
          </a:p>
          <a:p>
            <a:r>
              <a:rPr lang="en-US" sz="2200"/>
              <a:t>Process data</a:t>
            </a:r>
          </a:p>
          <a:p>
            <a:r>
              <a:rPr lang="en-US" sz="2200"/>
              <a:t>Perform data Exploration</a:t>
            </a:r>
          </a:p>
          <a:p>
            <a:r>
              <a:rPr lang="en-US" sz="2200"/>
              <a:t>Clean and remove outliers in data</a:t>
            </a:r>
          </a:p>
          <a:p>
            <a:r>
              <a:rPr lang="en-US" sz="2200"/>
              <a:t>Find categorical and numerical features in dataset</a:t>
            </a:r>
          </a:p>
          <a:p>
            <a:r>
              <a:rPr lang="en-US" sz="2200"/>
              <a:t>Split data into training and testing set</a:t>
            </a:r>
          </a:p>
          <a:p>
            <a:r>
              <a:rPr lang="en-US" sz="2200"/>
              <a:t>Perform feature scaling</a:t>
            </a:r>
          </a:p>
          <a:p>
            <a:r>
              <a:rPr lang="en-US" sz="2200"/>
              <a:t>Use Decision Tree &amp; Logistic Regression to build a predictive model  whether or not it will rain tomorrow.</a:t>
            </a:r>
          </a:p>
          <a:p>
            <a:r>
              <a:rPr lang="en-US" sz="2200"/>
              <a:t>Summarize results and conclusion</a:t>
            </a:r>
          </a:p>
          <a:p>
            <a:endParaRPr lang="en-US" sz="2200"/>
          </a:p>
        </p:txBody>
      </p:sp>
      <p:sp>
        <p:nvSpPr>
          <p:cNvPr id="4" name="Date Placeholder 3">
            <a:extLst>
              <a:ext uri="{FF2B5EF4-FFF2-40B4-BE49-F238E27FC236}">
                <a16:creationId xmlns:a16="http://schemas.microsoft.com/office/drawing/2014/main" id="{494B56F0-3005-8B24-9D68-58AA4432F126}"/>
              </a:ext>
            </a:extLst>
          </p:cNvPr>
          <p:cNvSpPr>
            <a:spLocks noGrp="1"/>
          </p:cNvSpPr>
          <p:nvPr>
            <p:ph type="dt" sz="half" idx="10"/>
          </p:nvPr>
        </p:nvSpPr>
        <p:spPr>
          <a:xfrm>
            <a:off x="838200" y="6356350"/>
            <a:ext cx="2743200" cy="365125"/>
          </a:xfrm>
        </p:spPr>
        <p:txBody>
          <a:bodyPr>
            <a:normAutofit/>
          </a:bodyPr>
          <a:lstStyle/>
          <a:p>
            <a:pPr>
              <a:spcAft>
                <a:spcPts val="600"/>
              </a:spcAft>
            </a:pPr>
            <a:fld id="{F8C60175-E12C-4A5A-BB37-5C53323BC2E1}" type="datetime1">
              <a:rPr lang="en-US" smtClean="0"/>
              <a:pPr>
                <a:spcAft>
                  <a:spcPts val="600"/>
                </a:spcAft>
              </a:pPr>
              <a:t>8/20/2022</a:t>
            </a:fld>
            <a:endParaRPr lang="en-US"/>
          </a:p>
        </p:txBody>
      </p:sp>
      <p:sp>
        <p:nvSpPr>
          <p:cNvPr id="5" name="Slide Number Placeholder 4">
            <a:extLst>
              <a:ext uri="{FF2B5EF4-FFF2-40B4-BE49-F238E27FC236}">
                <a16:creationId xmlns:a16="http://schemas.microsoft.com/office/drawing/2014/main" id="{00A53753-E555-22B7-E7FC-B60C27BFEDB9}"/>
              </a:ext>
            </a:extLst>
          </p:cNvPr>
          <p:cNvSpPr>
            <a:spLocks noGrp="1"/>
          </p:cNvSpPr>
          <p:nvPr>
            <p:ph type="sldNum" sz="quarter" idx="12"/>
          </p:nvPr>
        </p:nvSpPr>
        <p:spPr>
          <a:xfrm>
            <a:off x="8610600" y="6356350"/>
            <a:ext cx="2743200" cy="365125"/>
          </a:xfrm>
        </p:spPr>
        <p:txBody>
          <a:bodyPr>
            <a:normAutofit/>
          </a:bodyPr>
          <a:lstStyle/>
          <a:p>
            <a:pPr>
              <a:spcAft>
                <a:spcPts val="600"/>
              </a:spcAft>
            </a:pPr>
            <a:fld id="{FFB1FD4C-7E27-4EB3-9B11-E7AB94E277EF}" type="slidenum">
              <a:rPr lang="en-US" smtClean="0"/>
              <a:pPr>
                <a:spcAft>
                  <a:spcPts val="600"/>
                </a:spcAft>
              </a:pPr>
              <a:t>6</a:t>
            </a:fld>
            <a:endParaRPr lang="en-US"/>
          </a:p>
        </p:txBody>
      </p:sp>
    </p:spTree>
    <p:extLst>
      <p:ext uri="{BB962C8B-B14F-4D97-AF65-F5344CB8AC3E}">
        <p14:creationId xmlns:p14="http://schemas.microsoft.com/office/powerpoint/2010/main" val="4828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47BA8-5E68-635F-89F7-92FCC6FA4F0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a:t>Libraries</a:t>
            </a:r>
          </a:p>
        </p:txBody>
      </p: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32E4568-7A9E-8AE5-F934-C9402A333B94}"/>
              </a:ext>
            </a:extLst>
          </p:cNvPr>
          <p:cNvPicPr>
            <a:picLocks noGrp="1" noChangeAspect="1"/>
          </p:cNvPicPr>
          <p:nvPr>
            <p:ph idx="1"/>
          </p:nvPr>
        </p:nvPicPr>
        <p:blipFill rotWithShape="1">
          <a:blip r:embed="rId2"/>
          <a:srcRect r="19710" b="-2"/>
          <a:stretch/>
        </p:blipFill>
        <p:spPr>
          <a:xfrm>
            <a:off x="545238" y="858525"/>
            <a:ext cx="7608304" cy="5211906"/>
          </a:xfrm>
          <a:prstGeom prst="rect">
            <a:avLst/>
          </a:prstGeom>
        </p:spPr>
      </p:pic>
      <p:sp>
        <p:nvSpPr>
          <p:cNvPr id="22" name="Rectangle 2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3668667B-BB96-ED5E-8F6B-90B2C813BBEA}"/>
              </a:ext>
            </a:extLst>
          </p:cNvPr>
          <p:cNvSpPr>
            <a:spLocks noGrp="1"/>
          </p:cNvSpPr>
          <p:nvPr>
            <p:ph type="dt" sz="half" idx="10"/>
          </p:nvPr>
        </p:nvSpPr>
        <p:spPr>
          <a:xfrm>
            <a:off x="545238" y="6492240"/>
            <a:ext cx="3036162" cy="365125"/>
          </a:xfrm>
        </p:spPr>
        <p:txBody>
          <a:bodyPr vert="horz" lIns="91440" tIns="45720" rIns="91440" bIns="45720" rtlCol="0" anchor="ctr">
            <a:normAutofit/>
          </a:bodyPr>
          <a:lstStyle/>
          <a:p>
            <a:pPr>
              <a:spcAft>
                <a:spcPts val="600"/>
              </a:spcAft>
              <a:defRPr/>
            </a:pPr>
            <a:fld id="{35AFF76F-1979-4AB1-87A6-C871317A5BA6}" type="datetime1">
              <a:rPr lang="en-US" smtClean="0">
                <a:solidFill>
                  <a:prstClr val="black">
                    <a:tint val="75000"/>
                  </a:prstClr>
                </a:solidFill>
                <a:latin typeface="Calibri" panose="020F0502020204030204"/>
              </a:rPr>
              <a:pPr>
                <a:spcAft>
                  <a:spcPts val="600"/>
                </a:spcAft>
                <a:defRPr/>
              </a:pPr>
              <a:t>8/20/2022</a:t>
            </a:fld>
            <a:endParaRPr lang="en-US">
              <a:solidFill>
                <a:prstClr val="black">
                  <a:tint val="75000"/>
                </a:prstClr>
              </a:solidFill>
              <a:latin typeface="Calibri" panose="020F0502020204030204"/>
            </a:endParaRPr>
          </a:p>
        </p:txBody>
      </p:sp>
      <p:sp>
        <p:nvSpPr>
          <p:cNvPr id="11" name="Slide Number Placeholder 10">
            <a:extLst>
              <a:ext uri="{FF2B5EF4-FFF2-40B4-BE49-F238E27FC236}">
                <a16:creationId xmlns:a16="http://schemas.microsoft.com/office/drawing/2014/main" id="{15BA277B-EB3F-BD62-C0EE-D0872BBBEA78}"/>
              </a:ext>
            </a:extLst>
          </p:cNvPr>
          <p:cNvSpPr>
            <a:spLocks noGrp="1"/>
          </p:cNvSpPr>
          <p:nvPr>
            <p:ph type="sldNum" sz="quarter" idx="12"/>
          </p:nvPr>
        </p:nvSpPr>
        <p:spPr>
          <a:xfrm>
            <a:off x="8610599" y="6492240"/>
            <a:ext cx="3126933" cy="365125"/>
          </a:xfrm>
        </p:spPr>
        <p:txBody>
          <a:bodyPr vert="horz" lIns="91440" tIns="45720" rIns="91440" bIns="45720" rtlCol="0" anchor="ctr">
            <a:normAutofit/>
          </a:bodyPr>
          <a:lstStyle/>
          <a:p>
            <a:pPr>
              <a:spcAft>
                <a:spcPts val="600"/>
              </a:spcAft>
              <a:defRPr/>
            </a:pPr>
            <a:fld id="{FFB1FD4C-7E27-4EB3-9B11-E7AB94E277EF}" type="slidenum">
              <a:rPr lang="en-US" smtClean="0">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12844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7">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93C42-82B3-A8DA-A1C4-65458371A6D0}"/>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a:t>EDA – Summary of Data</a:t>
            </a:r>
          </a:p>
        </p:txBody>
      </p:sp>
      <p:sp>
        <p:nvSpPr>
          <p:cNvPr id="39" name="Rectangle 2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F71744B-5570-CE06-C7A3-EEC8CC9F344D}"/>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800"/>
              <a:t>Observations:-</a:t>
            </a:r>
          </a:p>
          <a:p>
            <a:pPr indent="-228600">
              <a:buFont typeface="Arial" panose="020B0604020202020204" pitchFamily="34" charset="0"/>
              <a:buChar char="•"/>
            </a:pPr>
            <a:endParaRPr lang="en-US" sz="1800"/>
          </a:p>
          <a:p>
            <a:pPr marL="285750" indent="-228600">
              <a:buFont typeface="Arial" panose="020B0604020202020204" pitchFamily="34" charset="0"/>
              <a:buChar char="•"/>
            </a:pPr>
            <a:r>
              <a:rPr lang="en-US" sz="1800"/>
              <a:t>The average minimum temperature is 12.19 and average maximum temperature is 23.22-degree Celsius.</a:t>
            </a:r>
          </a:p>
          <a:p>
            <a:pPr marL="285750" indent="-228600">
              <a:buFont typeface="Arial" panose="020B0604020202020204" pitchFamily="34" charset="0"/>
              <a:buChar char="•"/>
            </a:pPr>
            <a:r>
              <a:rPr lang="en-US" sz="1800"/>
              <a:t>The mean rainfall is 2.35 mm. -The average sunshine received is 7.62 hour.</a:t>
            </a:r>
          </a:p>
          <a:p>
            <a:pPr marL="285750" indent="-228600">
              <a:buFont typeface="Arial" panose="020B0604020202020204" pitchFamily="34" charset="0"/>
              <a:buChar char="•"/>
            </a:pPr>
            <a:r>
              <a:rPr lang="en-US" sz="1800"/>
              <a:t>The average wind gust speed is 40.00 km/hr., and the median evaporation is 4.8 mm</a:t>
            </a:r>
          </a:p>
        </p:txBody>
      </p:sp>
      <p:sp>
        <p:nvSpPr>
          <p:cNvPr id="32" name="Rectangle 3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a:extLst>
              <a:ext uri="{FF2B5EF4-FFF2-40B4-BE49-F238E27FC236}">
                <a16:creationId xmlns:a16="http://schemas.microsoft.com/office/drawing/2014/main" id="{41AA7D2D-8280-759E-2E73-7832570F30AD}"/>
              </a:ext>
            </a:extLst>
          </p:cNvPr>
          <p:cNvPicPr>
            <a:picLocks noGrp="1" noChangeAspect="1"/>
          </p:cNvPicPr>
          <p:nvPr>
            <p:ph idx="1"/>
          </p:nvPr>
        </p:nvPicPr>
        <p:blipFill rotWithShape="1">
          <a:blip r:embed="rId2"/>
          <a:srcRect l="19821" r="3541" b="-1"/>
          <a:stretch/>
        </p:blipFill>
        <p:spPr>
          <a:xfrm>
            <a:off x="5987738" y="650494"/>
            <a:ext cx="5628018" cy="5324142"/>
          </a:xfrm>
          <a:prstGeom prst="rect">
            <a:avLst/>
          </a:prstGeom>
        </p:spPr>
      </p:pic>
      <p:sp>
        <p:nvSpPr>
          <p:cNvPr id="11" name="Date Placeholder 10">
            <a:extLst>
              <a:ext uri="{FF2B5EF4-FFF2-40B4-BE49-F238E27FC236}">
                <a16:creationId xmlns:a16="http://schemas.microsoft.com/office/drawing/2014/main" id="{B59EAA8E-0F7D-550F-A87C-2FCC07A8BFF9}"/>
              </a:ext>
            </a:extLst>
          </p:cNvPr>
          <p:cNvSpPr>
            <a:spLocks noGrp="1"/>
          </p:cNvSpPr>
          <p:nvPr>
            <p:ph type="dt" sz="half" idx="10"/>
          </p:nvPr>
        </p:nvSpPr>
        <p:spPr>
          <a:xfrm>
            <a:off x="645064" y="6492240"/>
            <a:ext cx="2936336" cy="365125"/>
          </a:xfrm>
        </p:spPr>
        <p:txBody>
          <a:bodyPr vert="horz" lIns="91440" tIns="45720" rIns="91440" bIns="45720" rtlCol="0" anchor="ctr">
            <a:normAutofit/>
          </a:bodyPr>
          <a:lstStyle/>
          <a:p>
            <a:pPr>
              <a:spcAft>
                <a:spcPts val="600"/>
              </a:spcAft>
              <a:defRPr/>
            </a:pPr>
            <a:fld id="{7354B4DA-F942-497E-B62A-5C39D9000D13}" type="datetime1">
              <a:rPr lang="en-US" smtClean="0">
                <a:solidFill>
                  <a:prstClr val="black">
                    <a:tint val="75000"/>
                  </a:prstClr>
                </a:solidFill>
                <a:latin typeface="Calibri" panose="020F0502020204030204"/>
              </a:rPr>
              <a:pPr>
                <a:spcAft>
                  <a:spcPts val="600"/>
                </a:spcAft>
                <a:defRPr/>
              </a:pPr>
              <a:t>8/20/2022</a:t>
            </a:fld>
            <a:endParaRPr lang="en-US">
              <a:solidFill>
                <a:prstClr val="black">
                  <a:tint val="75000"/>
                </a:prstClr>
              </a:solidFill>
              <a:latin typeface="Calibri" panose="020F0502020204030204"/>
            </a:endParaRPr>
          </a:p>
        </p:txBody>
      </p:sp>
      <p:sp>
        <p:nvSpPr>
          <p:cNvPr id="12" name="Slide Number Placeholder 11">
            <a:extLst>
              <a:ext uri="{FF2B5EF4-FFF2-40B4-BE49-F238E27FC236}">
                <a16:creationId xmlns:a16="http://schemas.microsoft.com/office/drawing/2014/main" id="{2C4956D8-BBC1-D86A-1FD5-FE3399AA513A}"/>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defRPr/>
            </a:pPr>
            <a:fld id="{FFB1FD4C-7E27-4EB3-9B11-E7AB94E277EF}" type="slidenum">
              <a:rPr lang="en-US" smtClean="0">
                <a:solidFill>
                  <a:prstClr val="black">
                    <a:tint val="75000"/>
                  </a:prstClr>
                </a:solidFill>
                <a:latin typeface="Calibri" panose="020F0502020204030204"/>
              </a:rPr>
              <a:pPr>
                <a:spcAft>
                  <a:spcPts val="600"/>
                </a:spcAft>
                <a:defRPr/>
              </a:pPr>
              <a:t>8</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0484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93C42-82B3-A8DA-A1C4-65458371A6D0}"/>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b="1"/>
              <a:t>EDA - Correlation</a:t>
            </a:r>
            <a:endParaRPr lang="en-US" b="1" dirty="0"/>
          </a:p>
        </p:txBody>
      </p:sp>
      <p:sp>
        <p:nvSpPr>
          <p:cNvPr id="19" name="Rectangle 1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220EAC99-1B29-19D5-B99E-872007A3F584}"/>
              </a:ext>
            </a:extLst>
          </p:cNvPr>
          <p:cNvPicPr>
            <a:picLocks noGrp="1" noChangeAspect="1"/>
          </p:cNvPicPr>
          <p:nvPr>
            <p:ph idx="1"/>
          </p:nvPr>
        </p:nvPicPr>
        <p:blipFill rotWithShape="1">
          <a:blip r:embed="rId2"/>
          <a:srcRect t="126" b="18341"/>
          <a:stretch/>
        </p:blipFill>
        <p:spPr>
          <a:xfrm>
            <a:off x="959205" y="364142"/>
            <a:ext cx="10369645" cy="3867993"/>
          </a:xfrm>
          <a:prstGeom prst="rect">
            <a:avLst/>
          </a:prstGeom>
        </p:spPr>
      </p:pic>
      <p:sp>
        <p:nvSpPr>
          <p:cNvPr id="23" name="Rectangle 2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F71744B-5570-CE06-C7A3-EEC8CC9F344D}"/>
              </a:ext>
            </a:extLst>
          </p:cNvPr>
          <p:cNvSpPr>
            <a:spLocks noGrp="1"/>
          </p:cNvSpPr>
          <p:nvPr>
            <p:ph type="body" sz="half" idx="2"/>
          </p:nvPr>
        </p:nvSpPr>
        <p:spPr>
          <a:xfrm>
            <a:off x="5162719" y="4883544"/>
            <a:ext cx="6586915" cy="1556907"/>
          </a:xfrm>
        </p:spPr>
        <p:txBody>
          <a:bodyPr vert="horz" lIns="91440" tIns="45720" rIns="91440" bIns="45720" rtlCol="0" anchor="ctr">
            <a:noAutofit/>
          </a:bodyPr>
          <a:lstStyle/>
          <a:p>
            <a:pPr indent="-228600">
              <a:buFont typeface="Arial" panose="020B0604020202020204" pitchFamily="34" charset="0"/>
              <a:buChar char="•"/>
            </a:pPr>
            <a:r>
              <a:rPr lang="en-US" sz="1400" dirty="0"/>
              <a:t>Observations:-</a:t>
            </a:r>
          </a:p>
          <a:p>
            <a:pPr indent="-228600">
              <a:buFont typeface="Arial" panose="020B0604020202020204" pitchFamily="34" charset="0"/>
              <a:buChar char="•"/>
            </a:pPr>
            <a:endParaRPr lang="en-US" sz="1400" dirty="0"/>
          </a:p>
          <a:p>
            <a:pPr marL="285750" indent="-228600">
              <a:buFont typeface="Arial" panose="020B0604020202020204" pitchFamily="34" charset="0"/>
              <a:buChar char="•"/>
            </a:pPr>
            <a:r>
              <a:rPr lang="en-US" sz="1400" dirty="0"/>
              <a:t>Max Temp and Temp3pm have a strong positive correlation of 0.97.</a:t>
            </a:r>
          </a:p>
          <a:p>
            <a:pPr marL="285750" indent="-228600">
              <a:buFont typeface="Arial" panose="020B0604020202020204" pitchFamily="34" charset="0"/>
              <a:buChar char="•"/>
            </a:pPr>
            <a:r>
              <a:rPr lang="en-US" sz="1400" dirty="0"/>
              <a:t>Pressure9am and Pressure3pm have a strong positive correlation of 0.96.</a:t>
            </a:r>
          </a:p>
          <a:p>
            <a:pPr marL="285750" indent="-228600">
              <a:buFont typeface="Arial" panose="020B0604020202020204" pitchFamily="34" charset="0"/>
              <a:buChar char="•"/>
            </a:pPr>
            <a:r>
              <a:rPr lang="en-US" sz="1400" dirty="0"/>
              <a:t>Min Temp and Temp9am have a strong positive correlation of 0.90.</a:t>
            </a:r>
          </a:p>
          <a:p>
            <a:pPr marL="285750" indent="-228600">
              <a:buFont typeface="Arial" panose="020B0604020202020204" pitchFamily="34" charset="0"/>
              <a:buChar char="•"/>
            </a:pPr>
            <a:r>
              <a:rPr lang="en-US" sz="1400" dirty="0"/>
              <a:t>Max Temp and Temp9am have a strong positive correlation of 0.88.</a:t>
            </a:r>
          </a:p>
        </p:txBody>
      </p:sp>
      <p:sp>
        <p:nvSpPr>
          <p:cNvPr id="11" name="Date Placeholder 10">
            <a:extLst>
              <a:ext uri="{FF2B5EF4-FFF2-40B4-BE49-F238E27FC236}">
                <a16:creationId xmlns:a16="http://schemas.microsoft.com/office/drawing/2014/main" id="{B59EAA8E-0F7D-550F-A87C-2FCC07A8BFF9}"/>
              </a:ext>
            </a:extLst>
          </p:cNvPr>
          <p:cNvSpPr>
            <a:spLocks noGrp="1"/>
          </p:cNvSpPr>
          <p:nvPr>
            <p:ph type="dt" sz="half" idx="10"/>
          </p:nvPr>
        </p:nvSpPr>
        <p:spPr>
          <a:xfrm>
            <a:off x="517889" y="6492240"/>
            <a:ext cx="3063511" cy="365125"/>
          </a:xfrm>
        </p:spPr>
        <p:txBody>
          <a:bodyPr vert="horz" lIns="91440" tIns="45720" rIns="91440" bIns="45720" rtlCol="0" anchor="ctr">
            <a:normAutofit/>
          </a:bodyPr>
          <a:lstStyle/>
          <a:p>
            <a:pPr>
              <a:spcAft>
                <a:spcPts val="600"/>
              </a:spcAft>
              <a:defRPr/>
            </a:pPr>
            <a:fld id="{7354B4DA-F942-497E-B62A-5C39D9000D13}" type="datetime1">
              <a:rPr lang="en-US" smtClean="0">
                <a:solidFill>
                  <a:prstClr val="black">
                    <a:tint val="75000"/>
                  </a:prstClr>
                </a:solidFill>
                <a:latin typeface="Calibri" panose="020F0502020204030204"/>
              </a:rPr>
              <a:pPr>
                <a:spcAft>
                  <a:spcPts val="600"/>
                </a:spcAft>
                <a:defRPr/>
              </a:pPr>
              <a:t>8/20/2022</a:t>
            </a:fld>
            <a:endParaRPr lang="en-US">
              <a:solidFill>
                <a:prstClr val="black">
                  <a:tint val="75000"/>
                </a:prstClr>
              </a:solidFill>
              <a:latin typeface="Calibri" panose="020F0502020204030204"/>
            </a:endParaRPr>
          </a:p>
        </p:txBody>
      </p:sp>
      <p:sp>
        <p:nvSpPr>
          <p:cNvPr id="12" name="Slide Number Placeholder 11">
            <a:extLst>
              <a:ext uri="{FF2B5EF4-FFF2-40B4-BE49-F238E27FC236}">
                <a16:creationId xmlns:a16="http://schemas.microsoft.com/office/drawing/2014/main" id="{2C4956D8-BBC1-D86A-1FD5-FE3399AA513A}"/>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defRPr/>
            </a:pPr>
            <a:fld id="{FFB1FD4C-7E27-4EB3-9B11-E7AB94E277EF}" type="slidenum">
              <a:rPr lang="en-US" smtClean="0">
                <a:solidFill>
                  <a:prstClr val="black">
                    <a:tint val="75000"/>
                  </a:prstClr>
                </a:solidFill>
                <a:latin typeface="Calibri" panose="020F0502020204030204"/>
              </a:rPr>
              <a:pPr>
                <a:spcAft>
                  <a:spcPts val="600"/>
                </a:spcAft>
                <a:defRPr/>
              </a:pPr>
              <a:t>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861694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8016</TotalTime>
  <Words>1525</Words>
  <Application>Microsoft Office PowerPoint</Application>
  <PresentationFormat>Widescreen</PresentationFormat>
  <Paragraphs>220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Regis University MSDS696 Data Science Practicum II</vt:lpstr>
      <vt:lpstr>Contents</vt:lpstr>
      <vt:lpstr>Problem or Situation</vt:lpstr>
      <vt:lpstr>Research Question</vt:lpstr>
      <vt:lpstr>Data</vt:lpstr>
      <vt:lpstr>Proposed Methodology</vt:lpstr>
      <vt:lpstr>Libraries</vt:lpstr>
      <vt:lpstr>EDA – Summary of Data</vt:lpstr>
      <vt:lpstr>EDA - Correlation</vt:lpstr>
      <vt:lpstr>EDA - Distribution of Location</vt:lpstr>
      <vt:lpstr>EDA – Min/Max Temp</vt:lpstr>
      <vt:lpstr>EDA – Rainfall Distribution by Month </vt:lpstr>
      <vt:lpstr>EDA - Rainfall Distribution by Year </vt:lpstr>
      <vt:lpstr>EDA – Wind Gust Direction &amp; Wind Direction at 9AM </vt:lpstr>
      <vt:lpstr>EDA – Wind Speed &amp; Humidity </vt:lpstr>
      <vt:lpstr>EDA – Rain Today &amp; Rain Tomorrow </vt:lpstr>
      <vt:lpstr>EDA – Temperature at 3 PM  VS. Rain Tomorrow</vt:lpstr>
      <vt:lpstr>DecisionTree Model Training - Evaluation</vt:lpstr>
      <vt:lpstr>Evaluation – Performance of DecisionTreeClassifier  </vt:lpstr>
      <vt:lpstr>Evaluation – Feature Importance</vt:lpstr>
      <vt:lpstr>Hyperparameter Tuning – Confusion Matrix for Training &amp; Validation Data</vt:lpstr>
      <vt:lpstr>Hyperparameter Tuning –  Tuning max_depth</vt:lpstr>
      <vt:lpstr>Hyperparameter Tuning – Tuning Graph at (max_depth = 7)</vt:lpstr>
      <vt:lpstr>Hyperparameter Adjustment – Tuning Graph at (max_depth = 9) </vt:lpstr>
      <vt:lpstr>Random Forest Algorithm Training – Model Score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 University MSDS696 Data Science Practicum II</dc:title>
  <dc:creator>Olumide Aluko</dc:creator>
  <cp:lastModifiedBy>Olumide Aluko</cp:lastModifiedBy>
  <cp:revision>24</cp:revision>
  <dcterms:created xsi:type="dcterms:W3CDTF">2022-07-09T01:53:15Z</dcterms:created>
  <dcterms:modified xsi:type="dcterms:W3CDTF">2022-08-21T17:37:05Z</dcterms:modified>
</cp:coreProperties>
</file>