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10058400" cx="16916400"/>
  <p:notesSz cx="6858000" cy="9144000"/>
  <p:embeddedFontLst>
    <p:embeddedFont>
      <p:font typeface="Comfortaa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747775"/>
          </p15:clr>
        </p15:guide>
        <p15:guide id="2" pos="532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532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Comfortaa-regular.fntdata"/><Relationship Id="rId8" Type="http://schemas.openxmlformats.org/officeDocument/2006/relationships/font" Target="fonts/Comforta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45835" y="685800"/>
            <a:ext cx="576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545835" y="685800"/>
            <a:ext cx="576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76660" y="1456058"/>
            <a:ext cx="15763500" cy="4014000"/>
          </a:xfrm>
          <a:prstGeom prst="rect">
            <a:avLst/>
          </a:prstGeom>
        </p:spPr>
        <p:txBody>
          <a:bodyPr anchorCtr="0" anchor="b" bIns="172350" lIns="172350" spcFirstLastPara="1" rIns="172350" wrap="square" tIns="1723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76645" y="5542289"/>
            <a:ext cx="15763500" cy="1550400"/>
          </a:xfrm>
          <a:prstGeom prst="rect">
            <a:avLst/>
          </a:prstGeom>
        </p:spPr>
        <p:txBody>
          <a:bodyPr anchorCtr="0" anchor="t" bIns="172350" lIns="172350" spcFirstLastPara="1" rIns="172350" wrap="square" tIns="1723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5674047" y="9119180"/>
            <a:ext cx="1015200" cy="769800"/>
          </a:xfrm>
          <a:prstGeom prst="rect">
            <a:avLst/>
          </a:prstGeom>
        </p:spPr>
        <p:txBody>
          <a:bodyPr anchorCtr="0" anchor="ctr" bIns="172350" lIns="172350" spcFirstLastPara="1" rIns="172350" wrap="square" tIns="172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576645" y="2163089"/>
            <a:ext cx="15763500" cy="3839700"/>
          </a:xfrm>
          <a:prstGeom prst="rect">
            <a:avLst/>
          </a:prstGeom>
        </p:spPr>
        <p:txBody>
          <a:bodyPr anchorCtr="0" anchor="b" bIns="172350" lIns="172350" spcFirstLastPara="1" rIns="172350" wrap="square" tIns="1723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1pPr>
            <a:lvl2pPr lvl="1" algn="ctr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2pPr>
            <a:lvl3pPr lvl="2" algn="ctr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3pPr>
            <a:lvl4pPr lvl="3" algn="ctr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4pPr>
            <a:lvl5pPr lvl="4" algn="ctr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5pPr>
            <a:lvl6pPr lvl="5" algn="ctr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6pPr>
            <a:lvl7pPr lvl="6" algn="ctr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7pPr>
            <a:lvl8pPr lvl="7" algn="ctr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8pPr>
            <a:lvl9pPr lvl="8" algn="ctr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576645" y="6164351"/>
            <a:ext cx="15763500" cy="2543700"/>
          </a:xfrm>
          <a:prstGeom prst="rect">
            <a:avLst/>
          </a:prstGeom>
        </p:spPr>
        <p:txBody>
          <a:bodyPr anchorCtr="0" anchor="t" bIns="172350" lIns="172350" spcFirstLastPara="1" rIns="172350" wrap="square" tIns="172350">
            <a:normAutofit/>
          </a:bodyPr>
          <a:lstStyle>
            <a:lvl1pPr indent="-444500" lvl="0" marL="457200" algn="ctr">
              <a:spcBef>
                <a:spcPts val="0"/>
              </a:spcBef>
              <a:spcAft>
                <a:spcPts val="0"/>
              </a:spcAft>
              <a:buSzPts val="3400"/>
              <a:buChar char="●"/>
              <a:defRPr/>
            </a:lvl1pPr>
            <a:lvl2pPr indent="-393700" lvl="1" marL="914400" algn="ctr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2pPr>
            <a:lvl3pPr indent="-393700" lvl="2" marL="1371600" algn="ctr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3pPr>
            <a:lvl4pPr indent="-393700" lvl="3" marL="1828800" algn="ctr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4pPr>
            <a:lvl5pPr indent="-393700" lvl="4" marL="2286000" algn="ctr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indent="-393700" lvl="5" marL="2743200" algn="ctr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indent="-393700" lvl="6" marL="3200400" algn="ctr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 algn="ctr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indent="-393700" lvl="8" marL="4114800" algn="ctr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5674047" y="9119180"/>
            <a:ext cx="1015200" cy="769800"/>
          </a:xfrm>
          <a:prstGeom prst="rect">
            <a:avLst/>
          </a:prstGeom>
        </p:spPr>
        <p:txBody>
          <a:bodyPr anchorCtr="0" anchor="ctr" bIns="172350" lIns="172350" spcFirstLastPara="1" rIns="172350" wrap="square" tIns="172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5674047" y="9119180"/>
            <a:ext cx="1015200" cy="769800"/>
          </a:xfrm>
          <a:prstGeom prst="rect">
            <a:avLst/>
          </a:prstGeom>
        </p:spPr>
        <p:txBody>
          <a:bodyPr anchorCtr="0" anchor="ctr" bIns="172350" lIns="172350" spcFirstLastPara="1" rIns="172350" wrap="square" tIns="172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76645" y="4206107"/>
            <a:ext cx="15763500" cy="1646100"/>
          </a:xfrm>
          <a:prstGeom prst="rect">
            <a:avLst/>
          </a:prstGeom>
        </p:spPr>
        <p:txBody>
          <a:bodyPr anchorCtr="0" anchor="ctr" bIns="172350" lIns="172350" spcFirstLastPara="1" rIns="172350" wrap="square" tIns="1723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5674047" y="9119180"/>
            <a:ext cx="1015200" cy="769800"/>
          </a:xfrm>
          <a:prstGeom prst="rect">
            <a:avLst/>
          </a:prstGeom>
        </p:spPr>
        <p:txBody>
          <a:bodyPr anchorCtr="0" anchor="ctr" bIns="172350" lIns="172350" spcFirstLastPara="1" rIns="172350" wrap="square" tIns="172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76645" y="870271"/>
            <a:ext cx="15763500" cy="1119900"/>
          </a:xfrm>
          <a:prstGeom prst="rect">
            <a:avLst/>
          </a:prstGeom>
        </p:spPr>
        <p:txBody>
          <a:bodyPr anchorCtr="0" anchor="t" bIns="172350" lIns="172350" spcFirstLastPara="1" rIns="172350" wrap="square" tIns="1723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76645" y="2253729"/>
            <a:ext cx="15763500" cy="6681300"/>
          </a:xfrm>
          <a:prstGeom prst="rect">
            <a:avLst/>
          </a:prstGeom>
        </p:spPr>
        <p:txBody>
          <a:bodyPr anchorCtr="0" anchor="t" bIns="172350" lIns="172350" spcFirstLastPara="1" rIns="172350" wrap="square" tIns="172350">
            <a:normAutofit/>
          </a:bodyPr>
          <a:lstStyle>
            <a:lvl1pPr indent="-444500" lvl="0" marL="457200">
              <a:spcBef>
                <a:spcPts val="0"/>
              </a:spcBef>
              <a:spcAft>
                <a:spcPts val="0"/>
              </a:spcAft>
              <a:buSzPts val="3400"/>
              <a:buChar char="●"/>
              <a:defRPr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5674047" y="9119180"/>
            <a:ext cx="1015200" cy="769800"/>
          </a:xfrm>
          <a:prstGeom prst="rect">
            <a:avLst/>
          </a:prstGeom>
        </p:spPr>
        <p:txBody>
          <a:bodyPr anchorCtr="0" anchor="ctr" bIns="172350" lIns="172350" spcFirstLastPara="1" rIns="172350" wrap="square" tIns="172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76645" y="870271"/>
            <a:ext cx="15763500" cy="1119900"/>
          </a:xfrm>
          <a:prstGeom prst="rect">
            <a:avLst/>
          </a:prstGeom>
        </p:spPr>
        <p:txBody>
          <a:bodyPr anchorCtr="0" anchor="t" bIns="172350" lIns="172350" spcFirstLastPara="1" rIns="172350" wrap="square" tIns="1723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576645" y="2253729"/>
            <a:ext cx="7399800" cy="6681300"/>
          </a:xfrm>
          <a:prstGeom prst="rect">
            <a:avLst/>
          </a:prstGeom>
        </p:spPr>
        <p:txBody>
          <a:bodyPr anchorCtr="0" anchor="t" bIns="172350" lIns="172350" spcFirstLastPara="1" rIns="172350" wrap="square" tIns="172350">
            <a:normAutofit/>
          </a:bodyPr>
          <a:lstStyle>
            <a:lvl1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74650" lvl="1" marL="91440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2pPr>
            <a:lvl3pPr indent="-374650" lvl="2" marL="137160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3pPr>
            <a:lvl4pPr indent="-374650" lvl="3" marL="18288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4pPr>
            <a:lvl5pPr indent="-374650" lvl="4" marL="228600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5pPr>
            <a:lvl6pPr indent="-374650" lvl="5" marL="274320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6pPr>
            <a:lvl7pPr indent="-374650" lvl="6" marL="32004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7pPr>
            <a:lvl8pPr indent="-374650" lvl="7" marL="365760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8pPr>
            <a:lvl9pPr indent="-374650" lvl="8" marL="411480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8939940" y="2253729"/>
            <a:ext cx="7399800" cy="6681300"/>
          </a:xfrm>
          <a:prstGeom prst="rect">
            <a:avLst/>
          </a:prstGeom>
        </p:spPr>
        <p:txBody>
          <a:bodyPr anchorCtr="0" anchor="t" bIns="172350" lIns="172350" spcFirstLastPara="1" rIns="172350" wrap="square" tIns="172350">
            <a:normAutofit/>
          </a:bodyPr>
          <a:lstStyle>
            <a:lvl1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74650" lvl="1" marL="91440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2pPr>
            <a:lvl3pPr indent="-374650" lvl="2" marL="137160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3pPr>
            <a:lvl4pPr indent="-374650" lvl="3" marL="18288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4pPr>
            <a:lvl5pPr indent="-374650" lvl="4" marL="228600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5pPr>
            <a:lvl6pPr indent="-374650" lvl="5" marL="274320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6pPr>
            <a:lvl7pPr indent="-374650" lvl="6" marL="32004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7pPr>
            <a:lvl8pPr indent="-374650" lvl="7" marL="365760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8pPr>
            <a:lvl9pPr indent="-374650" lvl="8" marL="411480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5674047" y="9119180"/>
            <a:ext cx="1015200" cy="769800"/>
          </a:xfrm>
          <a:prstGeom prst="rect">
            <a:avLst/>
          </a:prstGeom>
        </p:spPr>
        <p:txBody>
          <a:bodyPr anchorCtr="0" anchor="ctr" bIns="172350" lIns="172350" spcFirstLastPara="1" rIns="172350" wrap="square" tIns="172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576645" y="870271"/>
            <a:ext cx="15763500" cy="1119900"/>
          </a:xfrm>
          <a:prstGeom prst="rect">
            <a:avLst/>
          </a:prstGeom>
        </p:spPr>
        <p:txBody>
          <a:bodyPr anchorCtr="0" anchor="t" bIns="172350" lIns="172350" spcFirstLastPara="1" rIns="172350" wrap="square" tIns="1723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5674047" y="9119180"/>
            <a:ext cx="1015200" cy="769800"/>
          </a:xfrm>
          <a:prstGeom prst="rect">
            <a:avLst/>
          </a:prstGeom>
        </p:spPr>
        <p:txBody>
          <a:bodyPr anchorCtr="0" anchor="ctr" bIns="172350" lIns="172350" spcFirstLastPara="1" rIns="172350" wrap="square" tIns="172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576645" y="1086507"/>
            <a:ext cx="5194800" cy="1477800"/>
          </a:xfrm>
          <a:prstGeom prst="rect">
            <a:avLst/>
          </a:prstGeom>
        </p:spPr>
        <p:txBody>
          <a:bodyPr anchorCtr="0" anchor="b" bIns="172350" lIns="172350" spcFirstLastPara="1" rIns="172350" wrap="square" tIns="1723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576645" y="2717440"/>
            <a:ext cx="5194800" cy="6217500"/>
          </a:xfrm>
          <a:prstGeom prst="rect">
            <a:avLst/>
          </a:prstGeom>
        </p:spPr>
        <p:txBody>
          <a:bodyPr anchorCtr="0" anchor="t" bIns="172350" lIns="172350" spcFirstLastPara="1" rIns="172350" wrap="square" tIns="172350">
            <a:norm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74650" lvl="1" marL="91440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2pPr>
            <a:lvl3pPr indent="-374650" lvl="2" marL="137160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3pPr>
            <a:lvl4pPr indent="-374650" lvl="3" marL="18288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4pPr>
            <a:lvl5pPr indent="-374650" lvl="4" marL="228600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5pPr>
            <a:lvl6pPr indent="-374650" lvl="5" marL="274320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6pPr>
            <a:lvl7pPr indent="-374650" lvl="6" marL="32004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7pPr>
            <a:lvl8pPr indent="-374650" lvl="7" marL="365760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8pPr>
            <a:lvl9pPr indent="-374650" lvl="8" marL="411480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5674047" y="9119180"/>
            <a:ext cx="1015200" cy="769800"/>
          </a:xfrm>
          <a:prstGeom prst="rect">
            <a:avLst/>
          </a:prstGeom>
        </p:spPr>
        <p:txBody>
          <a:bodyPr anchorCtr="0" anchor="ctr" bIns="172350" lIns="172350" spcFirstLastPara="1" rIns="172350" wrap="square" tIns="172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906963" y="880293"/>
            <a:ext cx="11780100" cy="7999800"/>
          </a:xfrm>
          <a:prstGeom prst="rect">
            <a:avLst/>
          </a:prstGeom>
        </p:spPr>
        <p:txBody>
          <a:bodyPr anchorCtr="0" anchor="ctr" bIns="172350" lIns="172350" spcFirstLastPara="1" rIns="172350" wrap="square" tIns="1723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5674047" y="9119180"/>
            <a:ext cx="1015200" cy="769800"/>
          </a:xfrm>
          <a:prstGeom prst="rect">
            <a:avLst/>
          </a:prstGeom>
        </p:spPr>
        <p:txBody>
          <a:bodyPr anchorCtr="0" anchor="ctr" bIns="172350" lIns="172350" spcFirstLastPara="1" rIns="172350" wrap="square" tIns="172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8458200" y="-244"/>
            <a:ext cx="8458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72350" lIns="172350" spcFirstLastPara="1" rIns="172350" wrap="square" tIns="172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491175" y="2411542"/>
            <a:ext cx="7483500" cy="2898600"/>
          </a:xfrm>
          <a:prstGeom prst="rect">
            <a:avLst/>
          </a:prstGeom>
        </p:spPr>
        <p:txBody>
          <a:bodyPr anchorCtr="0" anchor="b" bIns="172350" lIns="172350" spcFirstLastPara="1" rIns="172350" wrap="square" tIns="1723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491175" y="5481569"/>
            <a:ext cx="7483500" cy="2415300"/>
          </a:xfrm>
          <a:prstGeom prst="rect">
            <a:avLst/>
          </a:prstGeom>
        </p:spPr>
        <p:txBody>
          <a:bodyPr anchorCtr="0" anchor="t" bIns="172350" lIns="172350" spcFirstLastPara="1" rIns="172350" wrap="square" tIns="1723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9138075" y="1415969"/>
            <a:ext cx="7098900" cy="7226400"/>
          </a:xfrm>
          <a:prstGeom prst="rect">
            <a:avLst/>
          </a:prstGeom>
        </p:spPr>
        <p:txBody>
          <a:bodyPr anchorCtr="0" anchor="ctr" bIns="172350" lIns="172350" spcFirstLastPara="1" rIns="172350" wrap="square" tIns="172350">
            <a:normAutofit/>
          </a:bodyPr>
          <a:lstStyle>
            <a:lvl1pPr indent="-444500" lvl="0" marL="457200">
              <a:spcBef>
                <a:spcPts val="0"/>
              </a:spcBef>
              <a:spcAft>
                <a:spcPts val="0"/>
              </a:spcAft>
              <a:buSzPts val="3400"/>
              <a:buChar char="●"/>
              <a:defRPr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5674047" y="9119180"/>
            <a:ext cx="1015200" cy="769800"/>
          </a:xfrm>
          <a:prstGeom prst="rect">
            <a:avLst/>
          </a:prstGeom>
        </p:spPr>
        <p:txBody>
          <a:bodyPr anchorCtr="0" anchor="ctr" bIns="172350" lIns="172350" spcFirstLastPara="1" rIns="172350" wrap="square" tIns="172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576645" y="8273124"/>
            <a:ext cx="11097900" cy="1183500"/>
          </a:xfrm>
          <a:prstGeom prst="rect">
            <a:avLst/>
          </a:prstGeom>
        </p:spPr>
        <p:txBody>
          <a:bodyPr anchorCtr="0" anchor="ctr" bIns="172350" lIns="172350" spcFirstLastPara="1" rIns="172350" wrap="square" tIns="1723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5674047" y="9119180"/>
            <a:ext cx="1015200" cy="769800"/>
          </a:xfrm>
          <a:prstGeom prst="rect">
            <a:avLst/>
          </a:prstGeom>
        </p:spPr>
        <p:txBody>
          <a:bodyPr anchorCtr="0" anchor="ctr" bIns="172350" lIns="172350" spcFirstLastPara="1" rIns="172350" wrap="square" tIns="172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76645" y="870271"/>
            <a:ext cx="157635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2350" lIns="172350" spcFirstLastPara="1" rIns="172350" wrap="square" tIns="1723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76645" y="2253729"/>
            <a:ext cx="15763500" cy="6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2350" lIns="172350" spcFirstLastPara="1" rIns="172350" wrap="square" tIns="172350">
            <a:normAutofit/>
          </a:bodyPr>
          <a:lstStyle>
            <a:lvl1pPr indent="-444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Char char="●"/>
              <a:defRPr sz="3400">
                <a:solidFill>
                  <a:schemeClr val="dk2"/>
                </a:solidFill>
              </a:defRPr>
            </a:lvl1pPr>
            <a:lvl2pPr indent="-3937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○"/>
              <a:defRPr sz="2600">
                <a:solidFill>
                  <a:schemeClr val="dk2"/>
                </a:solidFill>
              </a:defRPr>
            </a:lvl2pPr>
            <a:lvl3pPr indent="-3937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■"/>
              <a:defRPr sz="2600">
                <a:solidFill>
                  <a:schemeClr val="dk2"/>
                </a:solidFill>
              </a:defRPr>
            </a:lvl3pPr>
            <a:lvl4pPr indent="-3937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●"/>
              <a:defRPr sz="2600">
                <a:solidFill>
                  <a:schemeClr val="dk2"/>
                </a:solidFill>
              </a:defRPr>
            </a:lvl4pPr>
            <a:lvl5pPr indent="-3937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○"/>
              <a:defRPr sz="2600">
                <a:solidFill>
                  <a:schemeClr val="dk2"/>
                </a:solidFill>
              </a:defRPr>
            </a:lvl5pPr>
            <a:lvl6pPr indent="-3937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■"/>
              <a:defRPr sz="2600">
                <a:solidFill>
                  <a:schemeClr val="dk2"/>
                </a:solidFill>
              </a:defRPr>
            </a:lvl6pPr>
            <a:lvl7pPr indent="-3937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●"/>
              <a:defRPr sz="2600">
                <a:solidFill>
                  <a:schemeClr val="dk2"/>
                </a:solidFill>
              </a:defRPr>
            </a:lvl7pPr>
            <a:lvl8pPr indent="-3937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○"/>
              <a:defRPr sz="2600">
                <a:solidFill>
                  <a:schemeClr val="dk2"/>
                </a:solidFill>
              </a:defRPr>
            </a:lvl8pPr>
            <a:lvl9pPr indent="-3937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■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5674047" y="9119180"/>
            <a:ext cx="10152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2350" lIns="172350" spcFirstLastPara="1" rIns="172350" wrap="square" tIns="172350">
            <a:normAutofit/>
          </a:bodyPr>
          <a:lstStyle>
            <a:lvl1pPr lvl="0" algn="r">
              <a:buNone/>
              <a:defRPr sz="1900">
                <a:solidFill>
                  <a:schemeClr val="dk2"/>
                </a:solidFill>
              </a:defRPr>
            </a:lvl1pPr>
            <a:lvl2pPr lvl="1" algn="r">
              <a:buNone/>
              <a:defRPr sz="1900">
                <a:solidFill>
                  <a:schemeClr val="dk2"/>
                </a:solidFill>
              </a:defRPr>
            </a:lvl2pPr>
            <a:lvl3pPr lvl="2" algn="r">
              <a:buNone/>
              <a:defRPr sz="1900">
                <a:solidFill>
                  <a:schemeClr val="dk2"/>
                </a:solidFill>
              </a:defRPr>
            </a:lvl3pPr>
            <a:lvl4pPr lvl="3" algn="r">
              <a:buNone/>
              <a:defRPr sz="1900">
                <a:solidFill>
                  <a:schemeClr val="dk2"/>
                </a:solidFill>
              </a:defRPr>
            </a:lvl4pPr>
            <a:lvl5pPr lvl="4" algn="r">
              <a:buNone/>
              <a:defRPr sz="1900">
                <a:solidFill>
                  <a:schemeClr val="dk2"/>
                </a:solidFill>
              </a:defRPr>
            </a:lvl5pPr>
            <a:lvl6pPr lvl="5" algn="r">
              <a:buNone/>
              <a:defRPr sz="1900">
                <a:solidFill>
                  <a:schemeClr val="dk2"/>
                </a:solidFill>
              </a:defRPr>
            </a:lvl6pPr>
            <a:lvl7pPr lvl="6" algn="r">
              <a:buNone/>
              <a:defRPr sz="1900">
                <a:solidFill>
                  <a:schemeClr val="dk2"/>
                </a:solidFill>
              </a:defRPr>
            </a:lvl7pPr>
            <a:lvl8pPr lvl="7" algn="r">
              <a:buNone/>
              <a:defRPr sz="1900">
                <a:solidFill>
                  <a:schemeClr val="dk2"/>
                </a:solidFill>
              </a:defRPr>
            </a:lvl8pPr>
            <a:lvl9pPr lvl="8" algn="r">
              <a:buNone/>
              <a:defRPr sz="19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88752" y="326714"/>
            <a:ext cx="16339800" cy="1425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72350" lIns="172350" spcFirstLastPara="1" rIns="172350" wrap="square" tIns="172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300">
                <a:latin typeface="Comfortaa"/>
                <a:ea typeface="Comfortaa"/>
                <a:cs typeface="Comfortaa"/>
                <a:sym typeface="Comfortaa"/>
              </a:rPr>
              <a:t>Cybersecurity Evolution Timeline</a:t>
            </a:r>
            <a:endParaRPr b="1" sz="43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939925" y="2198825"/>
            <a:ext cx="3615300" cy="708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1960s: Early Security Concerns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970500" y="3472500"/>
            <a:ext cx="3459600" cy="708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2"/>
                </a:solidFill>
              </a:rPr>
              <a:t>1970s: The Birth of Hacking</a:t>
            </a:r>
            <a:endParaRPr b="1" sz="19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994850" y="4675563"/>
            <a:ext cx="3459600" cy="701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1980s: Antivirus Emergence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2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978900" y="5796125"/>
            <a:ext cx="3463500" cy="701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1990s: Cyberattacks Begin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195100" y="7004725"/>
            <a:ext cx="37428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2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173825" y="6834600"/>
            <a:ext cx="36153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2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991150" y="6842750"/>
            <a:ext cx="3459600" cy="678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2"/>
                </a:solidFill>
              </a:rPr>
              <a:t>2000s: Rise of Cybercrime</a:t>
            </a:r>
            <a:endParaRPr b="1" sz="2200">
              <a:solidFill>
                <a:schemeClr val="dk2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005325" y="9043500"/>
            <a:ext cx="3459600" cy="7017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2020s: Advanced Threats</a:t>
            </a:r>
            <a:endParaRPr b="1" sz="2100">
              <a:solidFill>
                <a:schemeClr val="dk2"/>
              </a:solidFill>
            </a:endParaRPr>
          </a:p>
        </p:txBody>
      </p:sp>
      <p:cxnSp>
        <p:nvCxnSpPr>
          <p:cNvPr id="63" name="Google Shape;63;p13"/>
          <p:cNvCxnSpPr/>
          <p:nvPr/>
        </p:nvCxnSpPr>
        <p:spPr>
          <a:xfrm>
            <a:off x="4555225" y="2590800"/>
            <a:ext cx="65472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3"/>
          <p:cNvSpPr txBox="1"/>
          <p:nvPr/>
        </p:nvSpPr>
        <p:spPr>
          <a:xfrm>
            <a:off x="11121400" y="2068825"/>
            <a:ext cx="5029200" cy="1345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CC0000"/>
                </a:solidFill>
              </a:rPr>
              <a:t>Mainframe security issues emerge as computers become more widely used</a:t>
            </a:r>
            <a:endParaRPr sz="2700">
              <a:solidFill>
                <a:srgbClr val="CC0000"/>
              </a:solidFill>
            </a:endParaRPr>
          </a:p>
        </p:txBody>
      </p:sp>
      <p:cxnSp>
        <p:nvCxnSpPr>
          <p:cNvPr id="65" name="Google Shape;65;p13"/>
          <p:cNvCxnSpPr/>
          <p:nvPr/>
        </p:nvCxnSpPr>
        <p:spPr>
          <a:xfrm>
            <a:off x="4453900" y="3859525"/>
            <a:ext cx="18669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3"/>
          <p:cNvSpPr txBox="1"/>
          <p:nvPr/>
        </p:nvSpPr>
        <p:spPr>
          <a:xfrm>
            <a:off x="6320800" y="2945125"/>
            <a:ext cx="4343400" cy="14250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</a:rPr>
              <a:t>First computer worm, "Creeper," is created; the term "hacker" is coined</a:t>
            </a:r>
            <a:endParaRPr sz="2700">
              <a:solidFill>
                <a:schemeClr val="lt1"/>
              </a:solidFill>
            </a:endParaRPr>
          </a:p>
        </p:txBody>
      </p:sp>
      <p:cxnSp>
        <p:nvCxnSpPr>
          <p:cNvPr id="67" name="Google Shape;67;p13"/>
          <p:cNvCxnSpPr>
            <a:stCxn id="57" idx="3"/>
          </p:cNvCxnSpPr>
          <p:nvPr/>
        </p:nvCxnSpPr>
        <p:spPr>
          <a:xfrm>
            <a:off x="4454450" y="5026413"/>
            <a:ext cx="2100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/>
          <p:nvPr/>
        </p:nvCxnSpPr>
        <p:spPr>
          <a:xfrm>
            <a:off x="4403550" y="6146425"/>
            <a:ext cx="21528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3"/>
          <p:cNvSpPr txBox="1"/>
          <p:nvPr/>
        </p:nvSpPr>
        <p:spPr>
          <a:xfrm>
            <a:off x="6539850" y="5502175"/>
            <a:ext cx="8639100" cy="85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2200">
                <a:solidFill>
                  <a:schemeClr val="dk2"/>
                </a:solidFill>
              </a:rPr>
              <a:t>Notable incidents prompt the development of firewalls and security protocols.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8458200" y="6678775"/>
            <a:ext cx="7406700" cy="9717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CCCCCC"/>
                </a:solidFill>
              </a:rPr>
              <a:t>Major viruses like ILOVEYOU and MyDoom highlight vulnerabilities; ethical hacking gains traction.</a:t>
            </a:r>
            <a:endParaRPr sz="2300">
              <a:solidFill>
                <a:srgbClr val="CCCCCC"/>
              </a:solidFill>
            </a:endParaRPr>
          </a:p>
        </p:txBody>
      </p:sp>
      <p:cxnSp>
        <p:nvCxnSpPr>
          <p:cNvPr id="71" name="Google Shape;71;p13"/>
          <p:cNvCxnSpPr>
            <a:stCxn id="61" idx="3"/>
          </p:cNvCxnSpPr>
          <p:nvPr/>
        </p:nvCxnSpPr>
        <p:spPr>
          <a:xfrm flipH="1" rot="10800000">
            <a:off x="4450750" y="7173950"/>
            <a:ext cx="40989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3"/>
          <p:cNvCxnSpPr>
            <a:stCxn id="73" idx="3"/>
          </p:cNvCxnSpPr>
          <p:nvPr/>
        </p:nvCxnSpPr>
        <p:spPr>
          <a:xfrm>
            <a:off x="4442400" y="8292175"/>
            <a:ext cx="15012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3"/>
          <p:cNvSpPr txBox="1"/>
          <p:nvPr/>
        </p:nvSpPr>
        <p:spPr>
          <a:xfrm>
            <a:off x="5947400" y="7757150"/>
            <a:ext cx="6547200" cy="971700"/>
          </a:xfrm>
          <a:prstGeom prst="rect">
            <a:avLst/>
          </a:prstGeom>
          <a:solidFill>
            <a:srgbClr val="7F60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00"/>
                </a:solidFill>
              </a:rPr>
              <a:t>Stuxnet signifies nation-state cyber warfare; GDPR sets new data protection standards.</a:t>
            </a:r>
            <a:endParaRPr sz="2200">
              <a:solidFill>
                <a:srgbClr val="FFFF00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7223750" y="9018275"/>
            <a:ext cx="9495000" cy="70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Emergence of AI-powered security solutions, a surge in ransomware, and the adoption of zero-trust models.</a:t>
            </a:r>
            <a:endParaRPr b="1" sz="2000">
              <a:solidFill>
                <a:schemeClr val="dk2"/>
              </a:solidFill>
            </a:endParaRPr>
          </a:p>
        </p:txBody>
      </p:sp>
      <p:cxnSp>
        <p:nvCxnSpPr>
          <p:cNvPr id="76" name="Google Shape;76;p13"/>
          <p:cNvCxnSpPr>
            <a:stCxn id="62" idx="3"/>
          </p:cNvCxnSpPr>
          <p:nvPr/>
        </p:nvCxnSpPr>
        <p:spPr>
          <a:xfrm flipH="1" rot="10800000">
            <a:off x="4464925" y="9377550"/>
            <a:ext cx="2748300" cy="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3"/>
          <p:cNvSpPr txBox="1"/>
          <p:nvPr/>
        </p:nvSpPr>
        <p:spPr>
          <a:xfrm>
            <a:off x="978900" y="7938175"/>
            <a:ext cx="3463500" cy="708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2010s: State-Sponsored Attacks</a:t>
            </a:r>
            <a:endParaRPr b="1" sz="2100">
              <a:solidFill>
                <a:schemeClr val="dk2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6530250" y="4599325"/>
            <a:ext cx="9849000" cy="708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00"/>
                </a:solidFill>
              </a:rPr>
              <a:t>Launch of McAfee and the Computer Fraud and Abuse Act (1986) marks advancements in protection.</a:t>
            </a:r>
            <a:endParaRPr b="1" sz="19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