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</p:sldIdLst>
  <p:sldSz cy="6858000" cx="9906000"/>
  <p:notesSz cx="6858000" cy="9144000"/>
  <p:embeddedFontLst>
    <p:embeddedFont>
      <p:font typeface="Roboto Black"/>
      <p:bold r:id="rId9"/>
      <p:boldItalic r:id="rId10"/>
    </p:embeddedFont>
    <p:embeddedFont>
      <p:font typeface="Roboto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20">
          <p15:clr>
            <a:srgbClr val="9AA0A6"/>
          </p15:clr>
        </p15:guide>
        <p15:guide id="2" orient="horz" pos="21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Light-regular.fntdata"/><Relationship Id="rId10" Type="http://schemas.openxmlformats.org/officeDocument/2006/relationships/font" Target="fonts/RobotoBlack-boldItalic.fntdata"/><Relationship Id="rId13" Type="http://schemas.openxmlformats.org/officeDocument/2006/relationships/font" Target="fonts/RobotoLight-italic.fntdata"/><Relationship Id="rId12" Type="http://schemas.openxmlformats.org/officeDocument/2006/relationships/font" Target="fonts/Roboto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Black-bold.fntdata"/><Relationship Id="rId15" Type="http://schemas.openxmlformats.org/officeDocument/2006/relationships/font" Target="fonts/OpenSans-regular.fntdata"/><Relationship Id="rId14" Type="http://schemas.openxmlformats.org/officeDocument/2006/relationships/font" Target="fonts/Roboto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28395cd49_2_4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28395cd49_2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728395cd49_2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28395cd49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BEFE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5BB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5BB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728395cd49_0_149:notes"/>
          <p:cNvSpPr/>
          <p:nvPr>
            <p:ph idx="2" type="sldImg"/>
          </p:nvPr>
        </p:nvSpPr>
        <p:spPr>
          <a:xfrm>
            <a:off x="701675" y="742950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728395cd4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con foto_opción 2" showMasterSp="0">
  <p:cSld name="Portada con foto_opción 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24402" t="14952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474671" y="1924359"/>
            <a:ext cx="7782401" cy="27866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" y="1924342"/>
            <a:ext cx="474663" cy="428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779332" y="4711037"/>
            <a:ext cx="477733" cy="85918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725537" y="6427470"/>
            <a:ext cx="1180465" cy="430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779332" y="5570238"/>
            <a:ext cx="946205" cy="1287781"/>
          </a:xfrm>
          <a:custGeom>
            <a:rect b="b" l="l" r="r" t="t"/>
            <a:pathLst>
              <a:path extrusionOk="0" h="1287781" w="873420">
                <a:moveTo>
                  <a:pt x="0" y="0"/>
                </a:moveTo>
                <a:lnTo>
                  <a:pt x="440984" y="0"/>
                </a:lnTo>
                <a:lnTo>
                  <a:pt x="440984" y="857251"/>
                </a:lnTo>
                <a:lnTo>
                  <a:pt x="873420" y="857251"/>
                </a:lnTo>
                <a:lnTo>
                  <a:pt x="873420" y="1287781"/>
                </a:lnTo>
                <a:lnTo>
                  <a:pt x="2835" y="1287781"/>
                </a:lnTo>
                <a:lnTo>
                  <a:pt x="2835" y="857251"/>
                </a:lnTo>
                <a:lnTo>
                  <a:pt x="0" y="857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676910" y="2726212"/>
            <a:ext cx="53653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994" y="2185338"/>
            <a:ext cx="1387904" cy="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ulo">
  <p:cSld name="Titul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17302" y="367217"/>
            <a:ext cx="6937359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e con forma">
  <p:cSld name="Pie con form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17302" y="367217"/>
            <a:ext cx="6937359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>
            <a:off x="11" y="6202258"/>
            <a:ext cx="9891569" cy="655742"/>
          </a:xfrm>
          <a:custGeom>
            <a:rect b="b" l="l" r="r" t="t"/>
            <a:pathLst>
              <a:path extrusionOk="0" h="1094740" w="20104100">
                <a:moveTo>
                  <a:pt x="20104099" y="0"/>
                </a:moveTo>
                <a:lnTo>
                  <a:pt x="0" y="1088806"/>
                </a:lnTo>
                <a:lnTo>
                  <a:pt x="0" y="1094580"/>
                </a:lnTo>
                <a:lnTo>
                  <a:pt x="20104099" y="1094580"/>
                </a:lnTo>
                <a:lnTo>
                  <a:pt x="20104099" y="0"/>
                </a:lnTo>
                <a:close/>
              </a:path>
            </a:pathLst>
          </a:custGeom>
          <a:solidFill>
            <a:srgbClr val="DCDEE0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sión diagonal" showMasterSp="0">
  <p:cSld name="División diagonal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4474906" y="0"/>
            <a:ext cx="5431102" cy="6858000"/>
          </a:xfrm>
          <a:custGeom>
            <a:rect b="b" l="l" r="r" t="t"/>
            <a:pathLst>
              <a:path extrusionOk="0" h="5715000" w="4152292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417301" y="367219"/>
            <a:ext cx="5060660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 conclusión">
  <p:cSld name="Con conclus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17547" y="367850"/>
            <a:ext cx="6655347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7" name="Google Shape;87;p14"/>
          <p:cNvGrpSpPr/>
          <p:nvPr/>
        </p:nvGrpSpPr>
        <p:grpSpPr>
          <a:xfrm>
            <a:off x="-105" y="426339"/>
            <a:ext cx="9906105" cy="6435133"/>
            <a:chOff x="-97" y="426338"/>
            <a:chExt cx="9144097" cy="6435133"/>
          </a:xfrm>
        </p:grpSpPr>
        <p:sp>
          <p:nvSpPr>
            <p:cNvPr id="88" name="Google Shape;88;p14"/>
            <p:cNvSpPr/>
            <p:nvPr/>
          </p:nvSpPr>
          <p:spPr>
            <a:xfrm>
              <a:off x="-97" y="638125"/>
              <a:ext cx="108000" cy="2790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97" y="426338"/>
              <a:ext cx="10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-97" y="3424632"/>
              <a:ext cx="108000" cy="300488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97" y="6005746"/>
              <a:ext cx="9144097" cy="855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">
  <p:cSld name="Tex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17310" y="367217"/>
            <a:ext cx="6658939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74671" y="1718310"/>
            <a:ext cx="9237003" cy="4280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0680" lvl="0" marL="457200" marR="0" rtl="0" algn="l">
              <a:spcBef>
                <a:spcPts val="4200"/>
              </a:spcBef>
              <a:spcAft>
                <a:spcPts val="0"/>
              </a:spcAft>
              <a:buClr>
                <a:srgbClr val="666666"/>
              </a:buClr>
              <a:buSzPts val="2080"/>
              <a:buFont typeface="Arial"/>
              <a:buChar char="•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20"/>
              <a:buFont typeface="Arial"/>
              <a:buChar char="›"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&amp; Conclusión">
  <p:cSld name="Texto &amp; Conclusió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17300" y="367217"/>
            <a:ext cx="6675588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74671" y="1718311"/>
            <a:ext cx="9237003" cy="409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0680" lvl="0" marL="457200" marR="0" rtl="0" algn="l">
              <a:spcBef>
                <a:spcPts val="4200"/>
              </a:spcBef>
              <a:spcAft>
                <a:spcPts val="0"/>
              </a:spcAft>
              <a:buClr>
                <a:srgbClr val="666666"/>
              </a:buClr>
              <a:buSzPts val="2080"/>
              <a:buFont typeface="Arial"/>
              <a:buChar char="•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20"/>
              <a:buFont typeface="Arial"/>
              <a:buChar char="›"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Google Shape;98;p16"/>
          <p:cNvGrpSpPr/>
          <p:nvPr/>
        </p:nvGrpSpPr>
        <p:grpSpPr>
          <a:xfrm>
            <a:off x="-105" y="426339"/>
            <a:ext cx="9906105" cy="6435133"/>
            <a:chOff x="-97" y="426338"/>
            <a:chExt cx="9144097" cy="6435133"/>
          </a:xfrm>
        </p:grpSpPr>
        <p:sp>
          <p:nvSpPr>
            <p:cNvPr id="99" name="Google Shape;99;p16"/>
            <p:cNvSpPr/>
            <p:nvPr/>
          </p:nvSpPr>
          <p:spPr>
            <a:xfrm>
              <a:off x="-97" y="638125"/>
              <a:ext cx="108000" cy="2790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-97" y="426338"/>
              <a:ext cx="10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-97" y="3424632"/>
              <a:ext cx="108000" cy="300488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-97" y="6005746"/>
              <a:ext cx="9144097" cy="855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Title and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5" y="175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409581" y="585788"/>
            <a:ext cx="9204325" cy="89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09581" y="1781211"/>
            <a:ext cx="9204325" cy="4499045"/>
          </a:xfrm>
          <a:prstGeom prst="rect">
            <a:avLst/>
          </a:prstGeom>
          <a:noFill/>
          <a:ln>
            <a:noFill/>
          </a:ln>
        </p:spPr>
        <p:txBody>
          <a:bodyPr anchorCtr="0" anchor="t" bIns="107800" lIns="107800" spcFirstLastPara="1" rIns="107800" wrap="square" tIns="107800">
            <a:noAutofit/>
          </a:bodyPr>
          <a:lstStyle>
            <a:lvl1pPr indent="-387350" lvl="0" marL="4572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5" y="175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ítulo vertical y texto" showMasterSp="0">
  <p:cSld name="2_Título vertical y text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jpg" id="111" name="Google Shape;11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496888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9" y="196858"/>
            <a:ext cx="2284412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8934051" y="6650564"/>
            <a:ext cx="871537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90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Página </a:t>
            </a:r>
            <a:fld id="{00000000-1234-1234-1234-123412341234}" type="slidenum">
              <a:rPr b="0" lang="es-ES" sz="90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Text">
  <p:cSld name="1_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8395584" y="6582480"/>
            <a:ext cx="1315925" cy="1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471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00"/>
              <a:buFont typeface="Arial"/>
              <a:buNone/>
            </a:pPr>
            <a:r>
              <a:rPr b="0" i="0" lang="es-ES" sz="734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0" i="0" lang="es-ES" sz="55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5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489" y="64800"/>
            <a:ext cx="1593883" cy="21581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1721" y="1588"/>
            <a:ext cx="1625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3825" lIns="83825" spcFirstLastPara="1" rIns="83825" wrap="square" tIns="8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8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-68" y="638127"/>
            <a:ext cx="116999" cy="2790599"/>
          </a:xfrm>
          <a:prstGeom prst="rect">
            <a:avLst/>
          </a:prstGeom>
          <a:solidFill>
            <a:srgbClr val="004481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-68" y="426430"/>
            <a:ext cx="116999" cy="215999"/>
          </a:xfrm>
          <a:prstGeom prst="rect">
            <a:avLst/>
          </a:prstGeom>
          <a:solidFill>
            <a:srgbClr val="2DCCCD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68" y="3424632"/>
            <a:ext cx="116999" cy="3004800"/>
          </a:xfrm>
          <a:prstGeom prst="rect">
            <a:avLst/>
          </a:prstGeom>
          <a:solidFill>
            <a:srgbClr val="0A5FB4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484" y="64800"/>
            <a:ext cx="1593883" cy="21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ice" showMasterSp="0">
  <p:cSld name="indic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433602" y="1827360"/>
            <a:ext cx="5862675" cy="282232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0" y="6001531"/>
            <a:ext cx="9906000" cy="856489"/>
          </a:xfrm>
          <a:custGeom>
            <a:rect b="b" l="l" r="r" t="t"/>
            <a:pathLst>
              <a:path extrusionOk="0" h="1283970" w="20092035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2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>
  <p:cSld name="Sólo el título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11983" y="572758"/>
            <a:ext cx="9184175" cy="904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5"/>
              </a:buClr>
              <a:buSzPts val="2400"/>
              <a:buFont typeface="Arial"/>
              <a:buNone/>
              <a:defRPr b="0" i="0" sz="2201" u="none" cap="none" strike="noStrike">
                <a:solidFill>
                  <a:srgbClr val="009EE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/>
          <p:nvPr/>
        </p:nvSpPr>
        <p:spPr>
          <a:xfrm>
            <a:off x="1721" y="1588"/>
            <a:ext cx="1625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3825" lIns="83825" spcFirstLastPara="1" rIns="83825" wrap="square" tIns="8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8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-68" y="638127"/>
            <a:ext cx="116999" cy="2790599"/>
          </a:xfrm>
          <a:prstGeom prst="rect">
            <a:avLst/>
          </a:prstGeom>
          <a:solidFill>
            <a:srgbClr val="004481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-68" y="426430"/>
            <a:ext cx="116999" cy="215999"/>
          </a:xfrm>
          <a:prstGeom prst="rect">
            <a:avLst/>
          </a:prstGeom>
          <a:solidFill>
            <a:srgbClr val="2DCCCD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-68" y="3424632"/>
            <a:ext cx="116999" cy="3004800"/>
          </a:xfrm>
          <a:prstGeom prst="rect">
            <a:avLst/>
          </a:prstGeom>
          <a:solidFill>
            <a:srgbClr val="0A5FB4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484" y="64800"/>
            <a:ext cx="1593883" cy="21581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6940545" y="99594"/>
            <a:ext cx="2770964" cy="1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471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00"/>
              <a:buFont typeface="Arial"/>
              <a:buNone/>
            </a:pPr>
            <a:r>
              <a:rPr b="0" i="0" lang="es-ES" sz="734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BPE – Optimización de Tratamiento de oficios</a:t>
            </a:r>
            <a:r>
              <a:rPr b="0" i="0" lang="es-ES" sz="55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55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5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>
  <p:cSld name="títul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35407" y="332651"/>
            <a:ext cx="6959956" cy="781876"/>
          </a:xfrm>
          <a:prstGeom prst="rect">
            <a:avLst/>
          </a:prstGeom>
          <a:noFill/>
          <a:ln>
            <a:noFill/>
          </a:ln>
        </p:spPr>
        <p:txBody>
          <a:bodyPr anchorCtr="0" anchor="t" bIns="103125" lIns="103125" spcFirstLastPara="1" rIns="103125" wrap="square" tIns="103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sin foto_opción 1">
  <p:cSld name="Portada sin foto_opción 1">
    <p:bg>
      <p:bgPr>
        <a:solidFill>
          <a:schemeClr val="accent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85750" y="2078790"/>
            <a:ext cx="8915400" cy="1143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Open Sans"/>
              <a:buNone/>
              <a:defRPr b="0" i="0" sz="5333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descr="AF BBVA_Tagline_ING_Princ_BLANCO.png" id="143" name="Google Shape;143;p24"/>
          <p:cNvPicPr preferRelativeResize="0"/>
          <p:nvPr/>
        </p:nvPicPr>
        <p:blipFill rotWithShape="1">
          <a:blip r:embed="rId2">
            <a:alphaModFix/>
          </a:blip>
          <a:srcRect b="27300" l="9297" r="9434" t="28570"/>
          <a:stretch/>
        </p:blipFill>
        <p:spPr>
          <a:xfrm>
            <a:off x="739185" y="393580"/>
            <a:ext cx="1821300" cy="361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4"/>
          <p:cNvGrpSpPr/>
          <p:nvPr/>
        </p:nvGrpSpPr>
        <p:grpSpPr>
          <a:xfrm>
            <a:off x="-4970" y="12"/>
            <a:ext cx="7046093" cy="6863925"/>
            <a:chOff x="2545" y="0"/>
            <a:chExt cx="6504085" cy="5719939"/>
          </a:xfrm>
        </p:grpSpPr>
        <p:sp>
          <p:nvSpPr>
            <p:cNvPr id="145" name="Google Shape;145;p24"/>
            <p:cNvSpPr/>
            <p:nvPr/>
          </p:nvSpPr>
          <p:spPr>
            <a:xfrm>
              <a:off x="4833" y="0"/>
              <a:ext cx="359999" cy="3597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4833" y="359750"/>
              <a:ext cx="359999" cy="2291400"/>
            </a:xfrm>
            <a:prstGeom prst="rect">
              <a:avLst/>
            </a:prstGeom>
            <a:solidFill>
              <a:srgbClr val="0A5FB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545" y="2651290"/>
              <a:ext cx="3596099" cy="1986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79" y="0"/>
                  </a:lnTo>
                  <a:lnTo>
                    <a:pt x="12079" y="98303"/>
                  </a:lnTo>
                  <a:lnTo>
                    <a:pt x="120000" y="98303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2096"/>
                  </a:lnTo>
                  <a:lnTo>
                    <a:pt x="0" y="98303"/>
                  </a:lnTo>
                  <a:close/>
                </a:path>
              </a:pathLst>
            </a:custGeom>
            <a:solidFill>
              <a:srgbClr val="2A86CA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287032" y="4283242"/>
              <a:ext cx="3219598" cy="14366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581" y="0"/>
                  </a:lnTo>
                  <a:lnTo>
                    <a:pt x="120000" y="0"/>
                  </a:lnTo>
                  <a:lnTo>
                    <a:pt x="120000" y="29765"/>
                  </a:lnTo>
                  <a:lnTo>
                    <a:pt x="120000" y="120000"/>
                  </a:lnTo>
                  <a:lnTo>
                    <a:pt x="106581" y="120000"/>
                  </a:lnTo>
                  <a:lnTo>
                    <a:pt x="106581" y="29765"/>
                  </a:lnTo>
                  <a:lnTo>
                    <a:pt x="0" y="29765"/>
                  </a:lnTo>
                  <a:close/>
                </a:path>
              </a:pathLst>
            </a:custGeom>
            <a:solidFill>
              <a:srgbClr val="5BBE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50" name="Google Shape;150;p24"/>
          <p:cNvGrpSpPr/>
          <p:nvPr/>
        </p:nvGrpSpPr>
        <p:grpSpPr>
          <a:xfrm>
            <a:off x="-3376" y="0"/>
            <a:ext cx="6832521" cy="6850714"/>
            <a:chOff x="4833" y="0"/>
            <a:chExt cx="6306942" cy="6850714"/>
          </a:xfrm>
        </p:grpSpPr>
        <p:sp>
          <p:nvSpPr>
            <p:cNvPr id="151" name="Google Shape;151;p24"/>
            <p:cNvSpPr/>
            <p:nvPr/>
          </p:nvSpPr>
          <p:spPr>
            <a:xfrm>
              <a:off x="4834" y="0"/>
              <a:ext cx="433314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4834" y="432000"/>
              <a:ext cx="433315" cy="25664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4833" y="2998470"/>
              <a:ext cx="3332726" cy="2571550"/>
            </a:xfrm>
            <a:custGeom>
              <a:rect b="b" l="l" r="r" t="t"/>
              <a:pathLst>
                <a:path extrusionOk="0" h="2571550" w="3332726">
                  <a:moveTo>
                    <a:pt x="433316" y="2139550"/>
                  </a:moveTo>
                  <a:lnTo>
                    <a:pt x="3332726" y="2139550"/>
                  </a:lnTo>
                  <a:lnTo>
                    <a:pt x="3332726" y="2571550"/>
                  </a:lnTo>
                  <a:lnTo>
                    <a:pt x="433316" y="2571550"/>
                  </a:lnTo>
                  <a:close/>
                  <a:moveTo>
                    <a:pt x="0" y="0"/>
                  </a:moveTo>
                  <a:lnTo>
                    <a:pt x="433315" y="0"/>
                  </a:lnTo>
                  <a:lnTo>
                    <a:pt x="433315" y="2571550"/>
                  </a:lnTo>
                  <a:lnTo>
                    <a:pt x="0" y="2571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291840" y="5145640"/>
              <a:ext cx="3019935" cy="1705074"/>
            </a:xfrm>
            <a:custGeom>
              <a:rect b="b" l="l" r="r" t="t"/>
              <a:pathLst>
                <a:path extrusionOk="0" h="1705074" w="3019935">
                  <a:moveTo>
                    <a:pt x="0" y="0"/>
                  </a:moveTo>
                  <a:lnTo>
                    <a:pt x="3019935" y="0"/>
                  </a:lnTo>
                  <a:lnTo>
                    <a:pt x="3019935" y="20720"/>
                  </a:lnTo>
                  <a:lnTo>
                    <a:pt x="3019935" y="428400"/>
                  </a:lnTo>
                  <a:lnTo>
                    <a:pt x="3019935" y="1705074"/>
                  </a:lnTo>
                  <a:lnTo>
                    <a:pt x="2586620" y="1705074"/>
                  </a:lnTo>
                  <a:lnTo>
                    <a:pt x="2586620" y="428400"/>
                  </a:lnTo>
                  <a:lnTo>
                    <a:pt x="0" y="428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28" y="432000"/>
            <a:ext cx="2476624" cy="35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sin foto_opción 2">
  <p:cSld name="Portada sin foto_opción 2">
    <p:bg>
      <p:bgPr>
        <a:solidFill>
          <a:schemeClr val="accent4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68300" y="1613002"/>
            <a:ext cx="8915400" cy="1143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Open Sans"/>
              <a:buNone/>
              <a:defRPr b="0" i="0" sz="5333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58" name="Google Shape;158;p25"/>
          <p:cNvGrpSpPr/>
          <p:nvPr/>
        </p:nvGrpSpPr>
        <p:grpSpPr>
          <a:xfrm>
            <a:off x="-3732" y="-4558"/>
            <a:ext cx="9909733" cy="6862524"/>
            <a:chOff x="-3446" y="-3809"/>
            <a:chExt cx="9147445" cy="5718772"/>
          </a:xfrm>
        </p:grpSpPr>
        <p:sp>
          <p:nvSpPr>
            <p:cNvPr id="159" name="Google Shape;159;p25"/>
            <p:cNvSpPr/>
            <p:nvPr/>
          </p:nvSpPr>
          <p:spPr>
            <a:xfrm flipH="1">
              <a:off x="-3446" y="-3809"/>
              <a:ext cx="359999" cy="14339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 flipH="1">
              <a:off x="-148" y="4093464"/>
              <a:ext cx="2689499" cy="16214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03849" y="0"/>
                  </a:lnTo>
                  <a:lnTo>
                    <a:pt x="103849" y="93377"/>
                  </a:lnTo>
                  <a:lnTo>
                    <a:pt x="0" y="93377"/>
                  </a:lnTo>
                  <a:lnTo>
                    <a:pt x="0" y="119999"/>
                  </a:lnTo>
                  <a:lnTo>
                    <a:pt x="103849" y="119999"/>
                  </a:lnTo>
                  <a:lnTo>
                    <a:pt x="104090" y="119999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flipH="1">
              <a:off x="6461699" y="5355250"/>
              <a:ext cx="2682300" cy="3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 flipH="1">
              <a:off x="-150" y="1430337"/>
              <a:ext cx="362100" cy="2663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 flipH="1">
              <a:off x="2689251" y="5355250"/>
              <a:ext cx="3772500" cy="35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F BBVA_Tagline_ING_Princ_BLANCO.png" id="164" name="Google Shape;164;p25"/>
          <p:cNvPicPr preferRelativeResize="0"/>
          <p:nvPr/>
        </p:nvPicPr>
        <p:blipFill rotWithShape="1">
          <a:blip r:embed="rId2">
            <a:alphaModFix/>
          </a:blip>
          <a:srcRect b="22837" l="8368" r="7519" t="25768"/>
          <a:stretch/>
        </p:blipFill>
        <p:spPr>
          <a:xfrm>
            <a:off x="8274755" y="166405"/>
            <a:ext cx="1456975" cy="32559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66" name="Google Shape;166;p25"/>
          <p:cNvGrpSpPr/>
          <p:nvPr/>
        </p:nvGrpSpPr>
        <p:grpSpPr>
          <a:xfrm>
            <a:off x="-4468" y="0"/>
            <a:ext cx="9910468" cy="6858000"/>
            <a:chOff x="4502" y="0"/>
            <a:chExt cx="9139498" cy="6858000"/>
          </a:xfrm>
        </p:grpSpPr>
        <p:sp>
          <p:nvSpPr>
            <p:cNvPr id="167" name="Google Shape;167;p25"/>
            <p:cNvSpPr/>
            <p:nvPr/>
          </p:nvSpPr>
          <p:spPr>
            <a:xfrm>
              <a:off x="4502" y="0"/>
              <a:ext cx="439200" cy="23574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4502" y="2357438"/>
              <a:ext cx="439200" cy="2780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502" y="5138420"/>
              <a:ext cx="3256858" cy="1719580"/>
            </a:xfrm>
            <a:custGeom>
              <a:rect b="b" l="l" r="r" t="t"/>
              <a:pathLst>
                <a:path extrusionOk="0" h="1719580" w="3256858">
                  <a:moveTo>
                    <a:pt x="0" y="0"/>
                  </a:moveTo>
                  <a:lnTo>
                    <a:pt x="439200" y="0"/>
                  </a:lnTo>
                  <a:lnTo>
                    <a:pt x="439200" y="1285903"/>
                  </a:lnTo>
                  <a:lnTo>
                    <a:pt x="3256858" y="1285903"/>
                  </a:lnTo>
                  <a:lnTo>
                    <a:pt x="3256858" y="1717903"/>
                  </a:lnTo>
                  <a:lnTo>
                    <a:pt x="439200" y="1717903"/>
                  </a:lnTo>
                  <a:lnTo>
                    <a:pt x="439200" y="1719580"/>
                  </a:lnTo>
                  <a:lnTo>
                    <a:pt x="0" y="17195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3261360" y="6424323"/>
              <a:ext cx="3063240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6324600" y="6424323"/>
              <a:ext cx="28194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8930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ítulo">
  <p:cSld name="solo título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69194" y="241208"/>
            <a:ext cx="6937449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&amp; conclusion">
  <p:cSld name="título &amp; conclus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65976" y="240974"/>
            <a:ext cx="6937449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78" name="Google Shape;178;p27"/>
          <p:cNvGrpSpPr/>
          <p:nvPr/>
        </p:nvGrpSpPr>
        <p:grpSpPr>
          <a:xfrm>
            <a:off x="-107" y="426341"/>
            <a:ext cx="9906001" cy="6431656"/>
            <a:chOff x="-98" y="355282"/>
            <a:chExt cx="9144000" cy="5359714"/>
          </a:xfrm>
        </p:grpSpPr>
        <p:sp>
          <p:nvSpPr>
            <p:cNvPr id="179" name="Google Shape;179;p27"/>
            <p:cNvSpPr/>
            <p:nvPr/>
          </p:nvSpPr>
          <p:spPr>
            <a:xfrm>
              <a:off x="-98" y="535281"/>
              <a:ext cx="82794" cy="232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-98" y="355282"/>
              <a:ext cx="82794" cy="1799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-98" y="2857371"/>
              <a:ext cx="82794" cy="25040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-98" y="5001896"/>
              <a:ext cx="9144000" cy="71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7"/>
          <p:cNvSpPr txBox="1"/>
          <p:nvPr/>
        </p:nvSpPr>
        <p:spPr>
          <a:xfrm>
            <a:off x="8395585" y="99511"/>
            <a:ext cx="1315925" cy="14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685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67"/>
              <a:buFont typeface="Arial"/>
              <a:buNone/>
            </a:pPr>
            <a:r>
              <a:rPr b="0" i="0" lang="es-ES" sz="1067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Steering Committee TMP Continental </a:t>
            </a:r>
            <a:r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sión diagonal">
  <p:cSld name="División diagonal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4474898" y="1"/>
            <a:ext cx="5431075" cy="6857997"/>
          </a:xfrm>
          <a:custGeom>
            <a:rect b="b" l="l" r="r" t="t"/>
            <a:pathLst>
              <a:path extrusionOk="0" h="120000" w="120000">
                <a:moveTo>
                  <a:pt x="93280" y="0"/>
                </a:moveTo>
                <a:lnTo>
                  <a:pt x="120000" y="0"/>
                </a:lnTo>
                <a:lnTo>
                  <a:pt x="120000" y="149"/>
                </a:lnTo>
                <a:lnTo>
                  <a:pt x="120000" y="120000"/>
                </a:lnTo>
                <a:lnTo>
                  <a:pt x="0" y="120000"/>
                </a:lnTo>
                <a:lnTo>
                  <a:pt x="31339" y="0"/>
                </a:lnTo>
                <a:lnTo>
                  <a:pt x="31630" y="0"/>
                </a:lnTo>
                <a:lnTo>
                  <a:pt x="31630" y="0"/>
                </a:lnTo>
                <a:lnTo>
                  <a:pt x="93280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</a:pPr>
            <a:r>
              <a:t/>
            </a:r>
            <a:endParaRPr b="0" i="0" sz="25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265975" y="240974"/>
            <a:ext cx="5345275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8" name="Google Shape;188;p28"/>
          <p:cNvSpPr txBox="1"/>
          <p:nvPr/>
        </p:nvSpPr>
        <p:spPr>
          <a:xfrm>
            <a:off x="8395585" y="99511"/>
            <a:ext cx="1315925" cy="14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685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67"/>
              <a:buFont typeface="Arial"/>
              <a:buNone/>
            </a:pPr>
            <a:r>
              <a:rPr b="0" i="0" lang="es-ES" sz="1067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Steering Committee TMP Continental </a:t>
            </a:r>
            <a:r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4474906" y="0"/>
            <a:ext cx="5431102" cy="6858000"/>
          </a:xfrm>
          <a:custGeom>
            <a:rect b="b" l="l" r="r" t="t"/>
            <a:pathLst>
              <a:path extrusionOk="0" h="5715000" w="4152292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">
  <p:cSld name="texto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270082" y="241208"/>
            <a:ext cx="6937449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92126" y="1718318"/>
            <a:ext cx="9319699" cy="428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640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●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○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4045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666666"/>
              </a:buClr>
              <a:buSzPts val="1867"/>
              <a:buFont typeface="Open Sans"/>
              <a:buChar char="●"/>
              <a:defRPr b="0" i="0" sz="1867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666666"/>
              </a:buClr>
              <a:buSzPts val="1867"/>
              <a:buFont typeface="Open Sans"/>
              <a:buChar char="○"/>
              <a:defRPr b="0" i="0" sz="1867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4045" lvl="5" marL="27432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4045" lvl="6" marL="32004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●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4045" lvl="7" marL="36576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○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4045" lvl="8" marL="4114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29"/>
          <p:cNvSpPr txBox="1"/>
          <p:nvPr/>
        </p:nvSpPr>
        <p:spPr>
          <a:xfrm>
            <a:off x="8395585" y="99511"/>
            <a:ext cx="1315925" cy="14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685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67"/>
              <a:buFont typeface="Arial"/>
              <a:buNone/>
            </a:pPr>
            <a:r>
              <a:rPr b="0" i="0" lang="es-ES" sz="1067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Steering Committee TMP Continental </a:t>
            </a:r>
            <a:r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&amp; Conclusión">
  <p:cSld name="Texto &amp; Conclusió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-107" y="426341"/>
            <a:ext cx="9906001" cy="6431656"/>
            <a:chOff x="-98" y="355282"/>
            <a:chExt cx="9144000" cy="5359714"/>
          </a:xfrm>
        </p:grpSpPr>
        <p:sp>
          <p:nvSpPr>
            <p:cNvPr id="198" name="Google Shape;198;p30"/>
            <p:cNvSpPr/>
            <p:nvPr/>
          </p:nvSpPr>
          <p:spPr>
            <a:xfrm>
              <a:off x="-98" y="535281"/>
              <a:ext cx="82794" cy="232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-98" y="355282"/>
              <a:ext cx="82794" cy="1799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-98" y="2857371"/>
              <a:ext cx="82794" cy="25040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-98" y="5001896"/>
              <a:ext cx="9144000" cy="71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92126" y="1718318"/>
            <a:ext cx="9319699" cy="428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640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●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○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4045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666666"/>
              </a:buClr>
              <a:buSzPts val="1867"/>
              <a:buFont typeface="Open Sans"/>
              <a:buChar char="●"/>
              <a:defRPr b="0" i="0" sz="1867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666666"/>
              </a:buClr>
              <a:buSzPts val="1867"/>
              <a:buFont typeface="Open Sans"/>
              <a:buChar char="○"/>
              <a:defRPr b="0" i="0" sz="1867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4045" lvl="5" marL="27432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4045" lvl="6" marL="32004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●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4045" lvl="7" marL="36576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○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4045" lvl="8" marL="4114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265976" y="240974"/>
            <a:ext cx="6937449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4" name="Google Shape;204;p30"/>
          <p:cNvSpPr txBox="1"/>
          <p:nvPr/>
        </p:nvSpPr>
        <p:spPr>
          <a:xfrm>
            <a:off x="8395585" y="99511"/>
            <a:ext cx="1315925" cy="14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685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67"/>
              <a:buFont typeface="Arial"/>
              <a:buNone/>
            </a:pPr>
            <a:r>
              <a:rPr b="0" i="0" lang="es-ES" sz="1067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Steering Committee TMP Continental </a:t>
            </a:r>
            <a:r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-105" y="426339"/>
            <a:ext cx="9906105" cy="6435133"/>
            <a:chOff x="-97" y="426338"/>
            <a:chExt cx="9144097" cy="6435133"/>
          </a:xfrm>
        </p:grpSpPr>
        <p:sp>
          <p:nvSpPr>
            <p:cNvPr id="207" name="Google Shape;207;p30"/>
            <p:cNvSpPr/>
            <p:nvPr/>
          </p:nvSpPr>
          <p:spPr>
            <a:xfrm>
              <a:off x="-97" y="638125"/>
              <a:ext cx="108000" cy="2790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-97" y="426338"/>
              <a:ext cx="10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-97" y="3424632"/>
              <a:ext cx="108000" cy="300488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-97" y="6005746"/>
              <a:ext cx="9144097" cy="855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ice" showMasterSp="0">
  <p:cSld name="indice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2433602" y="1827361"/>
            <a:ext cx="5862675" cy="282232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3" name="Google Shape;213;p31"/>
          <p:cNvSpPr/>
          <p:nvPr/>
        </p:nvSpPr>
        <p:spPr>
          <a:xfrm>
            <a:off x="0" y="6001535"/>
            <a:ext cx="9906000" cy="856489"/>
          </a:xfrm>
          <a:custGeom>
            <a:rect b="b" l="l" r="r" t="t"/>
            <a:pathLst>
              <a:path extrusionOk="0" h="1283970" w="20092035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5" y="215904"/>
            <a:ext cx="1653187" cy="24013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0" y="6001531"/>
            <a:ext cx="9906000" cy="856489"/>
          </a:xfrm>
          <a:custGeom>
            <a:rect b="b" l="l" r="r" t="t"/>
            <a:pathLst>
              <a:path extrusionOk="0" h="1283970" w="20092035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2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con foto_opción 1" showMasterSp="0">
  <p:cSld name="Portada con foto_opción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 flipH="1">
            <a:off x="5822723" y="1717294"/>
            <a:ext cx="779457" cy="21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" y="1717294"/>
            <a:ext cx="5822715" cy="21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208071" y="2109936"/>
            <a:ext cx="54490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7936" y="423564"/>
            <a:ext cx="1893647" cy="684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4"/>
          <p:cNvGrpSpPr/>
          <p:nvPr/>
        </p:nvGrpSpPr>
        <p:grpSpPr>
          <a:xfrm>
            <a:off x="7313433" y="5140157"/>
            <a:ext cx="2598109" cy="1715575"/>
            <a:chOff x="6750859" y="5140138"/>
            <a:chExt cx="2398255" cy="1715575"/>
          </a:xfrm>
        </p:grpSpPr>
        <p:sp>
          <p:nvSpPr>
            <p:cNvPr id="30" name="Google Shape;30;p4"/>
            <p:cNvSpPr/>
            <p:nvPr/>
          </p:nvSpPr>
          <p:spPr>
            <a:xfrm>
              <a:off x="8493761" y="5140138"/>
              <a:ext cx="655353" cy="431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593761" y="5140138"/>
              <a:ext cx="900000" cy="43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750859" y="5994162"/>
              <a:ext cx="432000" cy="8615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750859" y="5140138"/>
              <a:ext cx="900000" cy="854024"/>
            </a:xfrm>
            <a:custGeom>
              <a:rect b="b" l="l" r="r" t="t"/>
              <a:pathLst>
                <a:path extrusionOk="0" h="854024" w="900000">
                  <a:moveTo>
                    <a:pt x="0" y="0"/>
                  </a:moveTo>
                  <a:lnTo>
                    <a:pt x="432000" y="0"/>
                  </a:lnTo>
                  <a:lnTo>
                    <a:pt x="900000" y="0"/>
                  </a:lnTo>
                  <a:lnTo>
                    <a:pt x="900000" y="431700"/>
                  </a:lnTo>
                  <a:lnTo>
                    <a:pt x="432000" y="431700"/>
                  </a:lnTo>
                  <a:lnTo>
                    <a:pt x="432000" y="854024"/>
                  </a:lnTo>
                  <a:lnTo>
                    <a:pt x="0" y="854024"/>
                  </a:lnTo>
                  <a:lnTo>
                    <a:pt x="0" y="4317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con foto_opción 2" showMasterSp="0">
  <p:cSld name="Portada con foto_opción 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2">
            <a:alphaModFix/>
          </a:blip>
          <a:srcRect b="0" l="0" r="24402" t="14952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474672" y="1924364"/>
            <a:ext cx="7782401" cy="27866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4" y="1924343"/>
            <a:ext cx="474664" cy="428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7779333" y="4711041"/>
            <a:ext cx="477733" cy="8591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8725538" y="6427471"/>
            <a:ext cx="1180465" cy="430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7779333" y="5570241"/>
            <a:ext cx="946205" cy="1287781"/>
          </a:xfrm>
          <a:custGeom>
            <a:rect b="b" l="l" r="r" t="t"/>
            <a:pathLst>
              <a:path extrusionOk="0" h="1287781" w="873420">
                <a:moveTo>
                  <a:pt x="0" y="0"/>
                </a:moveTo>
                <a:lnTo>
                  <a:pt x="440984" y="0"/>
                </a:lnTo>
                <a:lnTo>
                  <a:pt x="440984" y="857251"/>
                </a:lnTo>
                <a:lnTo>
                  <a:pt x="873420" y="857251"/>
                </a:lnTo>
                <a:lnTo>
                  <a:pt x="873420" y="1287781"/>
                </a:lnTo>
                <a:lnTo>
                  <a:pt x="2835" y="1287781"/>
                </a:lnTo>
                <a:lnTo>
                  <a:pt x="2835" y="857251"/>
                </a:lnTo>
                <a:lnTo>
                  <a:pt x="0" y="857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676911" y="2726212"/>
            <a:ext cx="53653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995" y="2185339"/>
            <a:ext cx="13879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2">
            <a:alphaModFix/>
          </a:blip>
          <a:srcRect b="0" l="0" r="24402" t="14952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474671" y="1924359"/>
            <a:ext cx="7782401" cy="27866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3" y="1924342"/>
            <a:ext cx="474663" cy="428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7779332" y="4711037"/>
            <a:ext cx="477733" cy="8591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8725537" y="6427470"/>
            <a:ext cx="1180465" cy="430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7779332" y="5570238"/>
            <a:ext cx="946205" cy="1287781"/>
          </a:xfrm>
          <a:custGeom>
            <a:rect b="b" l="l" r="r" t="t"/>
            <a:pathLst>
              <a:path extrusionOk="0" h="1287781" w="873420">
                <a:moveTo>
                  <a:pt x="0" y="0"/>
                </a:moveTo>
                <a:lnTo>
                  <a:pt x="440984" y="0"/>
                </a:lnTo>
                <a:lnTo>
                  <a:pt x="440984" y="857251"/>
                </a:lnTo>
                <a:lnTo>
                  <a:pt x="873420" y="857251"/>
                </a:lnTo>
                <a:lnTo>
                  <a:pt x="873420" y="1287781"/>
                </a:lnTo>
                <a:lnTo>
                  <a:pt x="2835" y="1287781"/>
                </a:lnTo>
                <a:lnTo>
                  <a:pt x="2835" y="857251"/>
                </a:lnTo>
                <a:lnTo>
                  <a:pt x="0" y="857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>
            <p:ph idx="2" type="title"/>
          </p:nvPr>
        </p:nvSpPr>
        <p:spPr>
          <a:xfrm>
            <a:off x="676910" y="2726212"/>
            <a:ext cx="53653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994" y="2185338"/>
            <a:ext cx="1387904" cy="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ulo">
  <p:cSld name="Titulo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417302" y="367217"/>
            <a:ext cx="6937359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sin foto_opción 1" showMasterSp="0">
  <p:cSld name="Portada sin foto_opción 1">
    <p:bg>
      <p:bgPr>
        <a:solidFill>
          <a:schemeClr val="accent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85300" y="2289600"/>
            <a:ext cx="8744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6" name="Google Shape;36;p5"/>
          <p:cNvGrpSpPr/>
          <p:nvPr/>
        </p:nvGrpSpPr>
        <p:grpSpPr>
          <a:xfrm>
            <a:off x="-3376" y="0"/>
            <a:ext cx="6832521" cy="6850714"/>
            <a:chOff x="4833" y="0"/>
            <a:chExt cx="6306942" cy="6850714"/>
          </a:xfrm>
        </p:grpSpPr>
        <p:sp>
          <p:nvSpPr>
            <p:cNvPr id="37" name="Google Shape;37;p5"/>
            <p:cNvSpPr/>
            <p:nvPr/>
          </p:nvSpPr>
          <p:spPr>
            <a:xfrm>
              <a:off x="4834" y="0"/>
              <a:ext cx="433314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4834" y="432000"/>
              <a:ext cx="433315" cy="25664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833" y="2998470"/>
              <a:ext cx="3332726" cy="2571550"/>
            </a:xfrm>
            <a:custGeom>
              <a:rect b="b" l="l" r="r" t="t"/>
              <a:pathLst>
                <a:path extrusionOk="0" h="2571550" w="3332726">
                  <a:moveTo>
                    <a:pt x="433316" y="2139550"/>
                  </a:moveTo>
                  <a:lnTo>
                    <a:pt x="3332726" y="2139550"/>
                  </a:lnTo>
                  <a:lnTo>
                    <a:pt x="3332726" y="2571550"/>
                  </a:lnTo>
                  <a:lnTo>
                    <a:pt x="433316" y="2571550"/>
                  </a:lnTo>
                  <a:close/>
                  <a:moveTo>
                    <a:pt x="0" y="0"/>
                  </a:moveTo>
                  <a:lnTo>
                    <a:pt x="433315" y="0"/>
                  </a:lnTo>
                  <a:lnTo>
                    <a:pt x="433315" y="2571550"/>
                  </a:lnTo>
                  <a:lnTo>
                    <a:pt x="0" y="2571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3291840" y="5145640"/>
              <a:ext cx="3019935" cy="1705074"/>
            </a:xfrm>
            <a:custGeom>
              <a:rect b="b" l="l" r="r" t="t"/>
              <a:pathLst>
                <a:path extrusionOk="0" h="1705074" w="3019935">
                  <a:moveTo>
                    <a:pt x="0" y="0"/>
                  </a:moveTo>
                  <a:lnTo>
                    <a:pt x="3019935" y="0"/>
                  </a:lnTo>
                  <a:lnTo>
                    <a:pt x="3019935" y="20720"/>
                  </a:lnTo>
                  <a:lnTo>
                    <a:pt x="3019935" y="428400"/>
                  </a:lnTo>
                  <a:lnTo>
                    <a:pt x="3019935" y="1705074"/>
                  </a:lnTo>
                  <a:lnTo>
                    <a:pt x="2586620" y="1705074"/>
                  </a:lnTo>
                  <a:lnTo>
                    <a:pt x="2586620" y="428400"/>
                  </a:lnTo>
                  <a:lnTo>
                    <a:pt x="0" y="428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8728" y="432000"/>
            <a:ext cx="2476624" cy="35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sin foto_opción 2" showMasterSp="0">
  <p:cSld name="Portada sin foto_opción 2">
    <p:bg>
      <p:bgPr>
        <a:solidFill>
          <a:schemeClr val="accent4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942446" y="2263179"/>
            <a:ext cx="866325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-4468" y="0"/>
            <a:ext cx="9910468" cy="6858000"/>
            <a:chOff x="4502" y="0"/>
            <a:chExt cx="9139498" cy="6858000"/>
          </a:xfrm>
        </p:grpSpPr>
        <p:sp>
          <p:nvSpPr>
            <p:cNvPr id="45" name="Google Shape;45;p6"/>
            <p:cNvSpPr/>
            <p:nvPr/>
          </p:nvSpPr>
          <p:spPr>
            <a:xfrm>
              <a:off x="4502" y="0"/>
              <a:ext cx="439200" cy="23574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4502" y="2357438"/>
              <a:ext cx="439200" cy="2780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502" y="5138420"/>
              <a:ext cx="3256858" cy="1719580"/>
            </a:xfrm>
            <a:custGeom>
              <a:rect b="b" l="l" r="r" t="t"/>
              <a:pathLst>
                <a:path extrusionOk="0" h="1719580" w="3256858">
                  <a:moveTo>
                    <a:pt x="0" y="0"/>
                  </a:moveTo>
                  <a:lnTo>
                    <a:pt x="439200" y="0"/>
                  </a:lnTo>
                  <a:lnTo>
                    <a:pt x="439200" y="1285903"/>
                  </a:lnTo>
                  <a:lnTo>
                    <a:pt x="3256858" y="1285903"/>
                  </a:lnTo>
                  <a:lnTo>
                    <a:pt x="3256858" y="1717903"/>
                  </a:lnTo>
                  <a:lnTo>
                    <a:pt x="439200" y="1717903"/>
                  </a:lnTo>
                  <a:lnTo>
                    <a:pt x="439200" y="1719580"/>
                  </a:lnTo>
                  <a:lnTo>
                    <a:pt x="0" y="1719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261360" y="6424323"/>
              <a:ext cx="3063240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324600" y="6424323"/>
              <a:ext cx="28194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8930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illa sección" showMasterSp="0">
  <p:cSld name="Portadilla sección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2848240" y="4568400"/>
            <a:ext cx="4450290" cy="58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2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7"/>
          <p:cNvGrpSpPr/>
          <p:nvPr/>
        </p:nvGrpSpPr>
        <p:grpSpPr>
          <a:xfrm>
            <a:off x="235614" y="850484"/>
            <a:ext cx="3066063" cy="2580439"/>
            <a:chOff x="217488" y="850465"/>
            <a:chExt cx="2830212" cy="2580439"/>
          </a:xfrm>
        </p:grpSpPr>
        <p:sp>
          <p:nvSpPr>
            <p:cNvPr id="55" name="Google Shape;55;p7"/>
            <p:cNvSpPr/>
            <p:nvPr/>
          </p:nvSpPr>
          <p:spPr>
            <a:xfrm>
              <a:off x="2830680" y="850465"/>
              <a:ext cx="217020" cy="23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521460" y="850465"/>
              <a:ext cx="130922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217488" y="850465"/>
              <a:ext cx="1309220" cy="1506654"/>
            </a:xfrm>
            <a:custGeom>
              <a:rect b="b" l="l" r="r" t="t"/>
              <a:pathLst>
                <a:path extrusionOk="0" h="1506654" w="1309220">
                  <a:moveTo>
                    <a:pt x="0" y="0"/>
                  </a:moveTo>
                  <a:lnTo>
                    <a:pt x="1309220" y="0"/>
                  </a:lnTo>
                  <a:lnTo>
                    <a:pt x="1309220" y="225720"/>
                  </a:lnTo>
                  <a:lnTo>
                    <a:pt x="220662" y="225720"/>
                  </a:lnTo>
                  <a:lnTo>
                    <a:pt x="220662" y="1506654"/>
                  </a:lnTo>
                  <a:lnTo>
                    <a:pt x="0" y="1506654"/>
                  </a:lnTo>
                  <a:lnTo>
                    <a:pt x="0" y="225720"/>
                  </a:lnTo>
                  <a:lnTo>
                    <a:pt x="0" y="225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217488" y="2357119"/>
              <a:ext cx="220662" cy="10737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_opción 1" showMasterSp="0">
  <p:cSld name="Foto_opción 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>
            <p:ph idx="2" type="pic"/>
          </p:nvPr>
        </p:nvSpPr>
        <p:spPr>
          <a:xfrm>
            <a:off x="3340180" y="0"/>
            <a:ext cx="6565821" cy="687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1" name="Google Shape;61;p8"/>
          <p:cNvGrpSpPr/>
          <p:nvPr/>
        </p:nvGrpSpPr>
        <p:grpSpPr>
          <a:xfrm>
            <a:off x="-15011" y="-1"/>
            <a:ext cx="4480214" cy="6858001"/>
            <a:chOff x="-13856" y="-1"/>
            <a:chExt cx="4135582" cy="5715001"/>
          </a:xfrm>
        </p:grpSpPr>
        <p:sp>
          <p:nvSpPr>
            <p:cNvPr id="62" name="Google Shape;62;p8"/>
            <p:cNvSpPr/>
            <p:nvPr/>
          </p:nvSpPr>
          <p:spPr>
            <a:xfrm>
              <a:off x="1334472" y="0"/>
              <a:ext cx="2769253" cy="5715000"/>
            </a:xfrm>
            <a:custGeom>
              <a:rect b="b" l="l" r="r" t="t"/>
              <a:pathLst>
                <a:path extrusionOk="0" h="11308557" w="5541199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0033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-13856" y="-1"/>
              <a:ext cx="4135582" cy="5715001"/>
            </a:xfrm>
            <a:custGeom>
              <a:rect b="b" l="l" r="r" t="t"/>
              <a:pathLst>
                <a:path extrusionOk="0" h="5715001" w="4135582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8"/>
          <p:cNvSpPr txBox="1"/>
          <p:nvPr>
            <p:ph type="title"/>
          </p:nvPr>
        </p:nvSpPr>
        <p:spPr>
          <a:xfrm>
            <a:off x="235612" y="1659573"/>
            <a:ext cx="4502030" cy="781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2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_opción 2" showMasterSp="0">
  <p:cSld name="Foto_opción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>
            <p:ph idx="2" type="pic"/>
          </p:nvPr>
        </p:nvSpPr>
        <p:spPr>
          <a:xfrm flipH="1">
            <a:off x="7" y="0"/>
            <a:ext cx="6604846" cy="687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8" name="Google Shape;68;p9"/>
          <p:cNvGrpSpPr/>
          <p:nvPr/>
        </p:nvGrpSpPr>
        <p:grpSpPr>
          <a:xfrm flipH="1">
            <a:off x="5469813" y="-1"/>
            <a:ext cx="4480214" cy="6858001"/>
            <a:chOff x="-13856" y="-1"/>
            <a:chExt cx="4135582" cy="5715001"/>
          </a:xfrm>
        </p:grpSpPr>
        <p:sp>
          <p:nvSpPr>
            <p:cNvPr id="69" name="Google Shape;69;p9"/>
            <p:cNvSpPr/>
            <p:nvPr/>
          </p:nvSpPr>
          <p:spPr>
            <a:xfrm>
              <a:off x="1334472" y="0"/>
              <a:ext cx="2769253" cy="5715000"/>
            </a:xfrm>
            <a:custGeom>
              <a:rect b="b" l="l" r="r" t="t"/>
              <a:pathLst>
                <a:path extrusionOk="0" h="11308557" w="5541199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-13856" y="-1"/>
              <a:ext cx="4135582" cy="5715001"/>
            </a:xfrm>
            <a:custGeom>
              <a:rect b="b" l="l" r="r" t="t"/>
              <a:pathLst>
                <a:path extrusionOk="0" h="5715001" w="4135582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9"/>
          <p:cNvSpPr txBox="1"/>
          <p:nvPr>
            <p:ph type="title"/>
          </p:nvPr>
        </p:nvSpPr>
        <p:spPr>
          <a:xfrm>
            <a:off x="6610507" y="1659600"/>
            <a:ext cx="3101164" cy="781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8930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_opción 3" showMasterSp="0">
  <p:cSld name="Foto_opción 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>
            <p:ph idx="2" type="pic"/>
          </p:nvPr>
        </p:nvSpPr>
        <p:spPr>
          <a:xfrm flipH="1">
            <a:off x="9" y="-12192"/>
            <a:ext cx="5955453" cy="6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6146407" y="1659600"/>
            <a:ext cx="3101164" cy="781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5606" y="211739"/>
            <a:ext cx="1664758" cy="24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9364518" y="6570754"/>
            <a:ext cx="503030" cy="227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16" name="Google Shape;116;p20"/>
          <p:cNvGrpSpPr/>
          <p:nvPr/>
        </p:nvGrpSpPr>
        <p:grpSpPr>
          <a:xfrm rot="-5400000">
            <a:off x="4905522" y="-4906669"/>
            <a:ext cx="95999" cy="9904956"/>
            <a:chOff x="0" y="0"/>
            <a:chExt cx="6735" cy="4301"/>
          </a:xfrm>
        </p:grpSpPr>
        <p:sp>
          <p:nvSpPr>
            <p:cNvPr id="117" name="Google Shape;117;p20"/>
            <p:cNvSpPr/>
            <p:nvPr/>
          </p:nvSpPr>
          <p:spPr>
            <a:xfrm>
              <a:off x="0" y="0"/>
              <a:ext cx="6735" cy="71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0" y="3584"/>
              <a:ext cx="6735" cy="717"/>
            </a:xfrm>
            <a:prstGeom prst="rect">
              <a:avLst/>
            </a:prstGeom>
            <a:solidFill>
              <a:srgbClr val="B5E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0" y="717"/>
              <a:ext cx="6735" cy="717"/>
            </a:xfrm>
            <a:prstGeom prst="rect">
              <a:avLst/>
            </a:prstGeom>
            <a:solidFill>
              <a:srgbClr val="006E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0" y="1434"/>
              <a:ext cx="6735" cy="717"/>
            </a:xfrm>
            <a:prstGeom prst="rect">
              <a:avLst/>
            </a:prstGeom>
            <a:solidFill>
              <a:srgbClr val="009E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0" y="2151"/>
              <a:ext cx="6735" cy="717"/>
            </a:xfrm>
            <a:prstGeom prst="rect">
              <a:avLst/>
            </a:prstGeom>
            <a:solidFill>
              <a:srgbClr val="52B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0" y="2868"/>
              <a:ext cx="6735" cy="717"/>
            </a:xfrm>
            <a:prstGeom prst="rect">
              <a:avLst/>
            </a:prstGeom>
            <a:solidFill>
              <a:srgbClr val="89D1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458700" y="443425"/>
            <a:ext cx="6033000" cy="513000"/>
          </a:xfrm>
          <a:prstGeom prst="rect">
            <a:avLst/>
          </a:prstGeom>
        </p:spPr>
        <p:txBody>
          <a:bodyPr anchorCtr="0" anchor="t" bIns="17825" lIns="35650" spcFirstLastPara="1" rIns="35650" wrap="square" tIns="1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Trabajo realizado</a:t>
            </a:r>
            <a:endParaRPr sz="2400"/>
          </a:p>
        </p:txBody>
      </p:sp>
      <p:sp>
        <p:nvSpPr>
          <p:cNvPr id="242" name="Google Shape;242;p34"/>
          <p:cNvSpPr txBox="1"/>
          <p:nvPr/>
        </p:nvSpPr>
        <p:spPr>
          <a:xfrm>
            <a:off x="-4258150" y="1477200"/>
            <a:ext cx="41022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Que se ha realizado hasta el momento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Control interno, cantidad atendida en el día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Fecha de atencion</a:t>
            </a:r>
            <a:br>
              <a:rPr lang="es-ES"/>
            </a:b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Cantidad de pendientes, control de jefatura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Principal</a:t>
            </a:r>
            <a:br>
              <a:rPr lang="es-ES"/>
            </a:b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Cantidad de trabajo en horas pendiente, en proceso. Rgresión lineal Capacidad de carga del equipo. Estamos trabajandolo y esperamos mejorandolo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458700" y="1210975"/>
            <a:ext cx="42711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-ES"/>
              <a:t>Formulario de Solicitud de Video de Seguridad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-ES"/>
              <a:t>Desarrollo AHK - Consulta Simple de Cliente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925" y="956425"/>
            <a:ext cx="4102199" cy="275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626" y="3429000"/>
            <a:ext cx="680459" cy="98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2007254" y="4417822"/>
            <a:ext cx="12957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Roboto Black"/>
                <a:ea typeface="Roboto Black"/>
                <a:cs typeface="Roboto Black"/>
                <a:sym typeface="Roboto Black"/>
              </a:rPr>
              <a:t>Reporte Simple</a:t>
            </a:r>
            <a:endParaRPr sz="1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694" y="3443769"/>
            <a:ext cx="660128" cy="958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34"/>
          <p:cNvGrpSpPr/>
          <p:nvPr/>
        </p:nvGrpSpPr>
        <p:grpSpPr>
          <a:xfrm>
            <a:off x="3686479" y="3557268"/>
            <a:ext cx="745118" cy="816640"/>
            <a:chOff x="-25465200" y="3565175"/>
            <a:chExt cx="298525" cy="277250"/>
          </a:xfrm>
        </p:grpSpPr>
        <p:sp>
          <p:nvSpPr>
            <p:cNvPr id="249" name="Google Shape;249;p34"/>
            <p:cNvSpPr/>
            <p:nvPr/>
          </p:nvSpPr>
          <p:spPr>
            <a:xfrm>
              <a:off x="-25413225" y="3565175"/>
              <a:ext cx="172500" cy="103975"/>
            </a:xfrm>
            <a:custGeom>
              <a:rect b="b" l="l" r="r" t="t"/>
              <a:pathLst>
                <a:path extrusionOk="0" h="4159" w="690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-25465200" y="3650225"/>
              <a:ext cx="298525" cy="192200"/>
            </a:xfrm>
            <a:custGeom>
              <a:rect b="b" l="l" r="r" t="t"/>
              <a:pathLst>
                <a:path extrusionOk="0" h="7688" w="11941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34"/>
          <p:cNvGrpSpPr/>
          <p:nvPr/>
        </p:nvGrpSpPr>
        <p:grpSpPr>
          <a:xfrm flipH="1" rot="-3269071">
            <a:off x="3219467" y="4613892"/>
            <a:ext cx="888232" cy="821179"/>
            <a:chOff x="6829400" y="1831375"/>
            <a:chExt cx="501550" cy="923450"/>
          </a:xfrm>
        </p:grpSpPr>
        <p:sp>
          <p:nvSpPr>
            <p:cNvPr id="252" name="Google Shape;252;p34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34"/>
          <p:cNvGrpSpPr/>
          <p:nvPr/>
        </p:nvGrpSpPr>
        <p:grpSpPr>
          <a:xfrm>
            <a:off x="3011684" y="3818474"/>
            <a:ext cx="650012" cy="297109"/>
            <a:chOff x="4458420" y="5169625"/>
            <a:chExt cx="178850" cy="56275"/>
          </a:xfrm>
        </p:grpSpPr>
        <p:sp>
          <p:nvSpPr>
            <p:cNvPr id="257" name="Google Shape;257;p34"/>
            <p:cNvSpPr/>
            <p:nvPr/>
          </p:nvSpPr>
          <p:spPr>
            <a:xfrm>
              <a:off x="4592170" y="5169625"/>
              <a:ext cx="45100" cy="52300"/>
            </a:xfrm>
            <a:custGeom>
              <a:rect b="b" l="l" r="r" t="t"/>
              <a:pathLst>
                <a:path extrusionOk="0" h="2092" w="1804">
                  <a:moveTo>
                    <a:pt x="0" y="0"/>
                  </a:moveTo>
                  <a:lnTo>
                    <a:pt x="0" y="2092"/>
                  </a:lnTo>
                  <a:lnTo>
                    <a:pt x="1803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4535534" y="5181700"/>
              <a:ext cx="57525" cy="28150"/>
            </a:xfrm>
            <a:custGeom>
              <a:rect b="b" l="l" r="r" t="t"/>
              <a:pathLst>
                <a:path extrusionOk="0" h="1126" w="2301">
                  <a:moveTo>
                    <a:pt x="0" y="0"/>
                  </a:moveTo>
                  <a:lnTo>
                    <a:pt x="0" y="1125"/>
                  </a:lnTo>
                  <a:lnTo>
                    <a:pt x="2301" y="112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4535175" y="5181700"/>
              <a:ext cx="23650" cy="44200"/>
            </a:xfrm>
            <a:custGeom>
              <a:rect b="b" l="l" r="r" t="t"/>
              <a:pathLst>
                <a:path extrusionOk="0" h="1768" w="946">
                  <a:moveTo>
                    <a:pt x="1" y="0"/>
                  </a:moveTo>
                  <a:lnTo>
                    <a:pt x="1" y="1125"/>
                  </a:lnTo>
                  <a:lnTo>
                    <a:pt x="946" y="1767"/>
                  </a:lnTo>
                  <a:lnTo>
                    <a:pt x="946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4458420" y="5197375"/>
              <a:ext cx="100625" cy="28525"/>
            </a:xfrm>
            <a:custGeom>
              <a:rect b="b" l="l" r="r" t="t"/>
              <a:pathLst>
                <a:path extrusionOk="0" h="1141" w="4025">
                  <a:moveTo>
                    <a:pt x="0" y="1"/>
                  </a:moveTo>
                  <a:lnTo>
                    <a:pt x="0" y="1140"/>
                  </a:lnTo>
                  <a:lnTo>
                    <a:pt x="4025" y="1140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34"/>
          <p:cNvGrpSpPr/>
          <p:nvPr/>
        </p:nvGrpSpPr>
        <p:grpSpPr>
          <a:xfrm>
            <a:off x="1630862" y="3861882"/>
            <a:ext cx="650012" cy="297109"/>
            <a:chOff x="4458420" y="5169625"/>
            <a:chExt cx="178850" cy="56275"/>
          </a:xfrm>
        </p:grpSpPr>
        <p:sp>
          <p:nvSpPr>
            <p:cNvPr id="262" name="Google Shape;262;p34"/>
            <p:cNvSpPr/>
            <p:nvPr/>
          </p:nvSpPr>
          <p:spPr>
            <a:xfrm>
              <a:off x="4592170" y="5169625"/>
              <a:ext cx="45100" cy="52300"/>
            </a:xfrm>
            <a:custGeom>
              <a:rect b="b" l="l" r="r" t="t"/>
              <a:pathLst>
                <a:path extrusionOk="0" h="2092" w="1804">
                  <a:moveTo>
                    <a:pt x="0" y="0"/>
                  </a:moveTo>
                  <a:lnTo>
                    <a:pt x="0" y="2092"/>
                  </a:lnTo>
                  <a:lnTo>
                    <a:pt x="1803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4535534" y="5181700"/>
              <a:ext cx="57525" cy="28150"/>
            </a:xfrm>
            <a:custGeom>
              <a:rect b="b" l="l" r="r" t="t"/>
              <a:pathLst>
                <a:path extrusionOk="0" h="1126" w="2301">
                  <a:moveTo>
                    <a:pt x="0" y="0"/>
                  </a:moveTo>
                  <a:lnTo>
                    <a:pt x="0" y="1125"/>
                  </a:lnTo>
                  <a:lnTo>
                    <a:pt x="2301" y="112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4535175" y="5181700"/>
              <a:ext cx="23650" cy="44200"/>
            </a:xfrm>
            <a:custGeom>
              <a:rect b="b" l="l" r="r" t="t"/>
              <a:pathLst>
                <a:path extrusionOk="0" h="1768" w="946">
                  <a:moveTo>
                    <a:pt x="1" y="0"/>
                  </a:moveTo>
                  <a:lnTo>
                    <a:pt x="1" y="1125"/>
                  </a:lnTo>
                  <a:lnTo>
                    <a:pt x="946" y="1767"/>
                  </a:lnTo>
                  <a:lnTo>
                    <a:pt x="946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4458420" y="5197375"/>
              <a:ext cx="100625" cy="28525"/>
            </a:xfrm>
            <a:custGeom>
              <a:rect b="b" l="l" r="r" t="t"/>
              <a:pathLst>
                <a:path extrusionOk="0" h="1141" w="4025">
                  <a:moveTo>
                    <a:pt x="0" y="1"/>
                  </a:moveTo>
                  <a:lnTo>
                    <a:pt x="0" y="1140"/>
                  </a:lnTo>
                  <a:lnTo>
                    <a:pt x="4025" y="1140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6" name="Google Shape;26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1977" y="4847385"/>
            <a:ext cx="660128" cy="9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559475" y="4265422"/>
            <a:ext cx="1352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latin typeface="Roboto Light"/>
                <a:ea typeface="Roboto Light"/>
                <a:cs typeface="Roboto Light"/>
                <a:sym typeface="Roboto Light"/>
              </a:rPr>
              <a:t>Clientes</a:t>
            </a:r>
            <a:r>
              <a:rPr lang="es-ES" sz="1200">
                <a:latin typeface="Roboto Light"/>
                <a:ea typeface="Roboto Light"/>
                <a:cs typeface="Roboto Light"/>
                <a:sym typeface="Roboto Light"/>
              </a:rPr>
              <a:t>.xlsx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3352202" y="5654593"/>
            <a:ext cx="1600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 Light"/>
                <a:ea typeface="Roboto Light"/>
                <a:cs typeface="Roboto Light"/>
                <a:sym typeface="Roboto Light"/>
              </a:rPr>
              <a:t>Reporte Simple.xlsx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5054925" y="4308631"/>
            <a:ext cx="3687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Procesa 1500 Registros por hora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/>
        </p:nvSpPr>
        <p:spPr>
          <a:xfrm>
            <a:off x="1005839" y="4152042"/>
            <a:ext cx="1252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</a:rPr>
              <a:t>Marzo 2020</a:t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709486" y="4152062"/>
            <a:ext cx="314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600">
                <a:solidFill>
                  <a:srgbClr val="FFFFFF"/>
                </a:solidFill>
              </a:rPr>
              <a:t>Operations Process</a:t>
            </a:r>
            <a:endParaRPr b="1" i="1" sz="12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>
            <p:ph type="title"/>
          </p:nvPr>
        </p:nvSpPr>
        <p:spPr>
          <a:xfrm>
            <a:off x="888274" y="2712377"/>
            <a:ext cx="6811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Servicios Jurídicos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Evaluación de los procesos del área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BBVA 16:10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BVA 16:10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5_Tema de Office 3">
    <a:dk1>
      <a:srgbClr val="094FA4"/>
    </a:dk1>
    <a:lt1>
      <a:srgbClr val="FFFFFF"/>
    </a:lt1>
    <a:dk2>
      <a:srgbClr val="88D1F2"/>
    </a:dk2>
    <a:lt2>
      <a:srgbClr val="FDBD2C"/>
    </a:lt2>
    <a:accent1>
      <a:srgbClr val="009EE5"/>
    </a:accent1>
    <a:accent2>
      <a:srgbClr val="F6891E"/>
    </a:accent2>
    <a:accent3>
      <a:srgbClr val="FFFFFF"/>
    </a:accent3>
    <a:accent4>
      <a:srgbClr val="06428B"/>
    </a:accent4>
    <a:accent5>
      <a:srgbClr val="AACCF0"/>
    </a:accent5>
    <a:accent6>
      <a:srgbClr val="DF7C1A"/>
    </a:accent6>
    <a:hlink>
      <a:srgbClr val="86C82D"/>
    </a:hlink>
    <a:folHlink>
      <a:srgbClr val="3EB6BB"/>
    </a:folHlink>
  </a:clrScheme>
</a:themeOverride>
</file>