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C5B3-7D4D-46F1-A72D-B95F0BFB278E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A5D5-05EC-4041-8FEE-72352B4B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6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C5B3-7D4D-46F1-A72D-B95F0BFB278E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A5D5-05EC-4041-8FEE-72352B4B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5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C5B3-7D4D-46F1-A72D-B95F0BFB278E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A5D5-05EC-4041-8FEE-72352B4B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3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C5B3-7D4D-46F1-A72D-B95F0BFB278E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A5D5-05EC-4041-8FEE-72352B4B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3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C5B3-7D4D-46F1-A72D-B95F0BFB278E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A5D5-05EC-4041-8FEE-72352B4B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9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C5B3-7D4D-46F1-A72D-B95F0BFB278E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A5D5-05EC-4041-8FEE-72352B4B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C5B3-7D4D-46F1-A72D-B95F0BFB278E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A5D5-05EC-4041-8FEE-72352B4B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3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C5B3-7D4D-46F1-A72D-B95F0BFB278E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A5D5-05EC-4041-8FEE-72352B4B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4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C5B3-7D4D-46F1-A72D-B95F0BFB278E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A5D5-05EC-4041-8FEE-72352B4B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C5B3-7D4D-46F1-A72D-B95F0BFB278E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A5D5-05EC-4041-8FEE-72352B4B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3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C5B3-7D4D-46F1-A72D-B95F0BFB278E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A5D5-05EC-4041-8FEE-72352B4B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1C5B3-7D4D-46F1-A72D-B95F0BFB278E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6A5D5-05EC-4041-8FEE-72352B4B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75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Introduction HTML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Lecture 2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978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I Create My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time, you should create style rules in an external style sheet attached to the web </a:t>
            </a:r>
            <a:r>
              <a:rPr lang="en-US" dirty="0" smtClean="0"/>
              <a:t>page.</a:t>
            </a:r>
          </a:p>
          <a:p>
            <a:r>
              <a:rPr lang="en-US" dirty="0" smtClean="0"/>
              <a:t>You can also use a &lt;style</a:t>
            </a:r>
            <a:r>
              <a:rPr lang="en-US" dirty="0"/>
              <a:t>&gt; block</a:t>
            </a:r>
          </a:p>
          <a:p>
            <a:r>
              <a:rPr lang="en-US" dirty="0" smtClean="0"/>
              <a:t>Or a </a:t>
            </a:r>
            <a:r>
              <a:rPr lang="en-US" dirty="0"/>
              <a:t>style attribute</a:t>
            </a:r>
          </a:p>
        </p:txBody>
      </p:sp>
    </p:spTree>
    <p:extLst>
      <p:ext uri="{BB962C8B-B14F-4D97-AF65-F5344CB8AC3E}">
        <p14:creationId xmlns:p14="http://schemas.microsoft.com/office/powerpoint/2010/main" val="127530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External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Create your style rules in a separate file, and save the file with the file name extension .</a:t>
            </a:r>
            <a:r>
              <a:rPr lang="en-US" dirty="0" err="1"/>
              <a:t>css</a:t>
            </a:r>
            <a:r>
              <a:rPr lang="en-US" dirty="0"/>
              <a:t>. An external </a:t>
            </a:r>
            <a:r>
              <a:rPr lang="en-US" dirty="0" smtClean="0"/>
              <a:t>style sheet </a:t>
            </a:r>
            <a:r>
              <a:rPr lang="en-US" dirty="0"/>
              <a:t>can be anywhere within your website, but the normal practice is to put all style sheets in a dedicated </a:t>
            </a:r>
            <a:r>
              <a:rPr lang="en-US" dirty="0" smtClean="0"/>
              <a:t>folder called </a:t>
            </a:r>
            <a:r>
              <a:rPr lang="en-US" dirty="0"/>
              <a:t>styles or </a:t>
            </a:r>
            <a:r>
              <a:rPr lang="en-US" dirty="0" err="1"/>
              <a:t>css</a:t>
            </a:r>
            <a:r>
              <a:rPr lang="en-US" dirty="0" smtClean="0"/>
              <a:t>.</a:t>
            </a:r>
          </a:p>
          <a:p>
            <a:r>
              <a:rPr lang="en-US" dirty="0"/>
              <a:t>You attach an external style sheet in the &lt;head&gt; section of your web page using a &lt;link&gt; tag or a CSS @</a:t>
            </a:r>
            <a:r>
              <a:rPr lang="en-US" dirty="0" smtClean="0"/>
              <a:t>import rule</a:t>
            </a:r>
            <a:r>
              <a:rPr lang="en-US" dirty="0"/>
              <a:t>. A &lt;link&gt; tag looks like this:</a:t>
            </a:r>
          </a:p>
          <a:p>
            <a:r>
              <a:rPr lang="en-US" dirty="0"/>
              <a:t>&lt;link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/basic.css" </a:t>
            </a:r>
            <a:r>
              <a:rPr lang="en-US" dirty="0" err="1"/>
              <a:t>rel</a:t>
            </a:r>
            <a:r>
              <a:rPr lang="en-US" dirty="0"/>
              <a:t>="stylesheet"&gt;</a:t>
            </a:r>
          </a:p>
        </p:txBody>
      </p:sp>
    </p:spTree>
    <p:extLst>
      <p:ext uri="{BB962C8B-B14F-4D97-AF65-F5344CB8AC3E}">
        <p14:creationId xmlns:p14="http://schemas.microsoft.com/office/powerpoint/2010/main" val="343742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HTML5, the &lt;link&gt; tag requires two attributes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href</a:t>
            </a:r>
            <a:r>
              <a:rPr lang="en-US" dirty="0"/>
              <a:t> This is the path to the external style sheet.</a:t>
            </a:r>
          </a:p>
          <a:p>
            <a:pPr lvl="1"/>
            <a:r>
              <a:rPr lang="en-US" dirty="0" err="1"/>
              <a:t>rel</a:t>
            </a:r>
            <a:r>
              <a:rPr lang="en-US" dirty="0"/>
              <a:t> This tells the browser that the file is a style sheet.</a:t>
            </a:r>
          </a:p>
          <a:p>
            <a:r>
              <a:rPr lang="en-US" dirty="0" smtClean="0"/>
              <a:t>Note </a:t>
            </a:r>
            <a:r>
              <a:rPr lang="en-US" dirty="0"/>
              <a:t>that the value stylesheet </a:t>
            </a:r>
            <a:r>
              <a:rPr lang="en-US" dirty="0" smtClean="0"/>
              <a:t>is written </a:t>
            </a:r>
            <a:r>
              <a:rPr lang="en-US" dirty="0"/>
              <a:t>as one word. This attribute also accepts the value alternate stylesheet, </a:t>
            </a:r>
            <a:r>
              <a:rPr lang="en-US" dirty="0" smtClean="0"/>
              <a:t>but it’s </a:t>
            </a:r>
            <a:r>
              <a:rPr lang="en-US" dirty="0"/>
              <a:t>of little practical value because browsers give no obvious indication of a choice </a:t>
            </a:r>
            <a:r>
              <a:rPr lang="en-US" dirty="0" smtClean="0"/>
              <a:t>of styles</a:t>
            </a:r>
            <a:r>
              <a:rPr lang="en-US" dirty="0"/>
              <a:t>, and the user needs to select the alternate styles manually on each page.</a:t>
            </a:r>
          </a:p>
        </p:txBody>
      </p:sp>
    </p:spTree>
    <p:extLst>
      <p:ext uri="{BB962C8B-B14F-4D97-AF65-F5344CB8AC3E}">
        <p14:creationId xmlns:p14="http://schemas.microsoft.com/office/powerpoint/2010/main" val="24705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alternative to using a &lt;link&gt; tag is to use a CSS @import rule. This technique was frequently used in </a:t>
            </a:r>
            <a:r>
              <a:rPr lang="en-US" dirty="0" smtClean="0"/>
              <a:t>the past </a:t>
            </a:r>
            <a:r>
              <a:rPr lang="en-US" dirty="0"/>
              <a:t>to hide styles from older browsers that didn’t support @import. All current browsers now support @</a:t>
            </a:r>
            <a:r>
              <a:rPr lang="en-US" dirty="0" smtClean="0"/>
              <a:t>import, so </a:t>
            </a:r>
            <a:r>
              <a:rPr lang="en-US" dirty="0"/>
              <a:t>there’s no real advantage in using it to link a style sheet directly to a web page. However, I have included it </a:t>
            </a:r>
            <a:r>
              <a:rPr lang="en-US" dirty="0" smtClean="0"/>
              <a:t>here so </a:t>
            </a:r>
            <a:r>
              <a:rPr lang="en-US" dirty="0"/>
              <a:t>you know what it’s for if you come across it in an existing site. The @import rule goes inside an HTML &lt;</a:t>
            </a:r>
            <a:r>
              <a:rPr lang="en-US" dirty="0" smtClean="0"/>
              <a:t>style&gt; block </a:t>
            </a:r>
            <a:r>
              <a:rPr lang="en-US" dirty="0"/>
              <a:t>in the &lt;head&gt; of the page like this: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@import 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css</a:t>
            </a:r>
            <a:r>
              <a:rPr lang="en-US" dirty="0"/>
              <a:t>/basic.css);</a:t>
            </a:r>
          </a:p>
          <a:p>
            <a:r>
              <a:rPr lang="en-US" dirty="0"/>
              <a:t>&lt;/style</a:t>
            </a:r>
            <a:r>
              <a:rPr lang="en-US" dirty="0" smtClean="0"/>
              <a:t>&gt;</a:t>
            </a:r>
          </a:p>
          <a:p>
            <a:r>
              <a:rPr lang="en-US" dirty="0"/>
              <a:t>The location of the style sheet is specified by putting it between the parentheses of </a:t>
            </a:r>
            <a:r>
              <a:rPr lang="en-US" dirty="0" err="1"/>
              <a:t>url</a:t>
            </a:r>
            <a:r>
              <a:rPr lang="en-US" dirty="0"/>
              <a:t>(). The path to </a:t>
            </a:r>
            <a:r>
              <a:rPr lang="en-US" dirty="0" smtClean="0"/>
              <a:t>the style </a:t>
            </a:r>
            <a:r>
              <a:rPr lang="en-US" dirty="0"/>
              <a:t>sheet can optionally be enclosed in quotes.</a:t>
            </a:r>
          </a:p>
        </p:txBody>
      </p:sp>
    </p:spTree>
    <p:extLst>
      <p:ext uri="{BB962C8B-B14F-4D97-AF65-F5344CB8AC3E}">
        <p14:creationId xmlns:p14="http://schemas.microsoft.com/office/powerpoint/2010/main" val="260157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&lt;style&gt;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&lt;div class="calendar"&gt;</a:t>
            </a:r>
          </a:p>
          <a:p>
            <a:r>
              <a:rPr lang="en-US" dirty="0"/>
              <a:t>&lt;style scoped&gt;</a:t>
            </a:r>
          </a:p>
          <a:p>
            <a:r>
              <a:rPr lang="en-US" dirty="0"/>
              <a:t>/* These styles apply only to the calendar widget */</a:t>
            </a:r>
          </a:p>
          <a:p>
            <a:r>
              <a:rPr lang="en-US" dirty="0"/>
              <a:t>table {</a:t>
            </a:r>
          </a:p>
          <a:p>
            <a:r>
              <a:rPr lang="en-US" dirty="0"/>
              <a:t>font-size: 11px;</a:t>
            </a:r>
          </a:p>
          <a:p>
            <a:r>
              <a:rPr lang="en-US" dirty="0"/>
              <a:t>background-color: teal;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&lt;table&gt;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&gt;. . .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9287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Applying a Style Directly to an HTML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&lt;h1 style="font-family: Arial, Helvetica, sans-serif; color: #900;"&gt;Heading with an Inline</a:t>
            </a:r>
          </a:p>
          <a:p>
            <a:pPr marL="0" indent="0">
              <a:buNone/>
            </a:pPr>
            <a:r>
              <a:rPr lang="en-US" smtClean="0"/>
              <a:t>    Style</a:t>
            </a:r>
            <a:r>
              <a:rPr lang="en-US"/>
              <a:t>&lt;/h1&gt;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2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Now let’s write some Code!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81400" y="4038600"/>
            <a:ext cx="1524000" cy="1447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/>
          <p:cNvSpPr/>
          <p:nvPr/>
        </p:nvSpPr>
        <p:spPr>
          <a:xfrm rot="16200000">
            <a:off x="4076699" y="4390262"/>
            <a:ext cx="533401" cy="1276350"/>
          </a:xfrm>
          <a:prstGeom prst="moon">
            <a:avLst>
              <a:gd name="adj" fmla="val 7057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44112" y="4390834"/>
            <a:ext cx="152400" cy="2468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0" y="4390834"/>
            <a:ext cx="152400" cy="2472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Assignments Submission</a:t>
            </a:r>
          </a:p>
          <a:p>
            <a:r>
              <a:rPr lang="en-US" dirty="0" smtClean="0"/>
              <a:t>Questions and Answers</a:t>
            </a:r>
          </a:p>
          <a:p>
            <a:r>
              <a:rPr lang="en-US" dirty="0"/>
              <a:t>Organizing a Page with </a:t>
            </a:r>
            <a:r>
              <a:rPr lang="en-US" dirty="0" smtClean="0"/>
              <a:t>Paragraphs and </a:t>
            </a:r>
            <a:r>
              <a:rPr lang="en-US" dirty="0"/>
              <a:t>Line </a:t>
            </a:r>
            <a:r>
              <a:rPr lang="en-US" dirty="0" smtClean="0"/>
              <a:t>Breaks.</a:t>
            </a:r>
          </a:p>
          <a:p>
            <a:r>
              <a:rPr lang="en-US" dirty="0" smtClean="0"/>
              <a:t>Understanding </a:t>
            </a:r>
            <a:r>
              <a:rPr lang="en-US" dirty="0"/>
              <a:t>Cascading </a:t>
            </a:r>
            <a:r>
              <a:rPr lang="en-US" dirty="0" smtClean="0"/>
              <a:t>Style 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8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and HTML element and an HTML tag?</a:t>
            </a:r>
          </a:p>
          <a:p>
            <a:r>
              <a:rPr lang="en-US" dirty="0" smtClean="0"/>
              <a:t>Get 20 HTML tags and their usage.</a:t>
            </a:r>
          </a:p>
          <a:p>
            <a:r>
              <a:rPr lang="en-US" dirty="0" smtClean="0"/>
              <a:t>Create an HTML Document, whose content is your application Letter into </a:t>
            </a:r>
            <a:r>
              <a:rPr lang="en-US" dirty="0" err="1" smtClean="0"/>
              <a:t>Codelab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4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Q. I’ve looked at the HTML source of some web pages on the </a:t>
            </a:r>
            <a:r>
              <a:rPr lang="en-US" dirty="0" smtClean="0"/>
              <a:t>Internet and </a:t>
            </a:r>
            <a:r>
              <a:rPr lang="en-US" dirty="0"/>
              <a:t>it looks frighteningly difficult to learn. Do I have to think like </a:t>
            </a:r>
            <a:r>
              <a:rPr lang="en-US" dirty="0" smtClean="0"/>
              <a:t>a computer </a:t>
            </a:r>
            <a:r>
              <a:rPr lang="en-US" dirty="0"/>
              <a:t>programmer to learn this stuff?</a:t>
            </a:r>
          </a:p>
        </p:txBody>
      </p:sp>
    </p:spTree>
    <p:extLst>
      <p:ext uri="{BB962C8B-B14F-4D97-AF65-F5344CB8AC3E}">
        <p14:creationId xmlns:p14="http://schemas.microsoft.com/office/powerpoint/2010/main" val="152375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Although complex HTML pages can indeed look daunting, learning </a:t>
            </a:r>
            <a:r>
              <a:rPr lang="en-US" dirty="0" smtClean="0"/>
              <a:t>HTML is </a:t>
            </a:r>
            <a:r>
              <a:rPr lang="en-US" dirty="0"/>
              <a:t>much easier than learning actual software programming </a:t>
            </a:r>
            <a:r>
              <a:rPr lang="en-US" dirty="0" smtClean="0"/>
              <a:t>languages (such </a:t>
            </a:r>
            <a:r>
              <a:rPr lang="en-US" dirty="0"/>
              <a:t>as C++ or Java). HTML is a markup language rather than a </a:t>
            </a:r>
            <a:r>
              <a:rPr lang="en-US" dirty="0" smtClean="0"/>
              <a:t>programming language</a:t>
            </a:r>
            <a:r>
              <a:rPr lang="en-US" dirty="0"/>
              <a:t>; you mark-up text so that the text can be </a:t>
            </a:r>
            <a:r>
              <a:rPr lang="en-US" dirty="0" smtClean="0"/>
              <a:t>rendered a </a:t>
            </a:r>
            <a:r>
              <a:rPr lang="en-US" dirty="0"/>
              <a:t>certain way by the browser. That’s a completely different set </a:t>
            </a:r>
            <a:r>
              <a:rPr lang="en-US" dirty="0" smtClean="0"/>
              <a:t>of thought </a:t>
            </a:r>
            <a:r>
              <a:rPr lang="en-US" dirty="0"/>
              <a:t>processes than developing a computer program. You </a:t>
            </a:r>
            <a:r>
              <a:rPr lang="en-US" dirty="0" smtClean="0"/>
              <a:t>really don’t </a:t>
            </a:r>
            <a:r>
              <a:rPr lang="en-US" dirty="0"/>
              <a:t>need any experience or skill as a computer programmer to be </a:t>
            </a:r>
            <a:r>
              <a:rPr lang="en-US" dirty="0" smtClean="0"/>
              <a:t>a successful </a:t>
            </a:r>
            <a:r>
              <a:rPr lang="en-US" dirty="0"/>
              <a:t>web content author.</a:t>
            </a:r>
          </a:p>
        </p:txBody>
      </p:sp>
    </p:spTree>
    <p:extLst>
      <p:ext uri="{BB962C8B-B14F-4D97-AF65-F5344CB8AC3E}">
        <p14:creationId xmlns:p14="http://schemas.microsoft.com/office/powerpoint/2010/main" val="17829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One of the reasons the HTML behind many commercial websites </a:t>
            </a:r>
            <a:r>
              <a:rPr lang="en-US" dirty="0" smtClean="0"/>
              <a:t>looks complicated </a:t>
            </a:r>
            <a:r>
              <a:rPr lang="en-US" dirty="0"/>
              <a:t>is because it was likely created by a visual web </a:t>
            </a:r>
            <a:r>
              <a:rPr lang="en-US" dirty="0" smtClean="0"/>
              <a:t>design tool—a </a:t>
            </a:r>
            <a:r>
              <a:rPr lang="en-US" dirty="0"/>
              <a:t>“what you see is what you get” or “WYSIWYG” editor that </a:t>
            </a:r>
            <a:r>
              <a:rPr lang="en-US" dirty="0" smtClean="0"/>
              <a:t>will use </a:t>
            </a:r>
            <a:r>
              <a:rPr lang="en-US" dirty="0"/>
              <a:t>whatever markup its software developer told it to use in certain </a:t>
            </a:r>
            <a:r>
              <a:rPr lang="en-US" dirty="0" smtClean="0"/>
              <a:t>circumstances—as </a:t>
            </a:r>
            <a:r>
              <a:rPr lang="en-US" dirty="0"/>
              <a:t>opposed to being hand-coded, in which you are </a:t>
            </a:r>
            <a:r>
              <a:rPr lang="en-US" dirty="0" smtClean="0"/>
              <a:t>completely in </a:t>
            </a:r>
            <a:r>
              <a:rPr lang="en-US" dirty="0"/>
              <a:t>control of the resulting markup. In this book, you are </a:t>
            </a:r>
            <a:r>
              <a:rPr lang="en-US" dirty="0" smtClean="0"/>
              <a:t>taught fundamental </a:t>
            </a:r>
            <a:r>
              <a:rPr lang="en-US" dirty="0"/>
              <a:t>coding from the ground up, which typically results in </a:t>
            </a:r>
            <a:r>
              <a:rPr lang="en-US" dirty="0" smtClean="0"/>
              <a:t>clean, easy-to-read </a:t>
            </a:r>
            <a:r>
              <a:rPr lang="en-US" dirty="0"/>
              <a:t>source code. Visual web design tools have a knack </a:t>
            </a:r>
            <a:r>
              <a:rPr lang="en-US" dirty="0" smtClean="0"/>
              <a:t>for making </a:t>
            </a:r>
            <a:r>
              <a:rPr lang="en-US" dirty="0"/>
              <a:t>code difficult to read and for producing code that is </a:t>
            </a:r>
            <a:r>
              <a:rPr lang="en-US" dirty="0" smtClean="0"/>
              <a:t>convoluted and </a:t>
            </a:r>
            <a:r>
              <a:rPr lang="en-US" dirty="0"/>
              <a:t>non-standards compliant.</a:t>
            </a:r>
          </a:p>
        </p:txBody>
      </p:sp>
    </p:spTree>
    <p:extLst>
      <p:ext uri="{BB962C8B-B14F-4D97-AF65-F5344CB8AC3E}">
        <p14:creationId xmlns:p14="http://schemas.microsoft.com/office/powerpoint/2010/main" val="351372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a Page with Paragraphs and Line Breaks.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&lt;p&gt;&lt;/p&gt;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Cascading Style </a:t>
            </a:r>
            <a:r>
              <a:rPr lang="en-US" dirty="0" smtClean="0"/>
              <a:t>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Are They Called “Cascading” Style Sheets</a:t>
            </a:r>
            <a:r>
              <a:rPr lang="en-US" dirty="0" smtClean="0"/>
              <a:t>?</a:t>
            </a:r>
          </a:p>
          <a:p>
            <a:r>
              <a:rPr lang="en-US" dirty="0"/>
              <a:t>The </a:t>
            </a:r>
            <a:r>
              <a:rPr lang="en-US" i="1" dirty="0"/>
              <a:t>cascade </a:t>
            </a:r>
            <a:r>
              <a:rPr lang="en-US" dirty="0"/>
              <a:t>in CSS refers to the way that rules are added together and applied cumulatively. Think of the </a:t>
            </a:r>
            <a:r>
              <a:rPr lang="en-US" dirty="0" smtClean="0"/>
              <a:t>cascade in </a:t>
            </a:r>
            <a:r>
              <a:rPr lang="en-US" dirty="0"/>
              <a:t>the literal sense of a waterfall or a river. As a river flows from the mountains to the sea, it starts off as a </a:t>
            </a:r>
            <a:r>
              <a:rPr lang="en-US" dirty="0" smtClean="0"/>
              <a:t>tiny trickle</a:t>
            </a:r>
            <a:r>
              <a:rPr lang="en-US" dirty="0"/>
              <a:t>, but as more water is added through tributaries, it becomes bigger and more powerful. Yet the water in </a:t>
            </a:r>
            <a:r>
              <a:rPr lang="en-US" dirty="0" smtClean="0"/>
              <a:t>that original </a:t>
            </a:r>
            <a:r>
              <a:rPr lang="en-US" dirty="0"/>
              <a:t>trickle is still part of the whole.</a:t>
            </a:r>
          </a:p>
        </p:txBody>
      </p:sp>
    </p:spTree>
    <p:extLst>
      <p:ext uri="{BB962C8B-B14F-4D97-AF65-F5344CB8AC3E}">
        <p14:creationId xmlns:p14="http://schemas.microsoft.com/office/powerpoint/2010/main" val="212687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important </a:t>
            </a:r>
            <a:r>
              <a:rPr lang="en-US" dirty="0"/>
              <a:t>things to remember </a:t>
            </a:r>
            <a:r>
              <a:rPr lang="en-US" dirty="0" smtClean="0"/>
              <a:t>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Styles trickle down: </a:t>
            </a:r>
            <a:r>
              <a:rPr lang="en-US" dirty="0"/>
              <a:t>A style rule applied to the &lt;body&gt; affects everything inside the </a:t>
            </a:r>
            <a:r>
              <a:rPr lang="en-US" dirty="0" smtClean="0"/>
              <a:t>page unless </a:t>
            </a:r>
            <a:r>
              <a:rPr lang="en-US" dirty="0"/>
              <a:t>something else overrides it.</a:t>
            </a:r>
          </a:p>
          <a:p>
            <a:r>
              <a:rPr lang="en-US" i="1" dirty="0" smtClean="0"/>
              <a:t>Styles </a:t>
            </a:r>
            <a:r>
              <a:rPr lang="en-US" i="1" dirty="0"/>
              <a:t>are cumulative: </a:t>
            </a:r>
            <a:r>
              <a:rPr lang="en-US" dirty="0"/>
              <a:t>Most property values are inherited, so you need apply only new ones.</a:t>
            </a:r>
          </a:p>
          <a:p>
            <a:r>
              <a:rPr lang="en-US" dirty="0" smtClean="0"/>
              <a:t> </a:t>
            </a:r>
            <a:r>
              <a:rPr lang="en-US" i="1" dirty="0"/>
              <a:t>Inherited styles can be overridden: </a:t>
            </a:r>
            <a:r>
              <a:rPr lang="en-US" dirty="0"/>
              <a:t>When you want to treat an element or section of </a:t>
            </a:r>
            <a:r>
              <a:rPr lang="en-US" dirty="0" smtClean="0"/>
              <a:t>the page differently, you can create more detailed style rules and apply them selectively.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984</Words>
  <Application>Microsoft Office PowerPoint</Application>
  <PresentationFormat>On-screen Show (4:3)</PresentationFormat>
  <Paragraphs>63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HTML</vt:lpstr>
      <vt:lpstr>OUTLINE</vt:lpstr>
      <vt:lpstr>Assignments</vt:lpstr>
      <vt:lpstr>Questions </vt:lpstr>
      <vt:lpstr>Answer</vt:lpstr>
      <vt:lpstr>Answer cont’d</vt:lpstr>
      <vt:lpstr>Organizing a Page with Paragraphs and Line Breaks. </vt:lpstr>
      <vt:lpstr>Understanding Cascading Style Sheets</vt:lpstr>
      <vt:lpstr>The important things to remember are:</vt:lpstr>
      <vt:lpstr>Where Do I Create My CSS?</vt:lpstr>
      <vt:lpstr>Using External Style Sheets</vt:lpstr>
      <vt:lpstr>Definitions</vt:lpstr>
      <vt:lpstr>Alternative</vt:lpstr>
      <vt:lpstr>Using a &lt;style&gt; Block</vt:lpstr>
      <vt:lpstr>Applying a Style Directly to an HTML Element</vt:lpstr>
      <vt:lpstr>Now let’s write some Code!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HTML</dc:title>
  <dc:creator>DECORCE COLIN</dc:creator>
  <cp:lastModifiedBy>DECORCE COLIN</cp:lastModifiedBy>
  <cp:revision>10</cp:revision>
  <dcterms:created xsi:type="dcterms:W3CDTF">2022-03-23T16:12:36Z</dcterms:created>
  <dcterms:modified xsi:type="dcterms:W3CDTF">2022-03-24T10:05:23Z</dcterms:modified>
</cp:coreProperties>
</file>