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2" r:id="rId8"/>
  </p:sldIdLst>
  <p:sldSz cx="24384000" cy="13716000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Helvetica Neue" panose="0200050300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54" d="100"/>
          <a:sy n="54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c0da361f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c0da361f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c0da361f3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c0da361f3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0da361f3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c0da361f3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decided to create an educational game that was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c0da361f3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c0da361f3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c0da361f3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c0da361f3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c0da361f3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c0da361f3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1">
  <p:cSld name="Title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Google Shape;12;p2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831200" y="3304160"/>
            <a:ext cx="16237500" cy="47367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831200" y="8040933"/>
            <a:ext cx="16237500" cy="2113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831279" y="914438"/>
            <a:ext cx="6828085" cy="1388817"/>
            <a:chOff x="311726" y="342910"/>
            <a:chExt cx="2560500" cy="520800"/>
          </a:xfrm>
        </p:grpSpPr>
        <p:sp>
          <p:nvSpPr>
            <p:cNvPr id="72" name="Google Shape;72;p1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00"/>
            </a:p>
          </p:txBody>
        </p:sp>
        <p:pic>
          <p:nvPicPr>
            <p:cNvPr id="73" name="Google Shape;73;p13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/>
          <p:nvPr/>
        </p:nvSpPr>
        <p:spPr>
          <a:xfrm>
            <a:off x="22447226" y="914379"/>
            <a:ext cx="1100700" cy="15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/>
          </a:p>
        </p:txBody>
      </p:sp>
      <p:sp>
        <p:nvSpPr>
          <p:cNvPr id="75" name="Google Shape;75;p13"/>
          <p:cNvSpPr/>
          <p:nvPr/>
        </p:nvSpPr>
        <p:spPr>
          <a:xfrm>
            <a:off x="18667" y="-18667"/>
            <a:ext cx="24384000" cy="68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0" y="0"/>
            <a:ext cx="585600" cy="137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3817067" y="0"/>
            <a:ext cx="585600" cy="137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8667" y="12795000"/>
            <a:ext cx="24384000" cy="95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7068667" y="6401000"/>
            <a:ext cx="7315251" cy="7315049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0" name="Google Shape;80;p13"/>
          <p:cNvSpPr txBox="1"/>
          <p:nvPr/>
        </p:nvSpPr>
        <p:spPr>
          <a:xfrm rot="-2700000">
            <a:off x="17726549" y="9736117"/>
            <a:ext cx="7353769" cy="14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7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27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2439400" y="11319067"/>
            <a:ext cx="1116391" cy="1116193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831267" y="3316224"/>
            <a:ext cx="16237500" cy="47367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00"/>
              <a:buNone/>
              <a:defRPr sz="13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831267" y="8052997"/>
            <a:ext cx="16237500" cy="2113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0" y="3316224"/>
            <a:ext cx="341700" cy="685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7068667" y="6401000"/>
            <a:ext cx="7315251" cy="7315049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8" name="Google Shape;88;p14"/>
          <p:cNvSpPr txBox="1"/>
          <p:nvPr/>
        </p:nvSpPr>
        <p:spPr>
          <a:xfrm rot="-2700000">
            <a:off x="17726549" y="9736117"/>
            <a:ext cx="7353769" cy="14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7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27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2439400" y="11319067"/>
            <a:ext cx="1116391" cy="1116193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90" name="Google Shape;90;p14"/>
          <p:cNvSpPr/>
          <p:nvPr/>
        </p:nvSpPr>
        <p:spPr>
          <a:xfrm>
            <a:off x="22447226" y="914379"/>
            <a:ext cx="1100700" cy="15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/>
          </a:p>
        </p:txBody>
      </p:sp>
      <p:grpSp>
        <p:nvGrpSpPr>
          <p:cNvPr id="91" name="Google Shape;91;p14"/>
          <p:cNvGrpSpPr/>
          <p:nvPr/>
        </p:nvGrpSpPr>
        <p:grpSpPr>
          <a:xfrm>
            <a:off x="831279" y="914438"/>
            <a:ext cx="6828085" cy="1388817"/>
            <a:chOff x="311726" y="342910"/>
            <a:chExt cx="2560500" cy="520800"/>
          </a:xfrm>
        </p:grpSpPr>
        <p:sp>
          <p:nvSpPr>
            <p:cNvPr id="92" name="Google Shape;92;p1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00"/>
            </a:p>
          </p:txBody>
        </p:sp>
        <p:pic>
          <p:nvPicPr>
            <p:cNvPr id="93" name="Google Shape;93;p14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18667" y="12435200"/>
            <a:ext cx="24384000" cy="131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8667" y="-18667"/>
            <a:ext cx="24384000" cy="93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0" y="0"/>
            <a:ext cx="831300" cy="1374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3571467" y="0"/>
            <a:ext cx="831300" cy="1374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200" y="5730240"/>
            <a:ext cx="22721700" cy="2244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8667" y="12435267"/>
            <a:ext cx="24384000" cy="131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8667" y="-18667"/>
            <a:ext cx="24384000" cy="93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0" y="0"/>
            <a:ext cx="831300" cy="1374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3571467" y="0"/>
            <a:ext cx="831300" cy="1374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831200" y="2441600"/>
            <a:ext cx="22721700" cy="999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rtl="0">
              <a:spcBef>
                <a:spcPts val="2700"/>
              </a:spcBef>
              <a:spcAft>
                <a:spcPts val="27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18667" y="12435267"/>
            <a:ext cx="24384000" cy="131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8667" y="-18667"/>
            <a:ext cx="24384000" cy="93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0" y="0"/>
            <a:ext cx="831300" cy="1374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3571467" y="0"/>
            <a:ext cx="831300" cy="1374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31200" y="2441600"/>
            <a:ext cx="22721700" cy="999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rtl="0">
              <a:spcBef>
                <a:spcPts val="2700"/>
              </a:spcBef>
              <a:spcAft>
                <a:spcPts val="27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831200" y="2682267"/>
            <a:ext cx="10666500" cy="975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2700"/>
              </a:spcBef>
              <a:spcAft>
                <a:spcPts val="27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2"/>
          </p:nvPr>
        </p:nvSpPr>
        <p:spPr>
          <a:xfrm>
            <a:off x="12886400" y="2682267"/>
            <a:ext cx="10666500" cy="975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2700"/>
              </a:spcBef>
              <a:spcAft>
                <a:spcPts val="27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1200" y="2682267"/>
            <a:ext cx="7145700" cy="975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2700"/>
              </a:spcBef>
              <a:spcAft>
                <a:spcPts val="27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2"/>
          </p:nvPr>
        </p:nvSpPr>
        <p:spPr>
          <a:xfrm>
            <a:off x="16407199" y="2682267"/>
            <a:ext cx="7145700" cy="975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2700"/>
              </a:spcBef>
              <a:spcAft>
                <a:spcPts val="27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3"/>
          </p:nvPr>
        </p:nvSpPr>
        <p:spPr>
          <a:xfrm>
            <a:off x="8619200" y="2682267"/>
            <a:ext cx="7145700" cy="975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6355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2700"/>
              </a:spcBef>
              <a:spcAft>
                <a:spcPts val="27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 cop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29206" y="93077"/>
            <a:ext cx="24125590" cy="13529846"/>
          </a:xfrm>
          <a:prstGeom prst="rect">
            <a:avLst/>
          </a:prstGeom>
          <a:noFill/>
          <a:ln w="19050" cap="flat" cmpd="sng">
            <a:solidFill>
              <a:srgbClr val="D5D5D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Google Shape;15;p3" descr="VerticalReD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7488000" cy="2310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831200" y="3224800"/>
            <a:ext cx="7488000" cy="9210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rtl="0">
              <a:spcBef>
                <a:spcPts val="27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rtl="0">
              <a:spcBef>
                <a:spcPts val="27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rtl="0">
              <a:spcBef>
                <a:spcPts val="27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rtl="0">
              <a:spcBef>
                <a:spcPts val="2700"/>
              </a:spcBef>
              <a:spcAft>
                <a:spcPts val="27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17444700" cy="115215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26"/>
          <p:cNvGrpSpPr/>
          <p:nvPr/>
        </p:nvGrpSpPr>
        <p:grpSpPr>
          <a:xfrm rot="2700000">
            <a:off x="1561821" y="1283779"/>
            <a:ext cx="1853018" cy="1506260"/>
            <a:chOff x="919500" y="1916075"/>
            <a:chExt cx="1067700" cy="867900"/>
          </a:xfrm>
        </p:grpSpPr>
        <p:sp>
          <p:nvSpPr>
            <p:cNvPr id="156" name="Google Shape;156;p2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 rot="8100000">
            <a:off x="20658189" y="9166949"/>
            <a:ext cx="2434502" cy="1978930"/>
            <a:chOff x="521400" y="3135325"/>
            <a:chExt cx="1067700" cy="867900"/>
          </a:xfrm>
        </p:grpSpPr>
        <p:sp>
          <p:nvSpPr>
            <p:cNvPr id="159" name="Google Shape;159;p2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600000" cy="5583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Font typeface="Assistant"/>
              <a:buNone/>
              <a:defRPr sz="12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831200" y="1813200"/>
            <a:ext cx="10664100" cy="60543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Assistant"/>
              <a:buNone/>
              <a:defRPr sz="11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1"/>
          </p:nvPr>
        </p:nvSpPr>
        <p:spPr>
          <a:xfrm>
            <a:off x="831200" y="7867600"/>
            <a:ext cx="10664100" cy="329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2"/>
          </p:nvPr>
        </p:nvSpPr>
        <p:spPr>
          <a:xfrm>
            <a:off x="13172000" y="914400"/>
            <a:ext cx="9118500" cy="111456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>
                <a:solidFill>
                  <a:schemeClr val="lt1"/>
                </a:solidFill>
              </a:defRPr>
            </a:lvl1pPr>
            <a:lvl2pPr marL="914400" lvl="1" indent="-463550" rtl="0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2pPr>
            <a:lvl3pPr marL="1371600" lvl="2" indent="-463550" rtl="0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3pPr>
            <a:lvl4pPr marL="1828800" lvl="3" indent="-463550" rtl="0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4pPr>
            <a:lvl5pPr marL="2286000" lvl="4" indent="-463550" rtl="0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5pPr>
            <a:lvl6pPr marL="2743200" lvl="5" indent="-463550" rtl="0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6pPr>
            <a:lvl7pPr marL="3200400" lvl="6" indent="-463550" rtl="0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7pPr>
            <a:lvl8pPr marL="3657600" lvl="7" indent="-463550" rtl="0">
              <a:spcBef>
                <a:spcPts val="2700"/>
              </a:spcBef>
              <a:spcAft>
                <a:spcPts val="0"/>
              </a:spcAft>
              <a:buClr>
                <a:schemeClr val="lt1"/>
              </a:buClr>
              <a:buSzPts val="3700"/>
              <a:buChar char="○"/>
              <a:defRPr>
                <a:solidFill>
                  <a:schemeClr val="lt1"/>
                </a:solidFill>
              </a:defRPr>
            </a:lvl8pPr>
            <a:lvl9pPr marL="4114800" lvl="8" indent="-463550" rtl="0">
              <a:spcBef>
                <a:spcPts val="2700"/>
              </a:spcBef>
              <a:spcAft>
                <a:spcPts val="2700"/>
              </a:spcAft>
              <a:buClr>
                <a:schemeClr val="lt1"/>
              </a:buClr>
              <a:buSzPts val="3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831200" y="12435200"/>
            <a:ext cx="18885600" cy="1280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 hasCustomPrompt="1"/>
          </p:nvPr>
        </p:nvSpPr>
        <p:spPr>
          <a:xfrm>
            <a:off x="831200" y="2395467"/>
            <a:ext cx="22721700" cy="5235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0"/>
              <a:buNone/>
              <a:defRPr sz="3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831200" y="7851733"/>
            <a:ext cx="22721700" cy="34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 rtl="0">
              <a:spcBef>
                <a:spcPts val="2700"/>
              </a:spcBef>
              <a:spcAft>
                <a:spcPts val="27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 hasCustomPrompt="1"/>
          </p:nvPr>
        </p:nvSpPr>
        <p:spPr>
          <a:xfrm>
            <a:off x="831200" y="2395467"/>
            <a:ext cx="6444000" cy="5235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831200" y="7851733"/>
            <a:ext cx="6444000" cy="34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 rtl="0">
              <a:spcBef>
                <a:spcPts val="2700"/>
              </a:spcBef>
              <a:spcAft>
                <a:spcPts val="27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2" hasCustomPrompt="1"/>
          </p:nvPr>
        </p:nvSpPr>
        <p:spPr>
          <a:xfrm>
            <a:off x="17108800" y="2395467"/>
            <a:ext cx="6444000" cy="5235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3"/>
          </p:nvPr>
        </p:nvSpPr>
        <p:spPr>
          <a:xfrm>
            <a:off x="17108800" y="7851733"/>
            <a:ext cx="6444000" cy="34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 rtl="0">
              <a:spcBef>
                <a:spcPts val="2700"/>
              </a:spcBef>
              <a:spcAft>
                <a:spcPts val="27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 idx="4" hasCustomPrompt="1"/>
          </p:nvPr>
        </p:nvSpPr>
        <p:spPr>
          <a:xfrm>
            <a:off x="8970000" y="2395467"/>
            <a:ext cx="6444000" cy="5235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200"/>
              <a:buNone/>
              <a:defRPr sz="19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5"/>
          </p:nvPr>
        </p:nvSpPr>
        <p:spPr>
          <a:xfrm>
            <a:off x="8970000" y="7851733"/>
            <a:ext cx="6444000" cy="34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 rtl="0">
              <a:spcBef>
                <a:spcPts val="27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 rtl="0">
              <a:spcBef>
                <a:spcPts val="2700"/>
              </a:spcBef>
              <a:spcAft>
                <a:spcPts val="27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Title 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9459" y="6461"/>
            <a:ext cx="4955472" cy="504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727" y="11865995"/>
            <a:ext cx="5763350" cy="186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873" y="654638"/>
            <a:ext cx="3175573" cy="6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Title 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382265" y="52053"/>
            <a:ext cx="17619469" cy="136372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>
              <a:alpha val="25882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5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1 copy">
  <p:cSld name="Title1 cop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EA5B2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6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Title 3 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EA5B2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3382265" y="52053"/>
            <a:ext cx="17619469" cy="136372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>
              <a:alpha val="25882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7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ighlights">
  <p:cSld name="Highligh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206500" y="3868204"/>
            <a:ext cx="21971000" cy="597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0"/>
              <a:buFont typeface="Helvetica Neue"/>
              <a:buNone/>
              <a:defRPr sz="200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207689" y="9271925"/>
            <a:ext cx="2196862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9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 copy 1">
  <p:cSld name="Title 3 copy 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129206" y="93077"/>
            <a:ext cx="24125590" cy="13529846"/>
          </a:xfrm>
          <a:prstGeom prst="rect">
            <a:avLst/>
          </a:prstGeom>
          <a:noFill/>
          <a:ln w="19050" cap="flat" cmpd="sng">
            <a:solidFill>
              <a:srgbClr val="D5D5D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-74911" y="-21394"/>
            <a:ext cx="6834142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0" descr="VerticalReD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" name="Google Shape;8;p1" descr="VerticalReDI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ssistant"/>
              <a:buNone/>
              <a:defRPr sz="75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1200" y="2441600"/>
            <a:ext cx="22721700" cy="9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ssistant"/>
              <a:buChar char="●"/>
              <a:defRPr sz="4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463550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ssistant"/>
              <a:buChar char="○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463550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ssistant"/>
              <a:buChar char="■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463550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ssistant"/>
              <a:buChar char="●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463550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ssistant"/>
              <a:buChar char="○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463550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ssistant"/>
              <a:buChar char="■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463550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ssistant"/>
              <a:buChar char="●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463550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ssistant"/>
              <a:buChar char="○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463550" rtl="0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Clr>
                <a:schemeClr val="dk1"/>
              </a:buClr>
              <a:buSzPts val="3700"/>
              <a:buFont typeface="Assistant"/>
              <a:buChar char="■"/>
              <a:defRPr sz="3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>
            <a:lvl1pPr lvl="0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 rtl="0">
              <a:buNone/>
              <a:defRPr sz="21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19087989" y="12700440"/>
            <a:ext cx="3489600" cy="7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/>
          </a:p>
        </p:txBody>
      </p:sp>
      <p:grpSp>
        <p:nvGrpSpPr>
          <p:cNvPr id="64" name="Google Shape;64;p12"/>
          <p:cNvGrpSpPr/>
          <p:nvPr/>
        </p:nvGrpSpPr>
        <p:grpSpPr>
          <a:xfrm>
            <a:off x="22557210" y="914988"/>
            <a:ext cx="1016813" cy="1536019"/>
            <a:chOff x="8458848" y="343116"/>
            <a:chExt cx="381300" cy="576000"/>
          </a:xfrm>
        </p:grpSpPr>
        <p:sp>
          <p:nvSpPr>
            <p:cNvPr id="65" name="Google Shape;65;p12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00"/>
            </a:p>
          </p:txBody>
        </p:sp>
        <p:pic>
          <p:nvPicPr>
            <p:cNvPr id="66" name="Google Shape;66;p12"/>
            <p:cNvPicPr preferRelativeResize="0"/>
            <p:nvPr/>
          </p:nvPicPr>
          <p:blipFill rotWithShape="1">
            <a:blip r:embed="rId20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24">
          <p15:clr>
            <a:srgbClr val="EA4335"/>
          </p15:clr>
        </p15:guide>
        <p15:guide id="2" pos="14836">
          <p15:clr>
            <a:srgbClr val="EA4335"/>
          </p15:clr>
        </p15:guide>
        <p15:guide id="3" orient="horz" pos="576">
          <p15:clr>
            <a:srgbClr val="EA4335"/>
          </p15:clr>
        </p15:guide>
        <p15:guide id="4" orient="horz" pos="783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ctrTitle"/>
          </p:nvPr>
        </p:nvSpPr>
        <p:spPr>
          <a:xfrm>
            <a:off x="831200" y="3304160"/>
            <a:ext cx="16237500" cy="47367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ReDI Demo Day Slide Template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831200" y="5730240"/>
            <a:ext cx="22721700" cy="2244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ssistant"/>
                <a:ea typeface="Assistant"/>
                <a:cs typeface="Assistant"/>
                <a:sym typeface="Assistant"/>
              </a:rPr>
              <a:t>Intro to C</a:t>
            </a:r>
            <a:r>
              <a:rPr lang="en-US" dirty="0"/>
              <a:t>omputer Science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113" y="10224520"/>
            <a:ext cx="5691771" cy="221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ssistant"/>
                <a:ea typeface="Assistant"/>
                <a:cs typeface="Assistant"/>
                <a:sym typeface="Assistant"/>
              </a:rPr>
              <a:t>Command Line Geography Game 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831200" y="2441600"/>
            <a:ext cx="22721700" cy="999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		</a:t>
            </a:r>
          </a:p>
          <a:p>
            <a:pPr marL="685800" indent="-685800"/>
            <a:r>
              <a:rPr lang="en-CA" dirty="0"/>
              <a:t>The game is played by one player who is asked  13  multiple choice questions where they can test their knowledge of geography.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685800" indent="-685800"/>
            <a:r>
              <a:rPr lang="en-CA" dirty="0"/>
              <a:t>The player is awarded points for a correct answer or is deducted points for an incorrect answer.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204" name="Google Shape;204;p34"/>
          <p:cNvGrpSpPr/>
          <p:nvPr/>
        </p:nvGrpSpPr>
        <p:grpSpPr>
          <a:xfrm rot="2700000">
            <a:off x="20842297" y="9968176"/>
            <a:ext cx="2847173" cy="2314378"/>
            <a:chOff x="919500" y="1916075"/>
            <a:chExt cx="1067700" cy="867900"/>
          </a:xfrm>
        </p:grpSpPr>
        <p:sp>
          <p:nvSpPr>
            <p:cNvPr id="205" name="Google Shape;205;p3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4"/>
          <p:cNvGrpSpPr/>
          <p:nvPr/>
        </p:nvGrpSpPr>
        <p:grpSpPr>
          <a:xfrm rot="8100397">
            <a:off x="1108148" y="10214983"/>
            <a:ext cx="1959545" cy="1592853"/>
            <a:chOff x="521400" y="3135325"/>
            <a:chExt cx="1067700" cy="867900"/>
          </a:xfrm>
        </p:grpSpPr>
        <p:sp>
          <p:nvSpPr>
            <p:cNvPr id="208" name="Google Shape;208;p3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831200" y="2441600"/>
            <a:ext cx="22721700" cy="999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/>
          <a:p>
            <a:r>
              <a:rPr lang="en-US" dirty="0"/>
              <a:t>We used Python to create this educational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used classes to implement the questions and  answers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used looping to implement the point scoring system including deducting points for wrong answers</a:t>
            </a:r>
          </a:p>
          <a:p>
            <a:pPr marL="304800" lvl="0" indent="0" algn="l" rtl="0">
              <a:spcBef>
                <a:spcPts val="270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17" name="Google Shape;217;p35"/>
          <p:cNvGrpSpPr/>
          <p:nvPr/>
        </p:nvGrpSpPr>
        <p:grpSpPr>
          <a:xfrm>
            <a:off x="1745496" y="10013812"/>
            <a:ext cx="1915969" cy="1915967"/>
            <a:chOff x="3717325" y="2137000"/>
            <a:chExt cx="1104178" cy="1104176"/>
          </a:xfrm>
        </p:grpSpPr>
        <p:sp>
          <p:nvSpPr>
            <p:cNvPr id="218" name="Google Shape;218;p35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5"/>
          <p:cNvGrpSpPr/>
          <p:nvPr/>
        </p:nvGrpSpPr>
        <p:grpSpPr>
          <a:xfrm rot="10800000">
            <a:off x="20114025" y="3968900"/>
            <a:ext cx="2944510" cy="2944507"/>
            <a:chOff x="4185575" y="3320360"/>
            <a:chExt cx="1104178" cy="1104176"/>
          </a:xfrm>
        </p:grpSpPr>
        <p:sp>
          <p:nvSpPr>
            <p:cNvPr id="221" name="Google Shape;221;p3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27;p36">
            <a:extLst>
              <a:ext uri="{FF2B5EF4-FFF2-40B4-BE49-F238E27FC236}">
                <a16:creationId xmlns:a16="http://schemas.microsoft.com/office/drawing/2014/main" id="{44AD1651-89DE-DA47-A537-1DF943ECD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914400"/>
            <a:ext cx="21724938" cy="1527175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we Used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725700" cy="15273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Challenges and Interests</a:t>
            </a:r>
            <a:endParaRPr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831200" y="2441600"/>
            <a:ext cx="22721700" cy="999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/>
          <a:p>
            <a:r>
              <a:rPr lang="en-US" dirty="0"/>
              <a:t>Creating the classes and the loops was the most challenging </a:t>
            </a:r>
          </a:p>
          <a:p>
            <a:endParaRPr lang="en-US" dirty="0"/>
          </a:p>
          <a:p>
            <a:r>
              <a:rPr lang="en-US" dirty="0"/>
              <a:t>The score system – deducting points from the player if they got the answer</a:t>
            </a:r>
          </a:p>
          <a:p>
            <a:pPr marL="0" indent="0">
              <a:buNone/>
            </a:pPr>
            <a:r>
              <a:rPr lang="en-US" dirty="0"/>
              <a:t>      incorrect </a:t>
            </a:r>
          </a:p>
          <a:p>
            <a:endParaRPr lang="en-US" dirty="0"/>
          </a:p>
          <a:p>
            <a:endParaRPr lang="en-US" dirty="0"/>
          </a:p>
          <a:p>
            <a:pPr marL="685800" indent="-685800"/>
            <a:r>
              <a:rPr lang="en-US" dirty="0"/>
              <a:t>Most interesting part of the game was researching and creating the questions</a:t>
            </a:r>
          </a:p>
          <a:p>
            <a:endParaRPr lang="en-US" dirty="0"/>
          </a:p>
          <a:p>
            <a:pPr marL="304800" lvl="0" indent="0" algn="l" rtl="0">
              <a:spcBef>
                <a:spcPts val="270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30" name="Google Shape;230;p36"/>
          <p:cNvGrpSpPr/>
          <p:nvPr/>
        </p:nvGrpSpPr>
        <p:grpSpPr>
          <a:xfrm rot="2699758">
            <a:off x="1285435" y="9279625"/>
            <a:ext cx="3223831" cy="2620368"/>
            <a:chOff x="2318413" y="2452450"/>
            <a:chExt cx="1067700" cy="867900"/>
          </a:xfrm>
        </p:grpSpPr>
        <p:sp>
          <p:nvSpPr>
            <p:cNvPr id="231" name="Google Shape;231;p36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599" y="2960884"/>
            <a:ext cx="2893199" cy="30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2162" y="9875722"/>
            <a:ext cx="2354875" cy="2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sldNum" idx="12"/>
          </p:nvPr>
        </p:nvSpPr>
        <p:spPr>
          <a:xfrm>
            <a:off x="22577633" y="12700459"/>
            <a:ext cx="975300" cy="7311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4294967295"/>
          </p:nvPr>
        </p:nvSpPr>
        <p:spPr>
          <a:xfrm>
            <a:off x="4258400" y="6898600"/>
            <a:ext cx="15380100" cy="3882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/>
              <a:t>Contact</a:t>
            </a:r>
            <a:endParaRPr sz="3700" b="1" dirty="0"/>
          </a:p>
          <a:p>
            <a:pPr marL="0" lvl="0" indent="0">
              <a:spcBef>
                <a:spcPts val="2700"/>
              </a:spcBef>
              <a:buNone/>
            </a:pPr>
            <a:r>
              <a:rPr lang="en-US" sz="3700" dirty="0"/>
              <a:t>Name : Eliza </a:t>
            </a:r>
            <a:r>
              <a:rPr lang="en-US" sz="3700" dirty="0" err="1"/>
              <a:t>Grigorjan</a:t>
            </a:r>
            <a:r>
              <a:rPr lang="en-US" sz="3700" dirty="0"/>
              <a:t> , </a:t>
            </a:r>
            <a:r>
              <a:rPr lang="en-CA" sz="3600" dirty="0" err="1"/>
              <a:t>Oluwaseun</a:t>
            </a:r>
            <a:r>
              <a:rPr lang="en-CA" sz="3600" dirty="0"/>
              <a:t> </a:t>
            </a:r>
            <a:r>
              <a:rPr lang="en-CA" sz="3600" dirty="0" err="1"/>
              <a:t>Opeodu</a:t>
            </a:r>
            <a:r>
              <a:rPr lang="en-US" sz="3600" dirty="0"/>
              <a:t> </a:t>
            </a:r>
            <a:r>
              <a:rPr lang="en-US" sz="3700" dirty="0"/>
              <a:t>, </a:t>
            </a:r>
            <a:r>
              <a:rPr lang="en-US" sz="3700" dirty="0" err="1"/>
              <a:t>Patrizia</a:t>
            </a:r>
            <a:r>
              <a:rPr lang="en-US" sz="3700" dirty="0"/>
              <a:t> Di Pasquale </a:t>
            </a:r>
            <a:endParaRPr sz="37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831200" y="914400"/>
            <a:ext cx="21600000" cy="5583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a lot!</a:t>
            </a:r>
            <a:endParaRPr dirty="0"/>
          </a:p>
        </p:txBody>
      </p:sp>
      <p:grpSp>
        <p:nvGrpSpPr>
          <p:cNvPr id="253" name="Google Shape;253;p38"/>
          <p:cNvGrpSpPr/>
          <p:nvPr/>
        </p:nvGrpSpPr>
        <p:grpSpPr>
          <a:xfrm>
            <a:off x="1086882" y="7200732"/>
            <a:ext cx="2575605" cy="2658084"/>
            <a:chOff x="5530800" y="2137000"/>
            <a:chExt cx="1104178" cy="1104176"/>
          </a:xfrm>
        </p:grpSpPr>
        <p:sp>
          <p:nvSpPr>
            <p:cNvPr id="254" name="Google Shape;254;p38"/>
            <p:cNvSpPr/>
            <p:nvPr/>
          </p:nvSpPr>
          <p:spPr>
            <a:xfrm>
              <a:off x="5530800" y="2238576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rgbClr val="F9C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5632378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rgbClr val="EA5B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163</Words>
  <Application>Microsoft Macintosh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Assistant</vt:lpstr>
      <vt:lpstr>Arial</vt:lpstr>
      <vt:lpstr>Helvetica Neue</vt:lpstr>
      <vt:lpstr>21_BasicWhite</vt:lpstr>
      <vt:lpstr>Simple Light</vt:lpstr>
      <vt:lpstr>ReDI Demo Day Slide Template</vt:lpstr>
      <vt:lpstr>Intro to Computer Science</vt:lpstr>
      <vt:lpstr>Command Line Geography Game </vt:lpstr>
      <vt:lpstr>What we Used </vt:lpstr>
      <vt:lpstr>Challenges and Interests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 Demo Day Slide Template</dc:title>
  <cp:lastModifiedBy>Andrew Freund</cp:lastModifiedBy>
  <cp:revision>8</cp:revision>
  <dcterms:modified xsi:type="dcterms:W3CDTF">2021-06-21T08:39:50Z</dcterms:modified>
</cp:coreProperties>
</file>